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3"/>
  </p:notesMasterIdLst>
  <p:sldIdLst>
    <p:sldId id="258" r:id="rId2"/>
    <p:sldId id="287" r:id="rId3"/>
    <p:sldId id="288" r:id="rId4"/>
    <p:sldId id="289" r:id="rId5"/>
    <p:sldId id="290" r:id="rId6"/>
    <p:sldId id="1006" r:id="rId7"/>
    <p:sldId id="1007" r:id="rId8"/>
    <p:sldId id="1008" r:id="rId9"/>
    <p:sldId id="293" r:id="rId10"/>
    <p:sldId id="292" r:id="rId11"/>
    <p:sldId id="311" r:id="rId12"/>
    <p:sldId id="310" r:id="rId13"/>
    <p:sldId id="1009" r:id="rId14"/>
    <p:sldId id="1010" r:id="rId15"/>
    <p:sldId id="897" r:id="rId16"/>
    <p:sldId id="1011" r:id="rId17"/>
    <p:sldId id="1012" r:id="rId18"/>
    <p:sldId id="392" r:id="rId19"/>
    <p:sldId id="898" r:id="rId20"/>
    <p:sldId id="295" r:id="rId21"/>
    <p:sldId id="294" r:id="rId22"/>
    <p:sldId id="923" r:id="rId23"/>
    <p:sldId id="296" r:id="rId24"/>
    <p:sldId id="298" r:id="rId25"/>
    <p:sldId id="393" r:id="rId26"/>
    <p:sldId id="394" r:id="rId27"/>
    <p:sldId id="395" r:id="rId28"/>
    <p:sldId id="397" r:id="rId29"/>
    <p:sldId id="396" r:id="rId30"/>
    <p:sldId id="404" r:id="rId31"/>
    <p:sldId id="398" r:id="rId32"/>
    <p:sldId id="399" r:id="rId33"/>
    <p:sldId id="400" r:id="rId34"/>
    <p:sldId id="401" r:id="rId35"/>
    <p:sldId id="412" r:id="rId36"/>
    <p:sldId id="413" r:id="rId37"/>
    <p:sldId id="949" r:id="rId38"/>
    <p:sldId id="306" r:id="rId39"/>
    <p:sldId id="307" r:id="rId40"/>
    <p:sldId id="308" r:id="rId41"/>
    <p:sldId id="309" r:id="rId42"/>
    <p:sldId id="927" r:id="rId43"/>
    <p:sldId id="929" r:id="rId44"/>
    <p:sldId id="313" r:id="rId45"/>
    <p:sldId id="417" r:id="rId46"/>
    <p:sldId id="312" r:id="rId47"/>
    <p:sldId id="314" r:id="rId48"/>
    <p:sldId id="315" r:id="rId49"/>
    <p:sldId id="316" r:id="rId50"/>
    <p:sldId id="328" r:id="rId51"/>
    <p:sldId id="329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8" r:id="rId60"/>
    <p:sldId id="339" r:id="rId61"/>
    <p:sldId id="337" r:id="rId62"/>
    <p:sldId id="340" r:id="rId63"/>
    <p:sldId id="344" r:id="rId64"/>
    <p:sldId id="341" r:id="rId65"/>
    <p:sldId id="899" r:id="rId66"/>
    <p:sldId id="342" r:id="rId67"/>
    <p:sldId id="900" r:id="rId68"/>
    <p:sldId id="343" r:id="rId69"/>
    <p:sldId id="901" r:id="rId70"/>
    <p:sldId id="345" r:id="rId71"/>
    <p:sldId id="346" r:id="rId72"/>
    <p:sldId id="347" r:id="rId73"/>
    <p:sldId id="317" r:id="rId74"/>
    <p:sldId id="318" r:id="rId75"/>
    <p:sldId id="902" r:id="rId76"/>
    <p:sldId id="402" r:id="rId77"/>
    <p:sldId id="365" r:id="rId78"/>
    <p:sldId id="366" r:id="rId79"/>
    <p:sldId id="358" r:id="rId80"/>
    <p:sldId id="359" r:id="rId81"/>
    <p:sldId id="360" r:id="rId82"/>
    <p:sldId id="361" r:id="rId83"/>
    <p:sldId id="363" r:id="rId84"/>
    <p:sldId id="364" r:id="rId85"/>
    <p:sldId id="362" r:id="rId86"/>
    <p:sldId id="367" r:id="rId87"/>
    <p:sldId id="368" r:id="rId88"/>
    <p:sldId id="950" r:id="rId89"/>
    <p:sldId id="953" r:id="rId90"/>
    <p:sldId id="951" r:id="rId91"/>
    <p:sldId id="952" r:id="rId92"/>
    <p:sldId id="369" r:id="rId93"/>
    <p:sldId id="954" r:id="rId94"/>
    <p:sldId id="955" r:id="rId95"/>
    <p:sldId id="375" r:id="rId96"/>
    <p:sldId id="416" r:id="rId97"/>
    <p:sldId id="377" r:id="rId98"/>
    <p:sldId id="379" r:id="rId99"/>
    <p:sldId id="380" r:id="rId100"/>
    <p:sldId id="414" r:id="rId101"/>
    <p:sldId id="415" r:id="rId102"/>
    <p:sldId id="381" r:id="rId103"/>
    <p:sldId id="378" r:id="rId104"/>
    <p:sldId id="382" r:id="rId105"/>
    <p:sldId id="932" r:id="rId106"/>
    <p:sldId id="903" r:id="rId107"/>
    <p:sldId id="930" r:id="rId108"/>
    <p:sldId id="966" r:id="rId109"/>
    <p:sldId id="384" r:id="rId110"/>
    <p:sldId id="383" r:id="rId111"/>
    <p:sldId id="387" r:id="rId112"/>
    <p:sldId id="386" r:id="rId113"/>
    <p:sldId id="385" r:id="rId114"/>
    <p:sldId id="904" r:id="rId115"/>
    <p:sldId id="374" r:id="rId116"/>
    <p:sldId id="371" r:id="rId117"/>
    <p:sldId id="372" r:id="rId118"/>
    <p:sldId id="373" r:id="rId119"/>
    <p:sldId id="370" r:id="rId120"/>
    <p:sldId id="355" r:id="rId121"/>
    <p:sldId id="356" r:id="rId122"/>
    <p:sldId id="357" r:id="rId123"/>
    <p:sldId id="348" r:id="rId124"/>
    <p:sldId id="351" r:id="rId125"/>
    <p:sldId id="352" r:id="rId126"/>
    <p:sldId id="353" r:id="rId127"/>
    <p:sldId id="354" r:id="rId128"/>
    <p:sldId id="389" r:id="rId129"/>
    <p:sldId id="390" r:id="rId130"/>
    <p:sldId id="423" r:id="rId131"/>
    <p:sldId id="453" r:id="rId132"/>
    <p:sldId id="455" r:id="rId133"/>
    <p:sldId id="855" r:id="rId134"/>
    <p:sldId id="821" r:id="rId135"/>
    <p:sldId id="424" r:id="rId136"/>
    <p:sldId id="425" r:id="rId137"/>
    <p:sldId id="427" r:id="rId138"/>
    <p:sldId id="428" r:id="rId139"/>
    <p:sldId id="429" r:id="rId140"/>
    <p:sldId id="432" r:id="rId141"/>
    <p:sldId id="433" r:id="rId142"/>
    <p:sldId id="434" r:id="rId143"/>
    <p:sldId id="405" r:id="rId144"/>
    <p:sldId id="856" r:id="rId145"/>
    <p:sldId id="418" r:id="rId146"/>
    <p:sldId id="804" r:id="rId147"/>
    <p:sldId id="419" r:id="rId148"/>
    <p:sldId id="420" r:id="rId149"/>
    <p:sldId id="933" r:id="rId150"/>
    <p:sldId id="926" r:id="rId151"/>
    <p:sldId id="925" r:id="rId152"/>
    <p:sldId id="408" r:id="rId153"/>
    <p:sldId id="895" r:id="rId154"/>
    <p:sldId id="896" r:id="rId155"/>
    <p:sldId id="410" r:id="rId156"/>
    <p:sldId id="779" r:id="rId157"/>
    <p:sldId id="780" r:id="rId158"/>
    <p:sldId id="781" r:id="rId159"/>
    <p:sldId id="784" r:id="rId160"/>
    <p:sldId id="785" r:id="rId161"/>
    <p:sldId id="786" r:id="rId162"/>
    <p:sldId id="782" r:id="rId163"/>
    <p:sldId id="783" r:id="rId164"/>
    <p:sldId id="787" r:id="rId165"/>
    <p:sldId id="788" r:id="rId166"/>
    <p:sldId id="921" r:id="rId167"/>
    <p:sldId id="789" r:id="rId168"/>
    <p:sldId id="882" r:id="rId169"/>
    <p:sldId id="934" r:id="rId170"/>
    <p:sldId id="908" r:id="rId171"/>
    <p:sldId id="883" r:id="rId172"/>
    <p:sldId id="884" r:id="rId173"/>
    <p:sldId id="885" r:id="rId174"/>
    <p:sldId id="886" r:id="rId175"/>
    <p:sldId id="907" r:id="rId176"/>
    <p:sldId id="909" r:id="rId177"/>
    <p:sldId id="962" r:id="rId178"/>
    <p:sldId id="887" r:id="rId179"/>
    <p:sldId id="795" r:id="rId180"/>
    <p:sldId id="906" r:id="rId181"/>
    <p:sldId id="894" r:id="rId182"/>
    <p:sldId id="935" r:id="rId183"/>
    <p:sldId id="859" r:id="rId184"/>
    <p:sldId id="861" r:id="rId185"/>
    <p:sldId id="862" r:id="rId186"/>
    <p:sldId id="866" r:id="rId187"/>
    <p:sldId id="867" r:id="rId188"/>
    <p:sldId id="868" r:id="rId189"/>
    <p:sldId id="869" r:id="rId190"/>
    <p:sldId id="870" r:id="rId191"/>
    <p:sldId id="435" r:id="rId192"/>
    <p:sldId id="892" r:id="rId193"/>
    <p:sldId id="889" r:id="rId194"/>
    <p:sldId id="890" r:id="rId195"/>
    <p:sldId id="891" r:id="rId196"/>
    <p:sldId id="872" r:id="rId197"/>
    <p:sldId id="873" r:id="rId198"/>
    <p:sldId id="436" r:id="rId199"/>
    <p:sldId id="437" r:id="rId200"/>
    <p:sldId id="956" r:id="rId201"/>
    <p:sldId id="1005" r:id="rId202"/>
    <p:sldId id="968" r:id="rId203"/>
    <p:sldId id="265" r:id="rId204"/>
    <p:sldId id="266" r:id="rId205"/>
    <p:sldId id="267" r:id="rId206"/>
    <p:sldId id="259" r:id="rId207"/>
    <p:sldId id="261" r:id="rId208"/>
    <p:sldId id="262" r:id="rId209"/>
    <p:sldId id="263" r:id="rId210"/>
    <p:sldId id="268" r:id="rId211"/>
    <p:sldId id="269" r:id="rId212"/>
    <p:sldId id="270" r:id="rId213"/>
    <p:sldId id="260" r:id="rId214"/>
    <p:sldId id="272" r:id="rId215"/>
    <p:sldId id="273" r:id="rId216"/>
    <p:sldId id="274" r:id="rId217"/>
    <p:sldId id="275" r:id="rId218"/>
    <p:sldId id="256" r:id="rId219"/>
    <p:sldId id="276" r:id="rId220"/>
    <p:sldId id="277" r:id="rId221"/>
    <p:sldId id="278" r:id="rId222"/>
    <p:sldId id="279" r:id="rId223"/>
    <p:sldId id="280" r:id="rId224"/>
    <p:sldId id="281" r:id="rId225"/>
    <p:sldId id="282" r:id="rId226"/>
    <p:sldId id="283" r:id="rId227"/>
    <p:sldId id="284" r:id="rId228"/>
    <p:sldId id="285" r:id="rId229"/>
    <p:sldId id="969" r:id="rId230"/>
    <p:sldId id="970" r:id="rId231"/>
    <p:sldId id="971" r:id="rId232"/>
    <p:sldId id="972" r:id="rId233"/>
    <p:sldId id="973" r:id="rId234"/>
    <p:sldId id="291" r:id="rId235"/>
    <p:sldId id="974" r:id="rId236"/>
    <p:sldId id="975" r:id="rId237"/>
    <p:sldId id="976" r:id="rId238"/>
    <p:sldId id="985" r:id="rId239"/>
    <p:sldId id="986" r:id="rId240"/>
    <p:sldId id="993" r:id="rId241"/>
    <p:sldId id="994" r:id="rId242"/>
    <p:sldId id="995" r:id="rId243"/>
    <p:sldId id="1002" r:id="rId244"/>
    <p:sldId id="802" r:id="rId245"/>
    <p:sldId id="996" r:id="rId246"/>
    <p:sldId id="997" r:id="rId247"/>
    <p:sldId id="998" r:id="rId248"/>
    <p:sldId id="999" r:id="rId249"/>
    <p:sldId id="803" r:id="rId250"/>
    <p:sldId id="1000" r:id="rId251"/>
    <p:sldId id="1001" r:id="rId252"/>
    <p:sldId id="1003" r:id="rId253"/>
    <p:sldId id="1004" r:id="rId254"/>
    <p:sldId id="319" r:id="rId255"/>
    <p:sldId id="320" r:id="rId256"/>
    <p:sldId id="321" r:id="rId257"/>
    <p:sldId id="322" r:id="rId258"/>
    <p:sldId id="324" r:id="rId259"/>
    <p:sldId id="325" r:id="rId260"/>
    <p:sldId id="326" r:id="rId261"/>
    <p:sldId id="937" r:id="rId262"/>
    <p:sldId id="940" r:id="rId263"/>
    <p:sldId id="941" r:id="rId264"/>
    <p:sldId id="796" r:id="rId265"/>
    <p:sldId id="801" r:id="rId266"/>
    <p:sldId id="800" r:id="rId267"/>
    <p:sldId id="797" r:id="rId268"/>
    <p:sldId id="798" r:id="rId269"/>
    <p:sldId id="943" r:id="rId270"/>
    <p:sldId id="944" r:id="rId271"/>
    <p:sldId id="942" r:id="rId272"/>
    <p:sldId id="915" r:id="rId273"/>
    <p:sldId id="917" r:id="rId274"/>
    <p:sldId id="963" r:id="rId275"/>
    <p:sldId id="964" r:id="rId276"/>
    <p:sldId id="965" r:id="rId277"/>
    <p:sldId id="299" r:id="rId278"/>
    <p:sldId id="305" r:id="rId279"/>
    <p:sldId id="916" r:id="rId280"/>
    <p:sldId id="300" r:id="rId281"/>
    <p:sldId id="301" r:id="rId282"/>
    <p:sldId id="302" r:id="rId283"/>
    <p:sldId id="303" r:id="rId284"/>
    <p:sldId id="304" r:id="rId285"/>
    <p:sldId id="918" r:id="rId286"/>
    <p:sldId id="911" r:id="rId287"/>
    <p:sldId id="957" r:id="rId288"/>
    <p:sldId id="920" r:id="rId289"/>
    <p:sldId id="945" r:id="rId290"/>
    <p:sldId id="946" r:id="rId291"/>
    <p:sldId id="947" r:id="rId292"/>
    <p:sldId id="948" r:id="rId293"/>
    <p:sldId id="919" r:id="rId294"/>
    <p:sldId id="958" r:id="rId295"/>
    <p:sldId id="1013" r:id="rId296"/>
    <p:sldId id="1014" r:id="rId297"/>
    <p:sldId id="959" r:id="rId298"/>
    <p:sldId id="1015" r:id="rId299"/>
    <p:sldId id="1016" r:id="rId300"/>
    <p:sldId id="1017" r:id="rId301"/>
    <p:sldId id="286" r:id="rId30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FB4B05FC-BB51-EC4E-85EB-7FDD64008D44}">
          <p14:sldIdLst/>
        </p14:section>
        <p14:section name="Výchozí oddíl" id="{0B247A3B-8078-4D56-92B3-3918CB318F92}">
          <p14:sldIdLst>
            <p14:sldId id="258"/>
            <p14:sldId id="287"/>
            <p14:sldId id="288"/>
            <p14:sldId id="289"/>
            <p14:sldId id="290"/>
            <p14:sldId id="1006"/>
            <p14:sldId id="1007"/>
            <p14:sldId id="1008"/>
            <p14:sldId id="293"/>
            <p14:sldId id="292"/>
            <p14:sldId id="311"/>
            <p14:sldId id="310"/>
            <p14:sldId id="1009"/>
            <p14:sldId id="1010"/>
            <p14:sldId id="897"/>
            <p14:sldId id="1011"/>
            <p14:sldId id="1012"/>
            <p14:sldId id="392"/>
            <p14:sldId id="898"/>
            <p14:sldId id="295"/>
            <p14:sldId id="294"/>
            <p14:sldId id="923"/>
            <p14:sldId id="296"/>
            <p14:sldId id="298"/>
            <p14:sldId id="393"/>
            <p14:sldId id="394"/>
            <p14:sldId id="395"/>
            <p14:sldId id="397"/>
            <p14:sldId id="396"/>
            <p14:sldId id="404"/>
            <p14:sldId id="398"/>
            <p14:sldId id="399"/>
            <p14:sldId id="400"/>
            <p14:sldId id="401"/>
            <p14:sldId id="412"/>
            <p14:sldId id="413"/>
            <p14:sldId id="949"/>
            <p14:sldId id="306"/>
            <p14:sldId id="307"/>
            <p14:sldId id="308"/>
            <p14:sldId id="309"/>
            <p14:sldId id="927"/>
            <p14:sldId id="929"/>
            <p14:sldId id="313"/>
            <p14:sldId id="417"/>
            <p14:sldId id="312"/>
            <p14:sldId id="314"/>
            <p14:sldId id="315"/>
            <p14:sldId id="316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8"/>
            <p14:sldId id="339"/>
            <p14:sldId id="337"/>
            <p14:sldId id="340"/>
            <p14:sldId id="344"/>
            <p14:sldId id="341"/>
            <p14:sldId id="899"/>
            <p14:sldId id="342"/>
            <p14:sldId id="900"/>
            <p14:sldId id="343"/>
            <p14:sldId id="901"/>
            <p14:sldId id="345"/>
            <p14:sldId id="346"/>
            <p14:sldId id="347"/>
            <p14:sldId id="317"/>
            <p14:sldId id="318"/>
            <p14:sldId id="902"/>
            <p14:sldId id="402"/>
            <p14:sldId id="365"/>
            <p14:sldId id="366"/>
            <p14:sldId id="358"/>
            <p14:sldId id="359"/>
            <p14:sldId id="360"/>
            <p14:sldId id="361"/>
            <p14:sldId id="363"/>
            <p14:sldId id="364"/>
            <p14:sldId id="362"/>
            <p14:sldId id="367"/>
            <p14:sldId id="368"/>
            <p14:sldId id="950"/>
            <p14:sldId id="953"/>
            <p14:sldId id="951"/>
            <p14:sldId id="952"/>
            <p14:sldId id="369"/>
            <p14:sldId id="954"/>
            <p14:sldId id="955"/>
            <p14:sldId id="375"/>
            <p14:sldId id="416"/>
            <p14:sldId id="377"/>
            <p14:sldId id="379"/>
            <p14:sldId id="380"/>
            <p14:sldId id="414"/>
            <p14:sldId id="415"/>
            <p14:sldId id="381"/>
            <p14:sldId id="378"/>
            <p14:sldId id="382"/>
            <p14:sldId id="932"/>
            <p14:sldId id="903"/>
            <p14:sldId id="930"/>
            <p14:sldId id="966"/>
            <p14:sldId id="384"/>
            <p14:sldId id="383"/>
            <p14:sldId id="387"/>
            <p14:sldId id="386"/>
            <p14:sldId id="385"/>
            <p14:sldId id="904"/>
            <p14:sldId id="374"/>
            <p14:sldId id="371"/>
            <p14:sldId id="372"/>
            <p14:sldId id="373"/>
            <p14:sldId id="370"/>
            <p14:sldId id="355"/>
            <p14:sldId id="356"/>
            <p14:sldId id="357"/>
            <p14:sldId id="348"/>
            <p14:sldId id="351"/>
            <p14:sldId id="352"/>
            <p14:sldId id="353"/>
            <p14:sldId id="354"/>
            <p14:sldId id="389"/>
            <p14:sldId id="390"/>
            <p14:sldId id="423"/>
            <p14:sldId id="453"/>
            <p14:sldId id="455"/>
            <p14:sldId id="855"/>
            <p14:sldId id="821"/>
            <p14:sldId id="424"/>
            <p14:sldId id="425"/>
            <p14:sldId id="427"/>
            <p14:sldId id="428"/>
            <p14:sldId id="429"/>
            <p14:sldId id="432"/>
            <p14:sldId id="433"/>
            <p14:sldId id="434"/>
            <p14:sldId id="405"/>
            <p14:sldId id="856"/>
            <p14:sldId id="418"/>
            <p14:sldId id="804"/>
            <p14:sldId id="419"/>
            <p14:sldId id="420"/>
            <p14:sldId id="933"/>
            <p14:sldId id="926"/>
            <p14:sldId id="925"/>
            <p14:sldId id="408"/>
            <p14:sldId id="895"/>
            <p14:sldId id="896"/>
            <p14:sldId id="410"/>
            <p14:sldId id="779"/>
            <p14:sldId id="780"/>
            <p14:sldId id="781"/>
            <p14:sldId id="784"/>
            <p14:sldId id="785"/>
            <p14:sldId id="786"/>
            <p14:sldId id="782"/>
            <p14:sldId id="783"/>
            <p14:sldId id="787"/>
            <p14:sldId id="788"/>
            <p14:sldId id="921"/>
            <p14:sldId id="789"/>
            <p14:sldId id="882"/>
            <p14:sldId id="934"/>
            <p14:sldId id="908"/>
            <p14:sldId id="883"/>
            <p14:sldId id="884"/>
            <p14:sldId id="885"/>
            <p14:sldId id="886"/>
            <p14:sldId id="907"/>
            <p14:sldId id="909"/>
            <p14:sldId id="962"/>
            <p14:sldId id="887"/>
            <p14:sldId id="795"/>
            <p14:sldId id="906"/>
            <p14:sldId id="894"/>
            <p14:sldId id="935"/>
            <p14:sldId id="859"/>
            <p14:sldId id="861"/>
            <p14:sldId id="862"/>
            <p14:sldId id="866"/>
            <p14:sldId id="867"/>
            <p14:sldId id="868"/>
            <p14:sldId id="869"/>
            <p14:sldId id="870"/>
            <p14:sldId id="435"/>
            <p14:sldId id="892"/>
            <p14:sldId id="889"/>
            <p14:sldId id="890"/>
            <p14:sldId id="891"/>
            <p14:sldId id="872"/>
            <p14:sldId id="873"/>
            <p14:sldId id="436"/>
            <p14:sldId id="437"/>
            <p14:sldId id="956"/>
            <p14:sldId id="1005"/>
            <p14:sldId id="968"/>
            <p14:sldId id="265"/>
            <p14:sldId id="266"/>
            <p14:sldId id="267"/>
            <p14:sldId id="259"/>
            <p14:sldId id="261"/>
            <p14:sldId id="262"/>
            <p14:sldId id="263"/>
            <p14:sldId id="268"/>
            <p14:sldId id="269"/>
            <p14:sldId id="270"/>
            <p14:sldId id="260"/>
            <p14:sldId id="272"/>
            <p14:sldId id="273"/>
            <p14:sldId id="274"/>
            <p14:sldId id="275"/>
            <p14:sldId id="256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969"/>
            <p14:sldId id="970"/>
            <p14:sldId id="971"/>
            <p14:sldId id="972"/>
            <p14:sldId id="973"/>
            <p14:sldId id="291"/>
            <p14:sldId id="974"/>
            <p14:sldId id="975"/>
            <p14:sldId id="976"/>
            <p14:sldId id="985"/>
            <p14:sldId id="986"/>
            <p14:sldId id="993"/>
            <p14:sldId id="994"/>
            <p14:sldId id="995"/>
            <p14:sldId id="1002"/>
            <p14:sldId id="802"/>
            <p14:sldId id="996"/>
            <p14:sldId id="997"/>
            <p14:sldId id="998"/>
            <p14:sldId id="999"/>
            <p14:sldId id="803"/>
            <p14:sldId id="1000"/>
            <p14:sldId id="1001"/>
            <p14:sldId id="1003"/>
            <p14:sldId id="1004"/>
            <p14:sldId id="319"/>
            <p14:sldId id="320"/>
            <p14:sldId id="321"/>
            <p14:sldId id="322"/>
            <p14:sldId id="324"/>
            <p14:sldId id="325"/>
            <p14:sldId id="326"/>
            <p14:sldId id="937"/>
            <p14:sldId id="940"/>
            <p14:sldId id="941"/>
            <p14:sldId id="796"/>
            <p14:sldId id="801"/>
            <p14:sldId id="800"/>
            <p14:sldId id="797"/>
            <p14:sldId id="798"/>
            <p14:sldId id="943"/>
            <p14:sldId id="944"/>
            <p14:sldId id="942"/>
            <p14:sldId id="915"/>
            <p14:sldId id="917"/>
            <p14:sldId id="963"/>
            <p14:sldId id="964"/>
            <p14:sldId id="965"/>
            <p14:sldId id="299"/>
            <p14:sldId id="305"/>
            <p14:sldId id="916"/>
            <p14:sldId id="300"/>
            <p14:sldId id="301"/>
            <p14:sldId id="302"/>
            <p14:sldId id="303"/>
            <p14:sldId id="304"/>
            <p14:sldId id="918"/>
            <p14:sldId id="911"/>
            <p14:sldId id="957"/>
            <p14:sldId id="920"/>
            <p14:sldId id="945"/>
            <p14:sldId id="946"/>
            <p14:sldId id="947"/>
            <p14:sldId id="948"/>
            <p14:sldId id="919"/>
            <p14:sldId id="958"/>
            <p14:sldId id="1013"/>
            <p14:sldId id="1014"/>
            <p14:sldId id="959"/>
            <p14:sldId id="1015"/>
            <p14:sldId id="1016"/>
            <p14:sldId id="1017"/>
          </p14:sldIdLst>
        </p14:section>
        <p14:section name="Oddíl bez názvu" id="{A0861753-5143-4A1E-A033-3C78C38730B9}">
          <p14:sldIdLst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59"/>
  </p:normalViewPr>
  <p:slideViewPr>
    <p:cSldViewPr snapToGrid="0">
      <p:cViewPr varScale="1">
        <p:scale>
          <a:sx n="110" d="100"/>
          <a:sy n="110" d="100"/>
        </p:scale>
        <p:origin x="5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presProps" Target="pres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viewProps" Target="viewProp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tableStyles" Target="tableStyles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1DFA1A-5D5C-4E69-8F54-AD6DB7AFFC32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D4D9A6B0-B162-49D5-97E5-F99FCF2C7AE2}">
      <dgm:prSet/>
      <dgm:spPr/>
      <dgm:t>
        <a:bodyPr/>
        <a:lstStyle/>
        <a:p>
          <a:r>
            <a:rPr lang="cs-CZ"/>
            <a:t>Hlavní město – Kyjev</a:t>
          </a:r>
          <a:endParaRPr lang="en-US"/>
        </a:p>
      </dgm:t>
    </dgm:pt>
    <dgm:pt modelId="{F8A364B7-D7F5-487F-9144-7FE35D2B3EC7}" type="parTrans" cxnId="{CE216C89-D22F-4A69-B36F-4FC6B0C1DA71}">
      <dgm:prSet/>
      <dgm:spPr/>
      <dgm:t>
        <a:bodyPr/>
        <a:lstStyle/>
        <a:p>
          <a:endParaRPr lang="en-US"/>
        </a:p>
      </dgm:t>
    </dgm:pt>
    <dgm:pt modelId="{222373D0-7E8A-41BA-B966-48FB5D73F333}" type="sibTrans" cxnId="{CE216C89-D22F-4A69-B36F-4FC6B0C1DA71}">
      <dgm:prSet/>
      <dgm:spPr/>
      <dgm:t>
        <a:bodyPr/>
        <a:lstStyle/>
        <a:p>
          <a:endParaRPr lang="en-US"/>
        </a:p>
      </dgm:t>
    </dgm:pt>
    <dgm:pt modelId="{283F6973-3150-486F-B4F9-CA7844A3CD37}">
      <dgm:prSet/>
      <dgm:spPr/>
      <dgm:t>
        <a:bodyPr/>
        <a:lstStyle/>
        <a:p>
          <a:r>
            <a:rPr lang="cs-CZ"/>
            <a:t>Rozloha - cca 603 000 km² (největší země v Evropě kromě Ruska)</a:t>
          </a:r>
          <a:endParaRPr lang="en-US"/>
        </a:p>
      </dgm:t>
    </dgm:pt>
    <dgm:pt modelId="{D3F8FD26-6BA3-4088-91B8-C25B9EF42D7C}" type="parTrans" cxnId="{2767DFFC-B3CD-46D6-9800-CF216AF313F1}">
      <dgm:prSet/>
      <dgm:spPr/>
      <dgm:t>
        <a:bodyPr/>
        <a:lstStyle/>
        <a:p>
          <a:endParaRPr lang="en-US"/>
        </a:p>
      </dgm:t>
    </dgm:pt>
    <dgm:pt modelId="{8A0292DD-E268-460D-B6F0-C358FA166EF1}" type="sibTrans" cxnId="{2767DFFC-B3CD-46D6-9800-CF216AF313F1}">
      <dgm:prSet/>
      <dgm:spPr/>
      <dgm:t>
        <a:bodyPr/>
        <a:lstStyle/>
        <a:p>
          <a:endParaRPr lang="en-US"/>
        </a:p>
      </dgm:t>
    </dgm:pt>
    <dgm:pt modelId="{6215F64D-CDA9-4A03-B90A-E6F82CDB6DE3}">
      <dgm:prSet/>
      <dgm:spPr/>
      <dgm:t>
        <a:bodyPr/>
        <a:lstStyle/>
        <a:p>
          <a:r>
            <a:rPr lang="cs-CZ"/>
            <a:t>Počet obyvatel přibližně 36 milionů (po roce 2022 výrazně ovlivněno migrací)</a:t>
          </a:r>
          <a:endParaRPr lang="en-US"/>
        </a:p>
      </dgm:t>
    </dgm:pt>
    <dgm:pt modelId="{F29F02E5-B180-4B55-B008-B9677A0FE42F}" type="parTrans" cxnId="{7A50E35F-D806-445E-9B5A-A20C0CD96B01}">
      <dgm:prSet/>
      <dgm:spPr/>
      <dgm:t>
        <a:bodyPr/>
        <a:lstStyle/>
        <a:p>
          <a:endParaRPr lang="en-US"/>
        </a:p>
      </dgm:t>
    </dgm:pt>
    <dgm:pt modelId="{24A5F29F-A63F-4B76-95F4-9945A6B3FF14}" type="sibTrans" cxnId="{7A50E35F-D806-445E-9B5A-A20C0CD96B01}">
      <dgm:prSet/>
      <dgm:spPr/>
      <dgm:t>
        <a:bodyPr/>
        <a:lstStyle/>
        <a:p>
          <a:endParaRPr lang="en-US"/>
        </a:p>
      </dgm:t>
    </dgm:pt>
    <dgm:pt modelId="{A436D971-A88F-4E98-B834-7E599E73972B}">
      <dgm:prSet/>
      <dgm:spPr/>
      <dgm:t>
        <a:bodyPr/>
        <a:lstStyle/>
        <a:p>
          <a:r>
            <a:rPr lang="cs-CZ"/>
            <a:t>S</a:t>
          </a:r>
          <a:r>
            <a:rPr lang="cs-CZ" b="1"/>
            <a:t>ousedé</a:t>
          </a:r>
          <a:r>
            <a:rPr lang="cs-CZ"/>
            <a:t>: Rusko, Bělorusko, Polsko, Slovensko, Maďarsko, Rumunsko, Moldavsko</a:t>
          </a:r>
          <a:endParaRPr lang="en-US"/>
        </a:p>
      </dgm:t>
    </dgm:pt>
    <dgm:pt modelId="{3437B617-5AD6-4388-8A6F-E3330D1439AB}" type="parTrans" cxnId="{9DD5ABD7-72F8-4441-A46A-92035D8405A3}">
      <dgm:prSet/>
      <dgm:spPr/>
      <dgm:t>
        <a:bodyPr/>
        <a:lstStyle/>
        <a:p>
          <a:endParaRPr lang="en-US"/>
        </a:p>
      </dgm:t>
    </dgm:pt>
    <dgm:pt modelId="{9D95CBFE-05A5-429E-90F3-C4647C2BE0C6}" type="sibTrans" cxnId="{9DD5ABD7-72F8-4441-A46A-92035D8405A3}">
      <dgm:prSet/>
      <dgm:spPr/>
      <dgm:t>
        <a:bodyPr/>
        <a:lstStyle/>
        <a:p>
          <a:endParaRPr lang="en-US"/>
        </a:p>
      </dgm:t>
    </dgm:pt>
    <dgm:pt modelId="{DA4B712B-96BD-40BA-95B5-36185EC2C929}">
      <dgm:prSet/>
      <dgm:spPr/>
      <dgm:t>
        <a:bodyPr/>
        <a:lstStyle/>
        <a:p>
          <a:r>
            <a:rPr lang="cs-CZ" b="1"/>
            <a:t>Jazyk</a:t>
          </a:r>
          <a:r>
            <a:rPr lang="cs-CZ"/>
            <a:t>: Ukrajinština (oficiální), často se mluví i rusky</a:t>
          </a:r>
          <a:endParaRPr lang="en-US"/>
        </a:p>
      </dgm:t>
    </dgm:pt>
    <dgm:pt modelId="{7E4FE337-EB99-448C-A3C2-135AB086C168}" type="parTrans" cxnId="{1087ECD7-6117-4BF0-B314-B143D05546B4}">
      <dgm:prSet/>
      <dgm:spPr/>
      <dgm:t>
        <a:bodyPr/>
        <a:lstStyle/>
        <a:p>
          <a:endParaRPr lang="en-US"/>
        </a:p>
      </dgm:t>
    </dgm:pt>
    <dgm:pt modelId="{7442E3C0-3F78-4752-B79E-BA155ACFD669}" type="sibTrans" cxnId="{1087ECD7-6117-4BF0-B314-B143D05546B4}">
      <dgm:prSet/>
      <dgm:spPr/>
      <dgm:t>
        <a:bodyPr/>
        <a:lstStyle/>
        <a:p>
          <a:endParaRPr lang="en-US"/>
        </a:p>
      </dgm:t>
    </dgm:pt>
    <dgm:pt modelId="{9500C482-C71D-3142-8E9A-3609173CD92E}" type="pres">
      <dgm:prSet presAssocID="{D01DFA1A-5D5C-4E69-8F54-AD6DB7AFFC32}" presName="vert0" presStyleCnt="0">
        <dgm:presLayoutVars>
          <dgm:dir/>
          <dgm:animOne val="branch"/>
          <dgm:animLvl val="lvl"/>
        </dgm:presLayoutVars>
      </dgm:prSet>
      <dgm:spPr/>
    </dgm:pt>
    <dgm:pt modelId="{7F0DDC17-9951-3444-B871-CEDDA720E23C}" type="pres">
      <dgm:prSet presAssocID="{D4D9A6B0-B162-49D5-97E5-F99FCF2C7AE2}" presName="thickLine" presStyleLbl="alignNode1" presStyleIdx="0" presStyleCnt="5"/>
      <dgm:spPr/>
    </dgm:pt>
    <dgm:pt modelId="{3E872B10-72D1-814D-BDC8-3197E850F155}" type="pres">
      <dgm:prSet presAssocID="{D4D9A6B0-B162-49D5-97E5-F99FCF2C7AE2}" presName="horz1" presStyleCnt="0"/>
      <dgm:spPr/>
    </dgm:pt>
    <dgm:pt modelId="{7D735AA3-CE0B-D849-A911-6615EBDA3623}" type="pres">
      <dgm:prSet presAssocID="{D4D9A6B0-B162-49D5-97E5-F99FCF2C7AE2}" presName="tx1" presStyleLbl="revTx" presStyleIdx="0" presStyleCnt="5"/>
      <dgm:spPr/>
    </dgm:pt>
    <dgm:pt modelId="{EBFA91BD-4150-2446-AED8-F10389D73BD8}" type="pres">
      <dgm:prSet presAssocID="{D4D9A6B0-B162-49D5-97E5-F99FCF2C7AE2}" presName="vert1" presStyleCnt="0"/>
      <dgm:spPr/>
    </dgm:pt>
    <dgm:pt modelId="{4C18F376-A397-A14C-9649-3F8995EA8EE5}" type="pres">
      <dgm:prSet presAssocID="{283F6973-3150-486F-B4F9-CA7844A3CD37}" presName="thickLine" presStyleLbl="alignNode1" presStyleIdx="1" presStyleCnt="5"/>
      <dgm:spPr/>
    </dgm:pt>
    <dgm:pt modelId="{202DD273-0615-1C43-A254-D112387326F2}" type="pres">
      <dgm:prSet presAssocID="{283F6973-3150-486F-B4F9-CA7844A3CD37}" presName="horz1" presStyleCnt="0"/>
      <dgm:spPr/>
    </dgm:pt>
    <dgm:pt modelId="{76F4E232-52C7-314F-B3E8-A824BE9A681B}" type="pres">
      <dgm:prSet presAssocID="{283F6973-3150-486F-B4F9-CA7844A3CD37}" presName="tx1" presStyleLbl="revTx" presStyleIdx="1" presStyleCnt="5"/>
      <dgm:spPr/>
    </dgm:pt>
    <dgm:pt modelId="{41A267F3-6194-B54E-921B-DC54EBB09529}" type="pres">
      <dgm:prSet presAssocID="{283F6973-3150-486F-B4F9-CA7844A3CD37}" presName="vert1" presStyleCnt="0"/>
      <dgm:spPr/>
    </dgm:pt>
    <dgm:pt modelId="{D50A5B40-6803-F74B-B59C-F0C4816C6C89}" type="pres">
      <dgm:prSet presAssocID="{6215F64D-CDA9-4A03-B90A-E6F82CDB6DE3}" presName="thickLine" presStyleLbl="alignNode1" presStyleIdx="2" presStyleCnt="5"/>
      <dgm:spPr/>
    </dgm:pt>
    <dgm:pt modelId="{92434D70-32CE-7340-8F5B-87DCB18ACAC0}" type="pres">
      <dgm:prSet presAssocID="{6215F64D-CDA9-4A03-B90A-E6F82CDB6DE3}" presName="horz1" presStyleCnt="0"/>
      <dgm:spPr/>
    </dgm:pt>
    <dgm:pt modelId="{63511431-01D6-AB4D-96C3-5EB75D09CB5F}" type="pres">
      <dgm:prSet presAssocID="{6215F64D-CDA9-4A03-B90A-E6F82CDB6DE3}" presName="tx1" presStyleLbl="revTx" presStyleIdx="2" presStyleCnt="5"/>
      <dgm:spPr/>
    </dgm:pt>
    <dgm:pt modelId="{65953323-507C-2F48-BC82-07AF6E9B2F62}" type="pres">
      <dgm:prSet presAssocID="{6215F64D-CDA9-4A03-B90A-E6F82CDB6DE3}" presName="vert1" presStyleCnt="0"/>
      <dgm:spPr/>
    </dgm:pt>
    <dgm:pt modelId="{F6997D85-BC1F-6043-9FC3-4F036FC70EFB}" type="pres">
      <dgm:prSet presAssocID="{A436D971-A88F-4E98-B834-7E599E73972B}" presName="thickLine" presStyleLbl="alignNode1" presStyleIdx="3" presStyleCnt="5"/>
      <dgm:spPr/>
    </dgm:pt>
    <dgm:pt modelId="{C99D05CA-F7E8-3D4D-A6F6-DA1E46F174FB}" type="pres">
      <dgm:prSet presAssocID="{A436D971-A88F-4E98-B834-7E599E73972B}" presName="horz1" presStyleCnt="0"/>
      <dgm:spPr/>
    </dgm:pt>
    <dgm:pt modelId="{5BAE2C86-B932-AD45-A78E-191BDD8171C8}" type="pres">
      <dgm:prSet presAssocID="{A436D971-A88F-4E98-B834-7E599E73972B}" presName="tx1" presStyleLbl="revTx" presStyleIdx="3" presStyleCnt="5"/>
      <dgm:spPr/>
    </dgm:pt>
    <dgm:pt modelId="{86797F23-A4CC-1E4A-9FA0-BA46F68AB027}" type="pres">
      <dgm:prSet presAssocID="{A436D971-A88F-4E98-B834-7E599E73972B}" presName="vert1" presStyleCnt="0"/>
      <dgm:spPr/>
    </dgm:pt>
    <dgm:pt modelId="{9444F422-0FA8-2344-944F-F680D5B553A4}" type="pres">
      <dgm:prSet presAssocID="{DA4B712B-96BD-40BA-95B5-36185EC2C929}" presName="thickLine" presStyleLbl="alignNode1" presStyleIdx="4" presStyleCnt="5"/>
      <dgm:spPr/>
    </dgm:pt>
    <dgm:pt modelId="{F813F646-0D5B-FF43-9DE5-65AD36883A4B}" type="pres">
      <dgm:prSet presAssocID="{DA4B712B-96BD-40BA-95B5-36185EC2C929}" presName="horz1" presStyleCnt="0"/>
      <dgm:spPr/>
    </dgm:pt>
    <dgm:pt modelId="{6A0F7696-5C0B-8647-9ACF-9641A1B3C474}" type="pres">
      <dgm:prSet presAssocID="{DA4B712B-96BD-40BA-95B5-36185EC2C929}" presName="tx1" presStyleLbl="revTx" presStyleIdx="4" presStyleCnt="5"/>
      <dgm:spPr/>
    </dgm:pt>
    <dgm:pt modelId="{871BA082-339A-EF49-BC24-C6DD93483A2E}" type="pres">
      <dgm:prSet presAssocID="{DA4B712B-96BD-40BA-95B5-36185EC2C929}" presName="vert1" presStyleCnt="0"/>
      <dgm:spPr/>
    </dgm:pt>
  </dgm:ptLst>
  <dgm:cxnLst>
    <dgm:cxn modelId="{8335EA2F-BF2D-CE4F-BA74-264F3A22ED9A}" type="presOf" srcId="{D01DFA1A-5D5C-4E69-8F54-AD6DB7AFFC32}" destId="{9500C482-C71D-3142-8E9A-3609173CD92E}" srcOrd="0" destOrd="0" presId="urn:microsoft.com/office/officeart/2008/layout/LinedList"/>
    <dgm:cxn modelId="{73753D38-62F7-464E-A51A-5CC5853B3B28}" type="presOf" srcId="{A436D971-A88F-4E98-B834-7E599E73972B}" destId="{5BAE2C86-B932-AD45-A78E-191BDD8171C8}" srcOrd="0" destOrd="0" presId="urn:microsoft.com/office/officeart/2008/layout/LinedList"/>
    <dgm:cxn modelId="{7A50E35F-D806-445E-9B5A-A20C0CD96B01}" srcId="{D01DFA1A-5D5C-4E69-8F54-AD6DB7AFFC32}" destId="{6215F64D-CDA9-4A03-B90A-E6F82CDB6DE3}" srcOrd="2" destOrd="0" parTransId="{F29F02E5-B180-4B55-B008-B9677A0FE42F}" sibTransId="{24A5F29F-A63F-4B76-95F4-9945A6B3FF14}"/>
    <dgm:cxn modelId="{F18EDE84-1318-074B-B47A-A4F5202C6A26}" type="presOf" srcId="{283F6973-3150-486F-B4F9-CA7844A3CD37}" destId="{76F4E232-52C7-314F-B3E8-A824BE9A681B}" srcOrd="0" destOrd="0" presId="urn:microsoft.com/office/officeart/2008/layout/LinedList"/>
    <dgm:cxn modelId="{CE216C89-D22F-4A69-B36F-4FC6B0C1DA71}" srcId="{D01DFA1A-5D5C-4E69-8F54-AD6DB7AFFC32}" destId="{D4D9A6B0-B162-49D5-97E5-F99FCF2C7AE2}" srcOrd="0" destOrd="0" parTransId="{F8A364B7-D7F5-487F-9144-7FE35D2B3EC7}" sibTransId="{222373D0-7E8A-41BA-B966-48FB5D73F333}"/>
    <dgm:cxn modelId="{BC049E89-C14A-7C47-B876-8E78ADEA8993}" type="presOf" srcId="{DA4B712B-96BD-40BA-95B5-36185EC2C929}" destId="{6A0F7696-5C0B-8647-9ACF-9641A1B3C474}" srcOrd="0" destOrd="0" presId="urn:microsoft.com/office/officeart/2008/layout/LinedList"/>
    <dgm:cxn modelId="{7B33309B-68A5-8645-9B7B-53B1D66409B8}" type="presOf" srcId="{D4D9A6B0-B162-49D5-97E5-F99FCF2C7AE2}" destId="{7D735AA3-CE0B-D849-A911-6615EBDA3623}" srcOrd="0" destOrd="0" presId="urn:microsoft.com/office/officeart/2008/layout/LinedList"/>
    <dgm:cxn modelId="{9DD5ABD7-72F8-4441-A46A-92035D8405A3}" srcId="{D01DFA1A-5D5C-4E69-8F54-AD6DB7AFFC32}" destId="{A436D971-A88F-4E98-B834-7E599E73972B}" srcOrd="3" destOrd="0" parTransId="{3437B617-5AD6-4388-8A6F-E3330D1439AB}" sibTransId="{9D95CBFE-05A5-429E-90F3-C4647C2BE0C6}"/>
    <dgm:cxn modelId="{1087ECD7-6117-4BF0-B314-B143D05546B4}" srcId="{D01DFA1A-5D5C-4E69-8F54-AD6DB7AFFC32}" destId="{DA4B712B-96BD-40BA-95B5-36185EC2C929}" srcOrd="4" destOrd="0" parTransId="{7E4FE337-EB99-448C-A3C2-135AB086C168}" sibTransId="{7442E3C0-3F78-4752-B79E-BA155ACFD669}"/>
    <dgm:cxn modelId="{6E15EBF1-9CCC-5344-AF9D-58325FD4D343}" type="presOf" srcId="{6215F64D-CDA9-4A03-B90A-E6F82CDB6DE3}" destId="{63511431-01D6-AB4D-96C3-5EB75D09CB5F}" srcOrd="0" destOrd="0" presId="urn:microsoft.com/office/officeart/2008/layout/LinedList"/>
    <dgm:cxn modelId="{2767DFFC-B3CD-46D6-9800-CF216AF313F1}" srcId="{D01DFA1A-5D5C-4E69-8F54-AD6DB7AFFC32}" destId="{283F6973-3150-486F-B4F9-CA7844A3CD37}" srcOrd="1" destOrd="0" parTransId="{D3F8FD26-6BA3-4088-91B8-C25B9EF42D7C}" sibTransId="{8A0292DD-E268-460D-B6F0-C358FA166EF1}"/>
    <dgm:cxn modelId="{D065C04F-AA38-7740-9232-EC2D11A5F3B9}" type="presParOf" srcId="{9500C482-C71D-3142-8E9A-3609173CD92E}" destId="{7F0DDC17-9951-3444-B871-CEDDA720E23C}" srcOrd="0" destOrd="0" presId="urn:microsoft.com/office/officeart/2008/layout/LinedList"/>
    <dgm:cxn modelId="{BBF7D6C4-3538-D94B-B8E1-6EDD471281B7}" type="presParOf" srcId="{9500C482-C71D-3142-8E9A-3609173CD92E}" destId="{3E872B10-72D1-814D-BDC8-3197E850F155}" srcOrd="1" destOrd="0" presId="urn:microsoft.com/office/officeart/2008/layout/LinedList"/>
    <dgm:cxn modelId="{8D13087E-0781-BD49-AC73-25FA32120596}" type="presParOf" srcId="{3E872B10-72D1-814D-BDC8-3197E850F155}" destId="{7D735AA3-CE0B-D849-A911-6615EBDA3623}" srcOrd="0" destOrd="0" presId="urn:microsoft.com/office/officeart/2008/layout/LinedList"/>
    <dgm:cxn modelId="{B97C6CCD-A72C-A34E-B86C-963DA69E8C83}" type="presParOf" srcId="{3E872B10-72D1-814D-BDC8-3197E850F155}" destId="{EBFA91BD-4150-2446-AED8-F10389D73BD8}" srcOrd="1" destOrd="0" presId="urn:microsoft.com/office/officeart/2008/layout/LinedList"/>
    <dgm:cxn modelId="{ABAD894E-AD94-4B4C-ADE6-467061411FA8}" type="presParOf" srcId="{9500C482-C71D-3142-8E9A-3609173CD92E}" destId="{4C18F376-A397-A14C-9649-3F8995EA8EE5}" srcOrd="2" destOrd="0" presId="urn:microsoft.com/office/officeart/2008/layout/LinedList"/>
    <dgm:cxn modelId="{1B83E7AE-DAFB-5F4D-BB85-BAB1E42A01F4}" type="presParOf" srcId="{9500C482-C71D-3142-8E9A-3609173CD92E}" destId="{202DD273-0615-1C43-A254-D112387326F2}" srcOrd="3" destOrd="0" presId="urn:microsoft.com/office/officeart/2008/layout/LinedList"/>
    <dgm:cxn modelId="{75AC5020-FFC5-7249-B917-D4CE06689BDF}" type="presParOf" srcId="{202DD273-0615-1C43-A254-D112387326F2}" destId="{76F4E232-52C7-314F-B3E8-A824BE9A681B}" srcOrd="0" destOrd="0" presId="urn:microsoft.com/office/officeart/2008/layout/LinedList"/>
    <dgm:cxn modelId="{E1D75AE0-EE53-8E40-9B56-92537C3B0BBD}" type="presParOf" srcId="{202DD273-0615-1C43-A254-D112387326F2}" destId="{41A267F3-6194-B54E-921B-DC54EBB09529}" srcOrd="1" destOrd="0" presId="urn:microsoft.com/office/officeart/2008/layout/LinedList"/>
    <dgm:cxn modelId="{D955339B-55DE-9B43-BE95-C6FEC1971621}" type="presParOf" srcId="{9500C482-C71D-3142-8E9A-3609173CD92E}" destId="{D50A5B40-6803-F74B-B59C-F0C4816C6C89}" srcOrd="4" destOrd="0" presId="urn:microsoft.com/office/officeart/2008/layout/LinedList"/>
    <dgm:cxn modelId="{DA95D408-37EB-2448-878D-02A777DE29E5}" type="presParOf" srcId="{9500C482-C71D-3142-8E9A-3609173CD92E}" destId="{92434D70-32CE-7340-8F5B-87DCB18ACAC0}" srcOrd="5" destOrd="0" presId="urn:microsoft.com/office/officeart/2008/layout/LinedList"/>
    <dgm:cxn modelId="{AF9F7935-A513-134A-95BC-F52DAEA33E04}" type="presParOf" srcId="{92434D70-32CE-7340-8F5B-87DCB18ACAC0}" destId="{63511431-01D6-AB4D-96C3-5EB75D09CB5F}" srcOrd="0" destOrd="0" presId="urn:microsoft.com/office/officeart/2008/layout/LinedList"/>
    <dgm:cxn modelId="{0CA4136C-EA8C-EA4E-BEC8-5DF1B766EF55}" type="presParOf" srcId="{92434D70-32CE-7340-8F5B-87DCB18ACAC0}" destId="{65953323-507C-2F48-BC82-07AF6E9B2F62}" srcOrd="1" destOrd="0" presId="urn:microsoft.com/office/officeart/2008/layout/LinedList"/>
    <dgm:cxn modelId="{A7B4BCCB-3E75-CF46-9EE0-573252A396C6}" type="presParOf" srcId="{9500C482-C71D-3142-8E9A-3609173CD92E}" destId="{F6997D85-BC1F-6043-9FC3-4F036FC70EFB}" srcOrd="6" destOrd="0" presId="urn:microsoft.com/office/officeart/2008/layout/LinedList"/>
    <dgm:cxn modelId="{0D42D2F8-BD72-5F49-ABD1-29D1C6DCE810}" type="presParOf" srcId="{9500C482-C71D-3142-8E9A-3609173CD92E}" destId="{C99D05CA-F7E8-3D4D-A6F6-DA1E46F174FB}" srcOrd="7" destOrd="0" presId="urn:microsoft.com/office/officeart/2008/layout/LinedList"/>
    <dgm:cxn modelId="{A3D9DA27-5275-864C-95DF-2719242016E6}" type="presParOf" srcId="{C99D05CA-F7E8-3D4D-A6F6-DA1E46F174FB}" destId="{5BAE2C86-B932-AD45-A78E-191BDD8171C8}" srcOrd="0" destOrd="0" presId="urn:microsoft.com/office/officeart/2008/layout/LinedList"/>
    <dgm:cxn modelId="{0DF755C0-55B8-874D-9A6C-F891C90E0DCF}" type="presParOf" srcId="{C99D05CA-F7E8-3D4D-A6F6-DA1E46F174FB}" destId="{86797F23-A4CC-1E4A-9FA0-BA46F68AB027}" srcOrd="1" destOrd="0" presId="urn:microsoft.com/office/officeart/2008/layout/LinedList"/>
    <dgm:cxn modelId="{751E49C2-B1B0-BF40-AFE7-74B9A47756CD}" type="presParOf" srcId="{9500C482-C71D-3142-8E9A-3609173CD92E}" destId="{9444F422-0FA8-2344-944F-F680D5B553A4}" srcOrd="8" destOrd="0" presId="urn:microsoft.com/office/officeart/2008/layout/LinedList"/>
    <dgm:cxn modelId="{BCF76BA0-C920-7B4F-95FF-37DFA3C28287}" type="presParOf" srcId="{9500C482-C71D-3142-8E9A-3609173CD92E}" destId="{F813F646-0D5B-FF43-9DE5-65AD36883A4B}" srcOrd="9" destOrd="0" presId="urn:microsoft.com/office/officeart/2008/layout/LinedList"/>
    <dgm:cxn modelId="{9740F916-565F-244C-87C1-2412128AB007}" type="presParOf" srcId="{F813F646-0D5B-FF43-9DE5-65AD36883A4B}" destId="{6A0F7696-5C0B-8647-9ACF-9641A1B3C474}" srcOrd="0" destOrd="0" presId="urn:microsoft.com/office/officeart/2008/layout/LinedList"/>
    <dgm:cxn modelId="{2BB139BA-E76C-5D4A-8DFA-ACB69486E895}" type="presParOf" srcId="{F813F646-0D5B-FF43-9DE5-65AD36883A4B}" destId="{871BA082-339A-EF49-BC24-C6DD93483A2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410F919-CB8E-4443-8001-FB9EC438CD6C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E1D3DF9-DE0F-48E4-8E6F-CE0C769FAB1A}">
      <dgm:prSet/>
      <dgm:spPr/>
      <dgm:t>
        <a:bodyPr/>
        <a:lstStyle/>
        <a:p>
          <a:r>
            <a:rPr lang="en-US" b="1"/>
            <a:t>• Krym byl od 1954 součástí Ukrajinské SSR (převod z Ruska)</a:t>
          </a:r>
          <a:endParaRPr lang="en-US"/>
        </a:p>
      </dgm:t>
    </dgm:pt>
    <dgm:pt modelId="{18BF0265-15B7-4598-86BC-11705FFB01AC}" type="parTrans" cxnId="{B5B7A58F-FD65-456E-9818-93DD61714AD9}">
      <dgm:prSet/>
      <dgm:spPr/>
      <dgm:t>
        <a:bodyPr/>
        <a:lstStyle/>
        <a:p>
          <a:endParaRPr lang="en-US"/>
        </a:p>
      </dgm:t>
    </dgm:pt>
    <dgm:pt modelId="{B10BF5E6-1AF7-4F53-9B30-778FF6900C8C}" type="sibTrans" cxnId="{B5B7A58F-FD65-456E-9818-93DD61714AD9}">
      <dgm:prSet/>
      <dgm:spPr/>
      <dgm:t>
        <a:bodyPr/>
        <a:lstStyle/>
        <a:p>
          <a:endParaRPr lang="en-US"/>
        </a:p>
      </dgm:t>
    </dgm:pt>
    <dgm:pt modelId="{50C6D266-8836-4D80-9454-1EEE8B44CD05}">
      <dgm:prSet/>
      <dgm:spPr/>
      <dgm:t>
        <a:bodyPr/>
        <a:lstStyle/>
        <a:p>
          <a:r>
            <a:rPr lang="en-US" b="1"/>
            <a:t>• Ruskojazyčné obyvatelstvo požadovalo větší autonomii</a:t>
          </a:r>
          <a:endParaRPr lang="en-US"/>
        </a:p>
      </dgm:t>
    </dgm:pt>
    <dgm:pt modelId="{BCE304D8-4891-437D-ACB3-ABCAD1ED392E}" type="parTrans" cxnId="{234E6509-64A1-4C08-8359-5572CC8E48AC}">
      <dgm:prSet/>
      <dgm:spPr/>
      <dgm:t>
        <a:bodyPr/>
        <a:lstStyle/>
        <a:p>
          <a:endParaRPr lang="en-US"/>
        </a:p>
      </dgm:t>
    </dgm:pt>
    <dgm:pt modelId="{EEC04D1B-BA95-48D2-8767-ACCD071F8AE1}" type="sibTrans" cxnId="{234E6509-64A1-4C08-8359-5572CC8E48AC}">
      <dgm:prSet/>
      <dgm:spPr/>
      <dgm:t>
        <a:bodyPr/>
        <a:lstStyle/>
        <a:p>
          <a:endParaRPr lang="en-US"/>
        </a:p>
      </dgm:t>
    </dgm:pt>
    <dgm:pt modelId="{17D9F602-D45C-4092-8481-F4992F9FADA4}">
      <dgm:prSet/>
      <dgm:spPr/>
      <dgm:t>
        <a:bodyPr/>
        <a:lstStyle/>
        <a:p>
          <a:r>
            <a:rPr lang="en-US" b="1"/>
            <a:t>• Referendum vedlo k vytvoření Autonomní republiky Krym v rámci Ukrajiny</a:t>
          </a:r>
          <a:endParaRPr lang="en-US"/>
        </a:p>
      </dgm:t>
    </dgm:pt>
    <dgm:pt modelId="{3B925640-1808-4C41-B65C-F6CA51F7DB78}" type="parTrans" cxnId="{A6133909-A6C0-4433-A334-1E5DB441D87B}">
      <dgm:prSet/>
      <dgm:spPr/>
      <dgm:t>
        <a:bodyPr/>
        <a:lstStyle/>
        <a:p>
          <a:endParaRPr lang="en-US"/>
        </a:p>
      </dgm:t>
    </dgm:pt>
    <dgm:pt modelId="{DCD6D4A9-179A-4E01-A93E-3A986853576A}" type="sibTrans" cxnId="{A6133909-A6C0-4433-A334-1E5DB441D87B}">
      <dgm:prSet/>
      <dgm:spPr/>
      <dgm:t>
        <a:bodyPr/>
        <a:lstStyle/>
        <a:p>
          <a:endParaRPr lang="en-US"/>
        </a:p>
      </dgm:t>
    </dgm:pt>
    <dgm:pt modelId="{02D61F36-F47D-AD4D-8BF8-64C48AA63707}" type="pres">
      <dgm:prSet presAssocID="{F410F919-CB8E-4443-8001-FB9EC438CD6C}" presName="vert0" presStyleCnt="0">
        <dgm:presLayoutVars>
          <dgm:dir/>
          <dgm:animOne val="branch"/>
          <dgm:animLvl val="lvl"/>
        </dgm:presLayoutVars>
      </dgm:prSet>
      <dgm:spPr/>
    </dgm:pt>
    <dgm:pt modelId="{836628D9-D2D3-FC4D-A885-93DB89D295AF}" type="pres">
      <dgm:prSet presAssocID="{1E1D3DF9-DE0F-48E4-8E6F-CE0C769FAB1A}" presName="thickLine" presStyleLbl="alignNode1" presStyleIdx="0" presStyleCnt="3"/>
      <dgm:spPr/>
    </dgm:pt>
    <dgm:pt modelId="{14FA0DDE-C946-E949-AD04-1718CA66030A}" type="pres">
      <dgm:prSet presAssocID="{1E1D3DF9-DE0F-48E4-8E6F-CE0C769FAB1A}" presName="horz1" presStyleCnt="0"/>
      <dgm:spPr/>
    </dgm:pt>
    <dgm:pt modelId="{132E8D20-CEF3-A046-9B18-5CC48B20D3F7}" type="pres">
      <dgm:prSet presAssocID="{1E1D3DF9-DE0F-48E4-8E6F-CE0C769FAB1A}" presName="tx1" presStyleLbl="revTx" presStyleIdx="0" presStyleCnt="3"/>
      <dgm:spPr/>
    </dgm:pt>
    <dgm:pt modelId="{897FAC69-2587-7046-B3B4-CE12A54E39FB}" type="pres">
      <dgm:prSet presAssocID="{1E1D3DF9-DE0F-48E4-8E6F-CE0C769FAB1A}" presName="vert1" presStyleCnt="0"/>
      <dgm:spPr/>
    </dgm:pt>
    <dgm:pt modelId="{05E05DC5-E734-B640-9EBA-E16D105530DE}" type="pres">
      <dgm:prSet presAssocID="{50C6D266-8836-4D80-9454-1EEE8B44CD05}" presName="thickLine" presStyleLbl="alignNode1" presStyleIdx="1" presStyleCnt="3"/>
      <dgm:spPr/>
    </dgm:pt>
    <dgm:pt modelId="{7AA75395-5B1D-5A4D-9643-E63370BBC181}" type="pres">
      <dgm:prSet presAssocID="{50C6D266-8836-4D80-9454-1EEE8B44CD05}" presName="horz1" presStyleCnt="0"/>
      <dgm:spPr/>
    </dgm:pt>
    <dgm:pt modelId="{35549570-405E-2841-8A6A-A1C1588EBED7}" type="pres">
      <dgm:prSet presAssocID="{50C6D266-8836-4D80-9454-1EEE8B44CD05}" presName="tx1" presStyleLbl="revTx" presStyleIdx="1" presStyleCnt="3"/>
      <dgm:spPr/>
    </dgm:pt>
    <dgm:pt modelId="{9B316AC1-F314-B14A-8930-A89CA7E757C2}" type="pres">
      <dgm:prSet presAssocID="{50C6D266-8836-4D80-9454-1EEE8B44CD05}" presName="vert1" presStyleCnt="0"/>
      <dgm:spPr/>
    </dgm:pt>
    <dgm:pt modelId="{985C7CB1-96FF-8F40-8AFC-5B4498E04666}" type="pres">
      <dgm:prSet presAssocID="{17D9F602-D45C-4092-8481-F4992F9FADA4}" presName="thickLine" presStyleLbl="alignNode1" presStyleIdx="2" presStyleCnt="3"/>
      <dgm:spPr/>
    </dgm:pt>
    <dgm:pt modelId="{9267D2E9-E945-6A43-9308-0A86D8C1D675}" type="pres">
      <dgm:prSet presAssocID="{17D9F602-D45C-4092-8481-F4992F9FADA4}" presName="horz1" presStyleCnt="0"/>
      <dgm:spPr/>
    </dgm:pt>
    <dgm:pt modelId="{ABA49EAF-0953-754E-8970-189C8727C86E}" type="pres">
      <dgm:prSet presAssocID="{17D9F602-D45C-4092-8481-F4992F9FADA4}" presName="tx1" presStyleLbl="revTx" presStyleIdx="2" presStyleCnt="3"/>
      <dgm:spPr/>
    </dgm:pt>
    <dgm:pt modelId="{7C16F76D-2FBE-7340-86A8-5214A5ABC96A}" type="pres">
      <dgm:prSet presAssocID="{17D9F602-D45C-4092-8481-F4992F9FADA4}" presName="vert1" presStyleCnt="0"/>
      <dgm:spPr/>
    </dgm:pt>
  </dgm:ptLst>
  <dgm:cxnLst>
    <dgm:cxn modelId="{A6133909-A6C0-4433-A334-1E5DB441D87B}" srcId="{F410F919-CB8E-4443-8001-FB9EC438CD6C}" destId="{17D9F602-D45C-4092-8481-F4992F9FADA4}" srcOrd="2" destOrd="0" parTransId="{3B925640-1808-4C41-B65C-F6CA51F7DB78}" sibTransId="{DCD6D4A9-179A-4E01-A93E-3A986853576A}"/>
    <dgm:cxn modelId="{234E6509-64A1-4C08-8359-5572CC8E48AC}" srcId="{F410F919-CB8E-4443-8001-FB9EC438CD6C}" destId="{50C6D266-8836-4D80-9454-1EEE8B44CD05}" srcOrd="1" destOrd="0" parTransId="{BCE304D8-4891-437D-ACB3-ABCAD1ED392E}" sibTransId="{EEC04D1B-BA95-48D2-8767-ACCD071F8AE1}"/>
    <dgm:cxn modelId="{81F4A12F-132B-2748-A73F-3A5DBA577FD0}" type="presOf" srcId="{17D9F602-D45C-4092-8481-F4992F9FADA4}" destId="{ABA49EAF-0953-754E-8970-189C8727C86E}" srcOrd="0" destOrd="0" presId="urn:microsoft.com/office/officeart/2008/layout/LinedList"/>
    <dgm:cxn modelId="{F402E333-47BD-8042-A656-4B7C462D25D2}" type="presOf" srcId="{F410F919-CB8E-4443-8001-FB9EC438CD6C}" destId="{02D61F36-F47D-AD4D-8BF8-64C48AA63707}" srcOrd="0" destOrd="0" presId="urn:microsoft.com/office/officeart/2008/layout/LinedList"/>
    <dgm:cxn modelId="{B5B7A58F-FD65-456E-9818-93DD61714AD9}" srcId="{F410F919-CB8E-4443-8001-FB9EC438CD6C}" destId="{1E1D3DF9-DE0F-48E4-8E6F-CE0C769FAB1A}" srcOrd="0" destOrd="0" parTransId="{18BF0265-15B7-4598-86BC-11705FFB01AC}" sibTransId="{B10BF5E6-1AF7-4F53-9B30-778FF6900C8C}"/>
    <dgm:cxn modelId="{7A4F9FB3-3CA2-8E4F-9120-68BC52D6D222}" type="presOf" srcId="{50C6D266-8836-4D80-9454-1EEE8B44CD05}" destId="{35549570-405E-2841-8A6A-A1C1588EBED7}" srcOrd="0" destOrd="0" presId="urn:microsoft.com/office/officeart/2008/layout/LinedList"/>
    <dgm:cxn modelId="{9210DFD2-E361-2949-B76D-44209657718C}" type="presOf" srcId="{1E1D3DF9-DE0F-48E4-8E6F-CE0C769FAB1A}" destId="{132E8D20-CEF3-A046-9B18-5CC48B20D3F7}" srcOrd="0" destOrd="0" presId="urn:microsoft.com/office/officeart/2008/layout/LinedList"/>
    <dgm:cxn modelId="{42A1D7A5-B7C4-3B41-BC2D-707FF14BA771}" type="presParOf" srcId="{02D61F36-F47D-AD4D-8BF8-64C48AA63707}" destId="{836628D9-D2D3-FC4D-A885-93DB89D295AF}" srcOrd="0" destOrd="0" presId="urn:microsoft.com/office/officeart/2008/layout/LinedList"/>
    <dgm:cxn modelId="{0A40406C-3C71-E64E-8DA1-50AFA8B549B9}" type="presParOf" srcId="{02D61F36-F47D-AD4D-8BF8-64C48AA63707}" destId="{14FA0DDE-C946-E949-AD04-1718CA66030A}" srcOrd="1" destOrd="0" presId="urn:microsoft.com/office/officeart/2008/layout/LinedList"/>
    <dgm:cxn modelId="{2A74AFC3-8C7D-9D46-8912-46A5638440F4}" type="presParOf" srcId="{14FA0DDE-C946-E949-AD04-1718CA66030A}" destId="{132E8D20-CEF3-A046-9B18-5CC48B20D3F7}" srcOrd="0" destOrd="0" presId="urn:microsoft.com/office/officeart/2008/layout/LinedList"/>
    <dgm:cxn modelId="{03929343-32FC-FE48-A338-175B205AC991}" type="presParOf" srcId="{14FA0DDE-C946-E949-AD04-1718CA66030A}" destId="{897FAC69-2587-7046-B3B4-CE12A54E39FB}" srcOrd="1" destOrd="0" presId="urn:microsoft.com/office/officeart/2008/layout/LinedList"/>
    <dgm:cxn modelId="{C393B2D1-25CA-9946-B4D3-E0F6165E47D4}" type="presParOf" srcId="{02D61F36-F47D-AD4D-8BF8-64C48AA63707}" destId="{05E05DC5-E734-B640-9EBA-E16D105530DE}" srcOrd="2" destOrd="0" presId="urn:microsoft.com/office/officeart/2008/layout/LinedList"/>
    <dgm:cxn modelId="{F50CD64D-F50E-5247-A21B-A59DBC4F414A}" type="presParOf" srcId="{02D61F36-F47D-AD4D-8BF8-64C48AA63707}" destId="{7AA75395-5B1D-5A4D-9643-E63370BBC181}" srcOrd="3" destOrd="0" presId="urn:microsoft.com/office/officeart/2008/layout/LinedList"/>
    <dgm:cxn modelId="{475F1292-AA76-AE4E-8148-0ACC87DD2516}" type="presParOf" srcId="{7AA75395-5B1D-5A4D-9643-E63370BBC181}" destId="{35549570-405E-2841-8A6A-A1C1588EBED7}" srcOrd="0" destOrd="0" presId="urn:microsoft.com/office/officeart/2008/layout/LinedList"/>
    <dgm:cxn modelId="{662F1779-7DB3-BD4E-8251-4C38DF07BB77}" type="presParOf" srcId="{7AA75395-5B1D-5A4D-9643-E63370BBC181}" destId="{9B316AC1-F314-B14A-8930-A89CA7E757C2}" srcOrd="1" destOrd="0" presId="urn:microsoft.com/office/officeart/2008/layout/LinedList"/>
    <dgm:cxn modelId="{3ABEC466-CC9D-A44A-A322-9471A5B16454}" type="presParOf" srcId="{02D61F36-F47D-AD4D-8BF8-64C48AA63707}" destId="{985C7CB1-96FF-8F40-8AFC-5B4498E04666}" srcOrd="4" destOrd="0" presId="urn:microsoft.com/office/officeart/2008/layout/LinedList"/>
    <dgm:cxn modelId="{CAE69C53-5D31-B240-8953-D043049C29D1}" type="presParOf" srcId="{02D61F36-F47D-AD4D-8BF8-64C48AA63707}" destId="{9267D2E9-E945-6A43-9308-0A86D8C1D675}" srcOrd="5" destOrd="0" presId="urn:microsoft.com/office/officeart/2008/layout/LinedList"/>
    <dgm:cxn modelId="{5DA6B950-DD82-ED4F-8CC1-DFBBBBB0EE0D}" type="presParOf" srcId="{9267D2E9-E945-6A43-9308-0A86D8C1D675}" destId="{ABA49EAF-0953-754E-8970-189C8727C86E}" srcOrd="0" destOrd="0" presId="urn:microsoft.com/office/officeart/2008/layout/LinedList"/>
    <dgm:cxn modelId="{D4B3521D-EC9A-0B46-8A90-A61C99B02141}" type="presParOf" srcId="{9267D2E9-E945-6A43-9308-0A86D8C1D675}" destId="{7C16F76D-2FBE-7340-86A8-5214A5ABC9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8B2C2F2-14F4-4A3B-A395-FFFAC9B3E7D3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551749EA-0B2F-4EAF-8B12-A8B0CBD11434}">
      <dgm:prSet/>
      <dgm:spPr/>
      <dgm:t>
        <a:bodyPr/>
        <a:lstStyle/>
        <a:p>
          <a:r>
            <a:rPr lang="en-US" b="1"/>
            <a:t>• Referendum proběhlo ještě v rámci SSSR</a:t>
          </a:r>
          <a:endParaRPr lang="en-US"/>
        </a:p>
      </dgm:t>
    </dgm:pt>
    <dgm:pt modelId="{2C8F51B7-77BD-45CA-A234-049BAEFA43A1}" type="parTrans" cxnId="{1C60A61B-26BA-4310-B91F-B67056CF52D3}">
      <dgm:prSet/>
      <dgm:spPr/>
      <dgm:t>
        <a:bodyPr/>
        <a:lstStyle/>
        <a:p>
          <a:endParaRPr lang="en-US"/>
        </a:p>
      </dgm:t>
    </dgm:pt>
    <dgm:pt modelId="{62401CC1-E3A0-4D50-B2CC-A303E8F2C5FA}" type="sibTrans" cxnId="{1C60A61B-26BA-4310-B91F-B67056CF52D3}">
      <dgm:prSet/>
      <dgm:spPr/>
      <dgm:t>
        <a:bodyPr/>
        <a:lstStyle/>
        <a:p>
          <a:endParaRPr lang="en-US"/>
        </a:p>
      </dgm:t>
    </dgm:pt>
    <dgm:pt modelId="{E9FDA9A5-F710-48CF-9E04-0BDECE1F2ADA}">
      <dgm:prSet/>
      <dgm:spPr/>
      <dgm:t>
        <a:bodyPr/>
        <a:lstStyle/>
        <a:p>
          <a:r>
            <a:rPr lang="en-US" b="1"/>
            <a:t>• Po rozpadu SSSR se Krym stal autonomní částí Ukrajiny</a:t>
          </a:r>
          <a:endParaRPr lang="en-US"/>
        </a:p>
      </dgm:t>
    </dgm:pt>
    <dgm:pt modelId="{58364E8C-CFCF-4586-BEAE-C296A834C150}" type="parTrans" cxnId="{6D7E91B3-29B2-460F-B8E7-3D20D789A5F9}">
      <dgm:prSet/>
      <dgm:spPr/>
      <dgm:t>
        <a:bodyPr/>
        <a:lstStyle/>
        <a:p>
          <a:endParaRPr lang="en-US"/>
        </a:p>
      </dgm:t>
    </dgm:pt>
    <dgm:pt modelId="{08513ADD-9341-48FC-BA00-EBB9EE7B1EB8}" type="sibTrans" cxnId="{6D7E91B3-29B2-460F-B8E7-3D20D789A5F9}">
      <dgm:prSet/>
      <dgm:spPr/>
      <dgm:t>
        <a:bodyPr/>
        <a:lstStyle/>
        <a:p>
          <a:endParaRPr lang="en-US"/>
        </a:p>
      </dgm:t>
    </dgm:pt>
    <dgm:pt modelId="{EC19D041-52BE-4E46-ACF9-6C1F41D00BCA}">
      <dgm:prSet/>
      <dgm:spPr/>
      <dgm:t>
        <a:bodyPr/>
        <a:lstStyle/>
        <a:p>
          <a:r>
            <a:rPr lang="en-US" b="1"/>
            <a:t>• Ukrajinská ústava (1996) potvrdila autonomii Krymu jako části jednotného státu</a:t>
          </a:r>
          <a:endParaRPr lang="en-US"/>
        </a:p>
      </dgm:t>
    </dgm:pt>
    <dgm:pt modelId="{07D907A6-C156-46D0-A3D6-10DA4B376AA9}" type="parTrans" cxnId="{CA3C7FEB-99A7-456C-BB6F-F2B17CE9243B}">
      <dgm:prSet/>
      <dgm:spPr/>
      <dgm:t>
        <a:bodyPr/>
        <a:lstStyle/>
        <a:p>
          <a:endParaRPr lang="en-US"/>
        </a:p>
      </dgm:t>
    </dgm:pt>
    <dgm:pt modelId="{23F9E253-8321-4C74-B296-55D0527CF904}" type="sibTrans" cxnId="{CA3C7FEB-99A7-456C-BB6F-F2B17CE9243B}">
      <dgm:prSet/>
      <dgm:spPr/>
      <dgm:t>
        <a:bodyPr/>
        <a:lstStyle/>
        <a:p>
          <a:endParaRPr lang="en-US"/>
        </a:p>
      </dgm:t>
    </dgm:pt>
    <dgm:pt modelId="{EEBE7369-6200-3E42-9B87-F2D0669D1F98}" type="pres">
      <dgm:prSet presAssocID="{88B2C2F2-14F4-4A3B-A395-FFFAC9B3E7D3}" presName="vert0" presStyleCnt="0">
        <dgm:presLayoutVars>
          <dgm:dir/>
          <dgm:animOne val="branch"/>
          <dgm:animLvl val="lvl"/>
        </dgm:presLayoutVars>
      </dgm:prSet>
      <dgm:spPr/>
    </dgm:pt>
    <dgm:pt modelId="{D534327F-E46F-324E-9B64-30B79482EDDF}" type="pres">
      <dgm:prSet presAssocID="{551749EA-0B2F-4EAF-8B12-A8B0CBD11434}" presName="thickLine" presStyleLbl="alignNode1" presStyleIdx="0" presStyleCnt="3"/>
      <dgm:spPr/>
    </dgm:pt>
    <dgm:pt modelId="{8B193B7E-6E80-6742-9AEC-C4DE124E1097}" type="pres">
      <dgm:prSet presAssocID="{551749EA-0B2F-4EAF-8B12-A8B0CBD11434}" presName="horz1" presStyleCnt="0"/>
      <dgm:spPr/>
    </dgm:pt>
    <dgm:pt modelId="{78BD1183-02D7-A641-A4AB-3D471D6B15E5}" type="pres">
      <dgm:prSet presAssocID="{551749EA-0B2F-4EAF-8B12-A8B0CBD11434}" presName="tx1" presStyleLbl="revTx" presStyleIdx="0" presStyleCnt="3"/>
      <dgm:spPr/>
    </dgm:pt>
    <dgm:pt modelId="{50CE2B86-142C-B54B-BB90-CF4D58951ABD}" type="pres">
      <dgm:prSet presAssocID="{551749EA-0B2F-4EAF-8B12-A8B0CBD11434}" presName="vert1" presStyleCnt="0"/>
      <dgm:spPr/>
    </dgm:pt>
    <dgm:pt modelId="{BED5592A-25B0-F442-B256-4E125EEBC6E6}" type="pres">
      <dgm:prSet presAssocID="{E9FDA9A5-F710-48CF-9E04-0BDECE1F2ADA}" presName="thickLine" presStyleLbl="alignNode1" presStyleIdx="1" presStyleCnt="3"/>
      <dgm:spPr/>
    </dgm:pt>
    <dgm:pt modelId="{995FAAB2-DF0D-3545-9BD9-59F252E62D5E}" type="pres">
      <dgm:prSet presAssocID="{E9FDA9A5-F710-48CF-9E04-0BDECE1F2ADA}" presName="horz1" presStyleCnt="0"/>
      <dgm:spPr/>
    </dgm:pt>
    <dgm:pt modelId="{97D9CDE3-0334-0D41-B153-2E2547850574}" type="pres">
      <dgm:prSet presAssocID="{E9FDA9A5-F710-48CF-9E04-0BDECE1F2ADA}" presName="tx1" presStyleLbl="revTx" presStyleIdx="1" presStyleCnt="3"/>
      <dgm:spPr/>
    </dgm:pt>
    <dgm:pt modelId="{F1C48AD0-5221-804E-B546-F5E5E481786B}" type="pres">
      <dgm:prSet presAssocID="{E9FDA9A5-F710-48CF-9E04-0BDECE1F2ADA}" presName="vert1" presStyleCnt="0"/>
      <dgm:spPr/>
    </dgm:pt>
    <dgm:pt modelId="{62AADE6A-045E-AD4C-BFC3-D0F7AD46D09F}" type="pres">
      <dgm:prSet presAssocID="{EC19D041-52BE-4E46-ACF9-6C1F41D00BCA}" presName="thickLine" presStyleLbl="alignNode1" presStyleIdx="2" presStyleCnt="3"/>
      <dgm:spPr/>
    </dgm:pt>
    <dgm:pt modelId="{2AB5EBD7-AABF-404D-A26F-9A1055F2124E}" type="pres">
      <dgm:prSet presAssocID="{EC19D041-52BE-4E46-ACF9-6C1F41D00BCA}" presName="horz1" presStyleCnt="0"/>
      <dgm:spPr/>
    </dgm:pt>
    <dgm:pt modelId="{16DFF2E9-E25B-6F40-B02E-92BF4A7F9EEC}" type="pres">
      <dgm:prSet presAssocID="{EC19D041-52BE-4E46-ACF9-6C1F41D00BCA}" presName="tx1" presStyleLbl="revTx" presStyleIdx="2" presStyleCnt="3"/>
      <dgm:spPr/>
    </dgm:pt>
    <dgm:pt modelId="{37399B2D-7190-D649-83C2-DA335BB81028}" type="pres">
      <dgm:prSet presAssocID="{EC19D041-52BE-4E46-ACF9-6C1F41D00BCA}" presName="vert1" presStyleCnt="0"/>
      <dgm:spPr/>
    </dgm:pt>
  </dgm:ptLst>
  <dgm:cxnLst>
    <dgm:cxn modelId="{1C60A61B-26BA-4310-B91F-B67056CF52D3}" srcId="{88B2C2F2-14F4-4A3B-A395-FFFAC9B3E7D3}" destId="{551749EA-0B2F-4EAF-8B12-A8B0CBD11434}" srcOrd="0" destOrd="0" parTransId="{2C8F51B7-77BD-45CA-A234-049BAEFA43A1}" sibTransId="{62401CC1-E3A0-4D50-B2CC-A303E8F2C5FA}"/>
    <dgm:cxn modelId="{0C13895E-262C-0B49-A1D6-0C2EBDD31722}" type="presOf" srcId="{EC19D041-52BE-4E46-ACF9-6C1F41D00BCA}" destId="{16DFF2E9-E25B-6F40-B02E-92BF4A7F9EEC}" srcOrd="0" destOrd="0" presId="urn:microsoft.com/office/officeart/2008/layout/LinedList"/>
    <dgm:cxn modelId="{6D7E91B3-29B2-460F-B8E7-3D20D789A5F9}" srcId="{88B2C2F2-14F4-4A3B-A395-FFFAC9B3E7D3}" destId="{E9FDA9A5-F710-48CF-9E04-0BDECE1F2ADA}" srcOrd="1" destOrd="0" parTransId="{58364E8C-CFCF-4586-BEAE-C296A834C150}" sibTransId="{08513ADD-9341-48FC-BA00-EBB9EE7B1EB8}"/>
    <dgm:cxn modelId="{92E5D8BE-8222-2E41-A6D3-B7D3D55CEAE3}" type="presOf" srcId="{88B2C2F2-14F4-4A3B-A395-FFFAC9B3E7D3}" destId="{EEBE7369-6200-3E42-9B87-F2D0669D1F98}" srcOrd="0" destOrd="0" presId="urn:microsoft.com/office/officeart/2008/layout/LinedList"/>
    <dgm:cxn modelId="{CA3C7FEB-99A7-456C-BB6F-F2B17CE9243B}" srcId="{88B2C2F2-14F4-4A3B-A395-FFFAC9B3E7D3}" destId="{EC19D041-52BE-4E46-ACF9-6C1F41D00BCA}" srcOrd="2" destOrd="0" parTransId="{07D907A6-C156-46D0-A3D6-10DA4B376AA9}" sibTransId="{23F9E253-8321-4C74-B296-55D0527CF904}"/>
    <dgm:cxn modelId="{272392EC-0C0C-B148-8D6A-2AF1340EF8E1}" type="presOf" srcId="{E9FDA9A5-F710-48CF-9E04-0BDECE1F2ADA}" destId="{97D9CDE3-0334-0D41-B153-2E2547850574}" srcOrd="0" destOrd="0" presId="urn:microsoft.com/office/officeart/2008/layout/LinedList"/>
    <dgm:cxn modelId="{3AA6E4F6-C732-DD4C-9F66-E2AB6222019C}" type="presOf" srcId="{551749EA-0B2F-4EAF-8B12-A8B0CBD11434}" destId="{78BD1183-02D7-A641-A4AB-3D471D6B15E5}" srcOrd="0" destOrd="0" presId="urn:microsoft.com/office/officeart/2008/layout/LinedList"/>
    <dgm:cxn modelId="{59253DC4-F6A7-3C4B-9E4C-1EDF886CE9B5}" type="presParOf" srcId="{EEBE7369-6200-3E42-9B87-F2D0669D1F98}" destId="{D534327F-E46F-324E-9B64-30B79482EDDF}" srcOrd="0" destOrd="0" presId="urn:microsoft.com/office/officeart/2008/layout/LinedList"/>
    <dgm:cxn modelId="{45022CBD-4928-CA44-9709-3DBB8BE92846}" type="presParOf" srcId="{EEBE7369-6200-3E42-9B87-F2D0669D1F98}" destId="{8B193B7E-6E80-6742-9AEC-C4DE124E1097}" srcOrd="1" destOrd="0" presId="urn:microsoft.com/office/officeart/2008/layout/LinedList"/>
    <dgm:cxn modelId="{6122AF38-BE53-BB48-AF4A-C7A6D6AC4FB6}" type="presParOf" srcId="{8B193B7E-6E80-6742-9AEC-C4DE124E1097}" destId="{78BD1183-02D7-A641-A4AB-3D471D6B15E5}" srcOrd="0" destOrd="0" presId="urn:microsoft.com/office/officeart/2008/layout/LinedList"/>
    <dgm:cxn modelId="{2CEC0EDF-60B7-DD40-8554-DDD74918B5EE}" type="presParOf" srcId="{8B193B7E-6E80-6742-9AEC-C4DE124E1097}" destId="{50CE2B86-142C-B54B-BB90-CF4D58951ABD}" srcOrd="1" destOrd="0" presId="urn:microsoft.com/office/officeart/2008/layout/LinedList"/>
    <dgm:cxn modelId="{12D88902-31BE-214D-8E39-43A92A94D1FD}" type="presParOf" srcId="{EEBE7369-6200-3E42-9B87-F2D0669D1F98}" destId="{BED5592A-25B0-F442-B256-4E125EEBC6E6}" srcOrd="2" destOrd="0" presId="urn:microsoft.com/office/officeart/2008/layout/LinedList"/>
    <dgm:cxn modelId="{C807FC1D-9884-4947-9FDE-2C0419AA86FC}" type="presParOf" srcId="{EEBE7369-6200-3E42-9B87-F2D0669D1F98}" destId="{995FAAB2-DF0D-3545-9BD9-59F252E62D5E}" srcOrd="3" destOrd="0" presId="urn:microsoft.com/office/officeart/2008/layout/LinedList"/>
    <dgm:cxn modelId="{D359465D-6749-0743-AF0F-6761640AE8E0}" type="presParOf" srcId="{995FAAB2-DF0D-3545-9BD9-59F252E62D5E}" destId="{97D9CDE3-0334-0D41-B153-2E2547850574}" srcOrd="0" destOrd="0" presId="urn:microsoft.com/office/officeart/2008/layout/LinedList"/>
    <dgm:cxn modelId="{DDFC9A16-FE13-394F-92F9-DACD6922C5B7}" type="presParOf" srcId="{995FAAB2-DF0D-3545-9BD9-59F252E62D5E}" destId="{F1C48AD0-5221-804E-B546-F5E5E481786B}" srcOrd="1" destOrd="0" presId="urn:microsoft.com/office/officeart/2008/layout/LinedList"/>
    <dgm:cxn modelId="{C991E8CD-235A-9B49-9719-CE915052BC9C}" type="presParOf" srcId="{EEBE7369-6200-3E42-9B87-F2D0669D1F98}" destId="{62AADE6A-045E-AD4C-BFC3-D0F7AD46D09F}" srcOrd="4" destOrd="0" presId="urn:microsoft.com/office/officeart/2008/layout/LinedList"/>
    <dgm:cxn modelId="{40B4728D-2D76-5048-B3F9-035DE0097993}" type="presParOf" srcId="{EEBE7369-6200-3E42-9B87-F2D0669D1F98}" destId="{2AB5EBD7-AABF-404D-A26F-9A1055F2124E}" srcOrd="5" destOrd="0" presId="urn:microsoft.com/office/officeart/2008/layout/LinedList"/>
    <dgm:cxn modelId="{799300C3-C29F-C14B-9479-D285B6C846AF}" type="presParOf" srcId="{2AB5EBD7-AABF-404D-A26F-9A1055F2124E}" destId="{16DFF2E9-E25B-6F40-B02E-92BF4A7F9EEC}" srcOrd="0" destOrd="0" presId="urn:microsoft.com/office/officeart/2008/layout/LinedList"/>
    <dgm:cxn modelId="{5B0BC936-7597-B54F-9DDF-F5B19AC56ACE}" type="presParOf" srcId="{2AB5EBD7-AABF-404D-A26F-9A1055F2124E}" destId="{37399B2D-7190-D649-83C2-DA335BB8102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FEABB7C-783B-48A3-BEB0-4245629EC457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40880E3-C8BF-4601-A699-4AE77D5F0261}">
      <dgm:prSet/>
      <dgm:spPr/>
      <dgm:t>
        <a:bodyPr/>
        <a:lstStyle/>
        <a:p>
          <a:r>
            <a:rPr lang="en-US" b="1"/>
            <a:t>První veřejný projev separatistického sentimentu na Krymu</a:t>
          </a:r>
          <a:endParaRPr lang="en-US"/>
        </a:p>
      </dgm:t>
    </dgm:pt>
    <dgm:pt modelId="{3BB3E508-2120-45CC-90CE-E0BAF06D7AA6}" type="parTrans" cxnId="{6D2B431A-9CDE-46F0-93F6-5AFCF4E7EADF}">
      <dgm:prSet/>
      <dgm:spPr/>
      <dgm:t>
        <a:bodyPr/>
        <a:lstStyle/>
        <a:p>
          <a:endParaRPr lang="en-US"/>
        </a:p>
      </dgm:t>
    </dgm:pt>
    <dgm:pt modelId="{27E54F0D-04C6-4D71-83F2-69F6388819EB}" type="sibTrans" cxnId="{6D2B431A-9CDE-46F0-93F6-5AFCF4E7EADF}">
      <dgm:prSet/>
      <dgm:spPr/>
      <dgm:t>
        <a:bodyPr/>
        <a:lstStyle/>
        <a:p>
          <a:endParaRPr lang="en-US"/>
        </a:p>
      </dgm:t>
    </dgm:pt>
    <dgm:pt modelId="{ED26DB4B-7082-4A0A-9A94-CE37D3546DBF}">
      <dgm:prSet/>
      <dgm:spPr/>
      <dgm:t>
        <a:bodyPr/>
        <a:lstStyle/>
        <a:p>
          <a:r>
            <a:rPr lang="en-US" b="1"/>
            <a:t>Významně ovlivnilo budoucí vývoj (např. situace v roce 2014)</a:t>
          </a:r>
          <a:endParaRPr lang="en-US"/>
        </a:p>
      </dgm:t>
    </dgm:pt>
    <dgm:pt modelId="{8E56C847-1A88-46A2-8EF2-F4ED1109F8EE}" type="parTrans" cxnId="{7E691C35-EDFE-4B5B-B5EE-B865EB6CA2B4}">
      <dgm:prSet/>
      <dgm:spPr/>
      <dgm:t>
        <a:bodyPr/>
        <a:lstStyle/>
        <a:p>
          <a:endParaRPr lang="en-US"/>
        </a:p>
      </dgm:t>
    </dgm:pt>
    <dgm:pt modelId="{D5E77269-168A-4A5A-9FE5-CCF710392173}" type="sibTrans" cxnId="{7E691C35-EDFE-4B5B-B5EE-B865EB6CA2B4}">
      <dgm:prSet/>
      <dgm:spPr/>
      <dgm:t>
        <a:bodyPr/>
        <a:lstStyle/>
        <a:p>
          <a:endParaRPr lang="en-US"/>
        </a:p>
      </dgm:t>
    </dgm:pt>
    <dgm:pt modelId="{4BE498EA-18BD-43DC-AD77-BBAE0F29B296}">
      <dgm:prSet/>
      <dgm:spPr/>
      <dgm:t>
        <a:bodyPr/>
        <a:lstStyle/>
        <a:p>
          <a:r>
            <a:rPr lang="en-US" b="1"/>
            <a:t>Dnes často dezinterpretováno jako snaha o odtržení</a:t>
          </a:r>
          <a:endParaRPr lang="en-US"/>
        </a:p>
      </dgm:t>
    </dgm:pt>
    <dgm:pt modelId="{9C8ACE52-0262-4DFB-907C-D38BF8974108}" type="parTrans" cxnId="{6B21EA4C-87E3-41E5-902C-61BBEE9ABD77}">
      <dgm:prSet/>
      <dgm:spPr/>
      <dgm:t>
        <a:bodyPr/>
        <a:lstStyle/>
        <a:p>
          <a:endParaRPr lang="en-US"/>
        </a:p>
      </dgm:t>
    </dgm:pt>
    <dgm:pt modelId="{7D57EE40-DB80-40EB-B9E5-45C8C00399F8}" type="sibTrans" cxnId="{6B21EA4C-87E3-41E5-902C-61BBEE9ABD77}">
      <dgm:prSet/>
      <dgm:spPr/>
      <dgm:t>
        <a:bodyPr/>
        <a:lstStyle/>
        <a:p>
          <a:endParaRPr lang="en-US"/>
        </a:p>
      </dgm:t>
    </dgm:pt>
    <dgm:pt modelId="{F5E7046B-B3F6-FA40-83A1-9DC5958E661D}" type="pres">
      <dgm:prSet presAssocID="{6FEABB7C-783B-48A3-BEB0-4245629EC457}" presName="vert0" presStyleCnt="0">
        <dgm:presLayoutVars>
          <dgm:dir/>
          <dgm:animOne val="branch"/>
          <dgm:animLvl val="lvl"/>
        </dgm:presLayoutVars>
      </dgm:prSet>
      <dgm:spPr/>
    </dgm:pt>
    <dgm:pt modelId="{41D5F80A-CFA8-1942-8145-9478E8F59807}" type="pres">
      <dgm:prSet presAssocID="{E40880E3-C8BF-4601-A699-4AE77D5F0261}" presName="thickLine" presStyleLbl="alignNode1" presStyleIdx="0" presStyleCnt="3"/>
      <dgm:spPr/>
    </dgm:pt>
    <dgm:pt modelId="{7B4FEC4F-5CAE-FC49-81BB-840A59CFC5BF}" type="pres">
      <dgm:prSet presAssocID="{E40880E3-C8BF-4601-A699-4AE77D5F0261}" presName="horz1" presStyleCnt="0"/>
      <dgm:spPr/>
    </dgm:pt>
    <dgm:pt modelId="{B0FE6635-03CF-9043-AE59-42C1EA68BAD7}" type="pres">
      <dgm:prSet presAssocID="{E40880E3-C8BF-4601-A699-4AE77D5F0261}" presName="tx1" presStyleLbl="revTx" presStyleIdx="0" presStyleCnt="3"/>
      <dgm:spPr/>
    </dgm:pt>
    <dgm:pt modelId="{B7324CD2-57E0-8C40-9057-5735CCB4D22D}" type="pres">
      <dgm:prSet presAssocID="{E40880E3-C8BF-4601-A699-4AE77D5F0261}" presName="vert1" presStyleCnt="0"/>
      <dgm:spPr/>
    </dgm:pt>
    <dgm:pt modelId="{EB397660-A172-C241-9F5D-638FE0B178AC}" type="pres">
      <dgm:prSet presAssocID="{ED26DB4B-7082-4A0A-9A94-CE37D3546DBF}" presName="thickLine" presStyleLbl="alignNode1" presStyleIdx="1" presStyleCnt="3"/>
      <dgm:spPr/>
    </dgm:pt>
    <dgm:pt modelId="{CA978FD7-2636-AC42-9F28-E9884687AC11}" type="pres">
      <dgm:prSet presAssocID="{ED26DB4B-7082-4A0A-9A94-CE37D3546DBF}" presName="horz1" presStyleCnt="0"/>
      <dgm:spPr/>
    </dgm:pt>
    <dgm:pt modelId="{DD46B221-E721-F54F-9BCE-BFA81B98B65C}" type="pres">
      <dgm:prSet presAssocID="{ED26DB4B-7082-4A0A-9A94-CE37D3546DBF}" presName="tx1" presStyleLbl="revTx" presStyleIdx="1" presStyleCnt="3"/>
      <dgm:spPr/>
    </dgm:pt>
    <dgm:pt modelId="{B7BA135C-EA63-4E4E-A362-B4E86F5398E6}" type="pres">
      <dgm:prSet presAssocID="{ED26DB4B-7082-4A0A-9A94-CE37D3546DBF}" presName="vert1" presStyleCnt="0"/>
      <dgm:spPr/>
    </dgm:pt>
    <dgm:pt modelId="{1FEE29EB-C894-2040-82F3-309906CC1C09}" type="pres">
      <dgm:prSet presAssocID="{4BE498EA-18BD-43DC-AD77-BBAE0F29B296}" presName="thickLine" presStyleLbl="alignNode1" presStyleIdx="2" presStyleCnt="3"/>
      <dgm:spPr/>
    </dgm:pt>
    <dgm:pt modelId="{32C175EB-29A4-7A4B-9C30-6EC12273D78A}" type="pres">
      <dgm:prSet presAssocID="{4BE498EA-18BD-43DC-AD77-BBAE0F29B296}" presName="horz1" presStyleCnt="0"/>
      <dgm:spPr/>
    </dgm:pt>
    <dgm:pt modelId="{BFC4F234-1C0E-B643-B534-FCF6D115B8E5}" type="pres">
      <dgm:prSet presAssocID="{4BE498EA-18BD-43DC-AD77-BBAE0F29B296}" presName="tx1" presStyleLbl="revTx" presStyleIdx="2" presStyleCnt="3"/>
      <dgm:spPr/>
    </dgm:pt>
    <dgm:pt modelId="{0C06728D-8BE7-8747-B3CF-C2C6017FA0F8}" type="pres">
      <dgm:prSet presAssocID="{4BE498EA-18BD-43DC-AD77-BBAE0F29B296}" presName="vert1" presStyleCnt="0"/>
      <dgm:spPr/>
    </dgm:pt>
  </dgm:ptLst>
  <dgm:cxnLst>
    <dgm:cxn modelId="{6D2B431A-9CDE-46F0-93F6-5AFCF4E7EADF}" srcId="{6FEABB7C-783B-48A3-BEB0-4245629EC457}" destId="{E40880E3-C8BF-4601-A699-4AE77D5F0261}" srcOrd="0" destOrd="0" parTransId="{3BB3E508-2120-45CC-90CE-E0BAF06D7AA6}" sibTransId="{27E54F0D-04C6-4D71-83F2-69F6388819EB}"/>
    <dgm:cxn modelId="{7E691C35-EDFE-4B5B-B5EE-B865EB6CA2B4}" srcId="{6FEABB7C-783B-48A3-BEB0-4245629EC457}" destId="{ED26DB4B-7082-4A0A-9A94-CE37D3546DBF}" srcOrd="1" destOrd="0" parTransId="{8E56C847-1A88-46A2-8EF2-F4ED1109F8EE}" sibTransId="{D5E77269-168A-4A5A-9FE5-CCF710392173}"/>
    <dgm:cxn modelId="{6B21EA4C-87E3-41E5-902C-61BBEE9ABD77}" srcId="{6FEABB7C-783B-48A3-BEB0-4245629EC457}" destId="{4BE498EA-18BD-43DC-AD77-BBAE0F29B296}" srcOrd="2" destOrd="0" parTransId="{9C8ACE52-0262-4DFB-907C-D38BF8974108}" sibTransId="{7D57EE40-DB80-40EB-B9E5-45C8C00399F8}"/>
    <dgm:cxn modelId="{0B3ADC4F-BA13-C34C-8D19-83D0E810C8F4}" type="presOf" srcId="{6FEABB7C-783B-48A3-BEB0-4245629EC457}" destId="{F5E7046B-B3F6-FA40-83A1-9DC5958E661D}" srcOrd="0" destOrd="0" presId="urn:microsoft.com/office/officeart/2008/layout/LinedList"/>
    <dgm:cxn modelId="{4DF96575-3711-194F-9986-A60C0032C4CB}" type="presOf" srcId="{ED26DB4B-7082-4A0A-9A94-CE37D3546DBF}" destId="{DD46B221-E721-F54F-9BCE-BFA81B98B65C}" srcOrd="0" destOrd="0" presId="urn:microsoft.com/office/officeart/2008/layout/LinedList"/>
    <dgm:cxn modelId="{580A3CA8-D1EF-DF41-9D16-1AD7B8946627}" type="presOf" srcId="{4BE498EA-18BD-43DC-AD77-BBAE0F29B296}" destId="{BFC4F234-1C0E-B643-B534-FCF6D115B8E5}" srcOrd="0" destOrd="0" presId="urn:microsoft.com/office/officeart/2008/layout/LinedList"/>
    <dgm:cxn modelId="{0033B7F3-9DED-4646-978E-162196E5E94E}" type="presOf" srcId="{E40880E3-C8BF-4601-A699-4AE77D5F0261}" destId="{B0FE6635-03CF-9043-AE59-42C1EA68BAD7}" srcOrd="0" destOrd="0" presId="urn:microsoft.com/office/officeart/2008/layout/LinedList"/>
    <dgm:cxn modelId="{8F393594-84ED-0C46-BAB8-CB60ADE8A0F0}" type="presParOf" srcId="{F5E7046B-B3F6-FA40-83A1-9DC5958E661D}" destId="{41D5F80A-CFA8-1942-8145-9478E8F59807}" srcOrd="0" destOrd="0" presId="urn:microsoft.com/office/officeart/2008/layout/LinedList"/>
    <dgm:cxn modelId="{1A73AF2D-F394-C44F-8671-2AD40BE4A278}" type="presParOf" srcId="{F5E7046B-B3F6-FA40-83A1-9DC5958E661D}" destId="{7B4FEC4F-5CAE-FC49-81BB-840A59CFC5BF}" srcOrd="1" destOrd="0" presId="urn:microsoft.com/office/officeart/2008/layout/LinedList"/>
    <dgm:cxn modelId="{69A1F21F-A14E-2D4D-B9E1-308C5A035D3B}" type="presParOf" srcId="{7B4FEC4F-5CAE-FC49-81BB-840A59CFC5BF}" destId="{B0FE6635-03CF-9043-AE59-42C1EA68BAD7}" srcOrd="0" destOrd="0" presId="urn:microsoft.com/office/officeart/2008/layout/LinedList"/>
    <dgm:cxn modelId="{0A2290FB-E732-D543-AD21-A6132C7D8B05}" type="presParOf" srcId="{7B4FEC4F-5CAE-FC49-81BB-840A59CFC5BF}" destId="{B7324CD2-57E0-8C40-9057-5735CCB4D22D}" srcOrd="1" destOrd="0" presId="urn:microsoft.com/office/officeart/2008/layout/LinedList"/>
    <dgm:cxn modelId="{BFC92A2B-D991-D64E-9467-F7E871C9ACB7}" type="presParOf" srcId="{F5E7046B-B3F6-FA40-83A1-9DC5958E661D}" destId="{EB397660-A172-C241-9F5D-638FE0B178AC}" srcOrd="2" destOrd="0" presId="urn:microsoft.com/office/officeart/2008/layout/LinedList"/>
    <dgm:cxn modelId="{1A942203-11E4-F541-B81C-688FBF424255}" type="presParOf" srcId="{F5E7046B-B3F6-FA40-83A1-9DC5958E661D}" destId="{CA978FD7-2636-AC42-9F28-E9884687AC11}" srcOrd="3" destOrd="0" presId="urn:microsoft.com/office/officeart/2008/layout/LinedList"/>
    <dgm:cxn modelId="{CB26F1A4-8E08-8C49-932C-2681746A4A30}" type="presParOf" srcId="{CA978FD7-2636-AC42-9F28-E9884687AC11}" destId="{DD46B221-E721-F54F-9BCE-BFA81B98B65C}" srcOrd="0" destOrd="0" presId="urn:microsoft.com/office/officeart/2008/layout/LinedList"/>
    <dgm:cxn modelId="{1CF4B385-EB81-A248-9439-EF10F5B07E9C}" type="presParOf" srcId="{CA978FD7-2636-AC42-9F28-E9884687AC11}" destId="{B7BA135C-EA63-4E4E-A362-B4E86F5398E6}" srcOrd="1" destOrd="0" presId="urn:microsoft.com/office/officeart/2008/layout/LinedList"/>
    <dgm:cxn modelId="{FD0425CA-1703-F54A-8C2B-233328EAE33C}" type="presParOf" srcId="{F5E7046B-B3F6-FA40-83A1-9DC5958E661D}" destId="{1FEE29EB-C894-2040-82F3-309906CC1C09}" srcOrd="4" destOrd="0" presId="urn:microsoft.com/office/officeart/2008/layout/LinedList"/>
    <dgm:cxn modelId="{BB5A3FC1-76F6-EA47-83DF-99F2251C001C}" type="presParOf" srcId="{F5E7046B-B3F6-FA40-83A1-9DC5958E661D}" destId="{32C175EB-29A4-7A4B-9C30-6EC12273D78A}" srcOrd="5" destOrd="0" presId="urn:microsoft.com/office/officeart/2008/layout/LinedList"/>
    <dgm:cxn modelId="{B15F2248-8273-834C-8E3A-15985618DCD2}" type="presParOf" srcId="{32C175EB-29A4-7A4B-9C30-6EC12273D78A}" destId="{BFC4F234-1C0E-B643-B534-FCF6D115B8E5}" srcOrd="0" destOrd="0" presId="urn:microsoft.com/office/officeart/2008/layout/LinedList"/>
    <dgm:cxn modelId="{3BFE31D0-6BDD-6D4B-90CF-C5635C5CE9F2}" type="presParOf" srcId="{32C175EB-29A4-7A4B-9C30-6EC12273D78A}" destId="{0C06728D-8BE7-8747-B3CF-C2C6017FA0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180B115-7A22-4AA9-B73C-B6DDF79B77E1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0B2D912-6AF5-416C-A50A-43BB958E11B6}">
      <dgm:prSet/>
      <dgm:spPr/>
      <dgm:t>
        <a:bodyPr/>
        <a:lstStyle/>
        <a:p>
          <a:r>
            <a:rPr lang="en-US" b="1"/>
            <a:t>• Období: listopad 2004 – leden 2005</a:t>
          </a:r>
          <a:endParaRPr lang="en-US"/>
        </a:p>
      </dgm:t>
    </dgm:pt>
    <dgm:pt modelId="{9B7CEC5D-E4FB-45EF-89C4-AA7555BD403E}" type="parTrans" cxnId="{8F28D988-50D1-44E8-A494-140201DFEDB8}">
      <dgm:prSet/>
      <dgm:spPr/>
      <dgm:t>
        <a:bodyPr/>
        <a:lstStyle/>
        <a:p>
          <a:endParaRPr lang="en-US"/>
        </a:p>
      </dgm:t>
    </dgm:pt>
    <dgm:pt modelId="{A8B5A6ED-81EF-43AC-99EA-63BE5474B7CD}" type="sibTrans" cxnId="{8F28D988-50D1-44E8-A494-140201DFEDB8}">
      <dgm:prSet/>
      <dgm:spPr/>
      <dgm:t>
        <a:bodyPr/>
        <a:lstStyle/>
        <a:p>
          <a:endParaRPr lang="en-US"/>
        </a:p>
      </dgm:t>
    </dgm:pt>
    <dgm:pt modelId="{91A0E191-5A5C-4BA0-8377-9950C4A23D66}">
      <dgm:prSet/>
      <dgm:spPr/>
      <dgm:t>
        <a:bodyPr/>
        <a:lstStyle/>
        <a:p>
          <a:r>
            <a:rPr lang="en-US" b="1"/>
            <a:t>• Důvod: zfalšované prezidentské volby – vyhlášen vítěz Viktor Janukovyč</a:t>
          </a:r>
          <a:endParaRPr lang="en-US"/>
        </a:p>
      </dgm:t>
    </dgm:pt>
    <dgm:pt modelId="{BA0A48A8-CB2E-4D9C-99FE-53C4B2E9525C}" type="parTrans" cxnId="{979FAE07-7166-4F14-9793-6E476728D329}">
      <dgm:prSet/>
      <dgm:spPr/>
      <dgm:t>
        <a:bodyPr/>
        <a:lstStyle/>
        <a:p>
          <a:endParaRPr lang="en-US"/>
        </a:p>
      </dgm:t>
    </dgm:pt>
    <dgm:pt modelId="{CE689198-5053-4AD1-91CD-7E4638FC4554}" type="sibTrans" cxnId="{979FAE07-7166-4F14-9793-6E476728D329}">
      <dgm:prSet/>
      <dgm:spPr/>
      <dgm:t>
        <a:bodyPr/>
        <a:lstStyle/>
        <a:p>
          <a:endParaRPr lang="en-US"/>
        </a:p>
      </dgm:t>
    </dgm:pt>
    <dgm:pt modelId="{B275E56E-BB5F-4603-8B58-F3144F08B308}">
      <dgm:prSet/>
      <dgm:spPr/>
      <dgm:t>
        <a:bodyPr/>
        <a:lstStyle/>
        <a:p>
          <a:r>
            <a:rPr lang="en-US" b="1"/>
            <a:t>• Opozice vedená Viktorem Juščenkem obvinila vládu z podvodů</a:t>
          </a:r>
          <a:endParaRPr lang="en-US"/>
        </a:p>
      </dgm:t>
    </dgm:pt>
    <dgm:pt modelId="{E7A8FF16-C4C3-449B-B030-4B26449156DC}" type="parTrans" cxnId="{3A8E139E-78DE-4D69-B794-56F0B0FB7B63}">
      <dgm:prSet/>
      <dgm:spPr/>
      <dgm:t>
        <a:bodyPr/>
        <a:lstStyle/>
        <a:p>
          <a:endParaRPr lang="en-US"/>
        </a:p>
      </dgm:t>
    </dgm:pt>
    <dgm:pt modelId="{1EF4A0C8-610D-4A34-AE63-20C9FC44306E}" type="sibTrans" cxnId="{3A8E139E-78DE-4D69-B794-56F0B0FB7B63}">
      <dgm:prSet/>
      <dgm:spPr/>
      <dgm:t>
        <a:bodyPr/>
        <a:lstStyle/>
        <a:p>
          <a:endParaRPr lang="en-US"/>
        </a:p>
      </dgm:t>
    </dgm:pt>
    <dgm:pt modelId="{E6620770-345A-4143-9E94-0F645B5CB4B0}">
      <dgm:prSet/>
      <dgm:spPr/>
      <dgm:t>
        <a:bodyPr/>
        <a:lstStyle/>
        <a:p>
          <a:r>
            <a:rPr lang="en-US" b="1"/>
            <a:t>• Masové nenásilné protesty v Kyjevě a dalších městech</a:t>
          </a:r>
          <a:endParaRPr lang="en-US"/>
        </a:p>
      </dgm:t>
    </dgm:pt>
    <dgm:pt modelId="{3BBB40CA-6510-4725-9A20-F80A0CB8AC2F}" type="parTrans" cxnId="{BEA1DCF3-28A4-4AE6-B710-9100031A3147}">
      <dgm:prSet/>
      <dgm:spPr/>
      <dgm:t>
        <a:bodyPr/>
        <a:lstStyle/>
        <a:p>
          <a:endParaRPr lang="en-US"/>
        </a:p>
      </dgm:t>
    </dgm:pt>
    <dgm:pt modelId="{71620786-E4AD-4976-86AD-E0E3431298E5}" type="sibTrans" cxnId="{BEA1DCF3-28A4-4AE6-B710-9100031A3147}">
      <dgm:prSet/>
      <dgm:spPr/>
      <dgm:t>
        <a:bodyPr/>
        <a:lstStyle/>
        <a:p>
          <a:endParaRPr lang="en-US"/>
        </a:p>
      </dgm:t>
    </dgm:pt>
    <dgm:pt modelId="{6D386B6E-B54B-1040-B17A-5A0053DCB1A1}" type="pres">
      <dgm:prSet presAssocID="{C180B115-7A22-4AA9-B73C-B6DDF79B77E1}" presName="vert0" presStyleCnt="0">
        <dgm:presLayoutVars>
          <dgm:dir/>
          <dgm:animOne val="branch"/>
          <dgm:animLvl val="lvl"/>
        </dgm:presLayoutVars>
      </dgm:prSet>
      <dgm:spPr/>
    </dgm:pt>
    <dgm:pt modelId="{F63257F3-F4B0-7C44-8004-AAAC6B564ED3}" type="pres">
      <dgm:prSet presAssocID="{E0B2D912-6AF5-416C-A50A-43BB958E11B6}" presName="thickLine" presStyleLbl="alignNode1" presStyleIdx="0" presStyleCnt="4"/>
      <dgm:spPr/>
    </dgm:pt>
    <dgm:pt modelId="{D26176DF-550C-0D43-A8F2-C057F8DED397}" type="pres">
      <dgm:prSet presAssocID="{E0B2D912-6AF5-416C-A50A-43BB958E11B6}" presName="horz1" presStyleCnt="0"/>
      <dgm:spPr/>
    </dgm:pt>
    <dgm:pt modelId="{996B80B7-2AEF-BE48-B84B-23A65DF3D1EF}" type="pres">
      <dgm:prSet presAssocID="{E0B2D912-6AF5-416C-A50A-43BB958E11B6}" presName="tx1" presStyleLbl="revTx" presStyleIdx="0" presStyleCnt="4"/>
      <dgm:spPr/>
    </dgm:pt>
    <dgm:pt modelId="{833E4EDC-5FC0-B340-A74E-C99E94384BF1}" type="pres">
      <dgm:prSet presAssocID="{E0B2D912-6AF5-416C-A50A-43BB958E11B6}" presName="vert1" presStyleCnt="0"/>
      <dgm:spPr/>
    </dgm:pt>
    <dgm:pt modelId="{8398C94D-EF38-AB4A-B29D-B8D7CD05AEA5}" type="pres">
      <dgm:prSet presAssocID="{91A0E191-5A5C-4BA0-8377-9950C4A23D66}" presName="thickLine" presStyleLbl="alignNode1" presStyleIdx="1" presStyleCnt="4"/>
      <dgm:spPr/>
    </dgm:pt>
    <dgm:pt modelId="{17CE5D66-1988-D647-9610-D4183941A37D}" type="pres">
      <dgm:prSet presAssocID="{91A0E191-5A5C-4BA0-8377-9950C4A23D66}" presName="horz1" presStyleCnt="0"/>
      <dgm:spPr/>
    </dgm:pt>
    <dgm:pt modelId="{90439B8F-1AE5-7040-976A-494F8E1184A5}" type="pres">
      <dgm:prSet presAssocID="{91A0E191-5A5C-4BA0-8377-9950C4A23D66}" presName="tx1" presStyleLbl="revTx" presStyleIdx="1" presStyleCnt="4"/>
      <dgm:spPr/>
    </dgm:pt>
    <dgm:pt modelId="{917E012C-96FF-6043-8A42-3202DA30EC09}" type="pres">
      <dgm:prSet presAssocID="{91A0E191-5A5C-4BA0-8377-9950C4A23D66}" presName="vert1" presStyleCnt="0"/>
      <dgm:spPr/>
    </dgm:pt>
    <dgm:pt modelId="{3DD576E1-E455-D34B-BC00-EB9D4C9DFC14}" type="pres">
      <dgm:prSet presAssocID="{B275E56E-BB5F-4603-8B58-F3144F08B308}" presName="thickLine" presStyleLbl="alignNode1" presStyleIdx="2" presStyleCnt="4"/>
      <dgm:spPr/>
    </dgm:pt>
    <dgm:pt modelId="{D6BF5B6C-2C9A-5045-9570-979B4917E845}" type="pres">
      <dgm:prSet presAssocID="{B275E56E-BB5F-4603-8B58-F3144F08B308}" presName="horz1" presStyleCnt="0"/>
      <dgm:spPr/>
    </dgm:pt>
    <dgm:pt modelId="{952175E4-630E-6F4F-B302-763C3A31137C}" type="pres">
      <dgm:prSet presAssocID="{B275E56E-BB5F-4603-8B58-F3144F08B308}" presName="tx1" presStyleLbl="revTx" presStyleIdx="2" presStyleCnt="4"/>
      <dgm:spPr/>
    </dgm:pt>
    <dgm:pt modelId="{7B65E47B-7BD0-504F-AE06-5140BC2D5249}" type="pres">
      <dgm:prSet presAssocID="{B275E56E-BB5F-4603-8B58-F3144F08B308}" presName="vert1" presStyleCnt="0"/>
      <dgm:spPr/>
    </dgm:pt>
    <dgm:pt modelId="{8AF0850B-49DF-844A-B6CD-7387B6D0925B}" type="pres">
      <dgm:prSet presAssocID="{E6620770-345A-4143-9E94-0F645B5CB4B0}" presName="thickLine" presStyleLbl="alignNode1" presStyleIdx="3" presStyleCnt="4"/>
      <dgm:spPr/>
    </dgm:pt>
    <dgm:pt modelId="{49D36BFB-B8A9-F34D-9D21-E631468198EF}" type="pres">
      <dgm:prSet presAssocID="{E6620770-345A-4143-9E94-0F645B5CB4B0}" presName="horz1" presStyleCnt="0"/>
      <dgm:spPr/>
    </dgm:pt>
    <dgm:pt modelId="{B35D0559-870A-1F49-8DD2-7E668D355BE3}" type="pres">
      <dgm:prSet presAssocID="{E6620770-345A-4143-9E94-0F645B5CB4B0}" presName="tx1" presStyleLbl="revTx" presStyleIdx="3" presStyleCnt="4"/>
      <dgm:spPr/>
    </dgm:pt>
    <dgm:pt modelId="{5C1C0B48-A5CF-3747-AD02-BDA6208816C8}" type="pres">
      <dgm:prSet presAssocID="{E6620770-345A-4143-9E94-0F645B5CB4B0}" presName="vert1" presStyleCnt="0"/>
      <dgm:spPr/>
    </dgm:pt>
  </dgm:ptLst>
  <dgm:cxnLst>
    <dgm:cxn modelId="{2CD25701-F56B-694A-831A-7E1677DC9EA9}" type="presOf" srcId="{E6620770-345A-4143-9E94-0F645B5CB4B0}" destId="{B35D0559-870A-1F49-8DD2-7E668D355BE3}" srcOrd="0" destOrd="0" presId="urn:microsoft.com/office/officeart/2008/layout/LinedList"/>
    <dgm:cxn modelId="{979FAE07-7166-4F14-9793-6E476728D329}" srcId="{C180B115-7A22-4AA9-B73C-B6DDF79B77E1}" destId="{91A0E191-5A5C-4BA0-8377-9950C4A23D66}" srcOrd="1" destOrd="0" parTransId="{BA0A48A8-CB2E-4D9C-99FE-53C4B2E9525C}" sibTransId="{CE689198-5053-4AD1-91CD-7E4638FC4554}"/>
    <dgm:cxn modelId="{E1820509-A53A-A847-A3B1-DB97255192FE}" type="presOf" srcId="{E0B2D912-6AF5-416C-A50A-43BB958E11B6}" destId="{996B80B7-2AEF-BE48-B84B-23A65DF3D1EF}" srcOrd="0" destOrd="0" presId="urn:microsoft.com/office/officeart/2008/layout/LinedList"/>
    <dgm:cxn modelId="{3F7D3A16-FC00-FA46-A26C-C3F48BB60028}" type="presOf" srcId="{91A0E191-5A5C-4BA0-8377-9950C4A23D66}" destId="{90439B8F-1AE5-7040-976A-494F8E1184A5}" srcOrd="0" destOrd="0" presId="urn:microsoft.com/office/officeart/2008/layout/LinedList"/>
    <dgm:cxn modelId="{22DA854D-7E50-284C-B455-CA615475E186}" type="presOf" srcId="{C180B115-7A22-4AA9-B73C-B6DDF79B77E1}" destId="{6D386B6E-B54B-1040-B17A-5A0053DCB1A1}" srcOrd="0" destOrd="0" presId="urn:microsoft.com/office/officeart/2008/layout/LinedList"/>
    <dgm:cxn modelId="{8F28D988-50D1-44E8-A494-140201DFEDB8}" srcId="{C180B115-7A22-4AA9-B73C-B6DDF79B77E1}" destId="{E0B2D912-6AF5-416C-A50A-43BB958E11B6}" srcOrd="0" destOrd="0" parTransId="{9B7CEC5D-E4FB-45EF-89C4-AA7555BD403E}" sibTransId="{A8B5A6ED-81EF-43AC-99EA-63BE5474B7CD}"/>
    <dgm:cxn modelId="{3A8E139E-78DE-4D69-B794-56F0B0FB7B63}" srcId="{C180B115-7A22-4AA9-B73C-B6DDF79B77E1}" destId="{B275E56E-BB5F-4603-8B58-F3144F08B308}" srcOrd="2" destOrd="0" parTransId="{E7A8FF16-C4C3-449B-B030-4B26449156DC}" sibTransId="{1EF4A0C8-610D-4A34-AE63-20C9FC44306E}"/>
    <dgm:cxn modelId="{428E02B6-1829-B044-8B7C-77283EE59068}" type="presOf" srcId="{B275E56E-BB5F-4603-8B58-F3144F08B308}" destId="{952175E4-630E-6F4F-B302-763C3A31137C}" srcOrd="0" destOrd="0" presId="urn:microsoft.com/office/officeart/2008/layout/LinedList"/>
    <dgm:cxn modelId="{BEA1DCF3-28A4-4AE6-B710-9100031A3147}" srcId="{C180B115-7A22-4AA9-B73C-B6DDF79B77E1}" destId="{E6620770-345A-4143-9E94-0F645B5CB4B0}" srcOrd="3" destOrd="0" parTransId="{3BBB40CA-6510-4725-9A20-F80A0CB8AC2F}" sibTransId="{71620786-E4AD-4976-86AD-E0E3431298E5}"/>
    <dgm:cxn modelId="{D39AB6D2-2000-B842-98A9-BF2A708095D0}" type="presParOf" srcId="{6D386B6E-B54B-1040-B17A-5A0053DCB1A1}" destId="{F63257F3-F4B0-7C44-8004-AAAC6B564ED3}" srcOrd="0" destOrd="0" presId="urn:microsoft.com/office/officeart/2008/layout/LinedList"/>
    <dgm:cxn modelId="{E3E20A91-F6FB-5047-82FC-F06E7B43C01A}" type="presParOf" srcId="{6D386B6E-B54B-1040-B17A-5A0053DCB1A1}" destId="{D26176DF-550C-0D43-A8F2-C057F8DED397}" srcOrd="1" destOrd="0" presId="urn:microsoft.com/office/officeart/2008/layout/LinedList"/>
    <dgm:cxn modelId="{0AACCA06-4ED5-1748-8F81-158E75435F36}" type="presParOf" srcId="{D26176DF-550C-0D43-A8F2-C057F8DED397}" destId="{996B80B7-2AEF-BE48-B84B-23A65DF3D1EF}" srcOrd="0" destOrd="0" presId="urn:microsoft.com/office/officeart/2008/layout/LinedList"/>
    <dgm:cxn modelId="{4E15FF27-CAB4-9447-B061-53CC5D05762F}" type="presParOf" srcId="{D26176DF-550C-0D43-A8F2-C057F8DED397}" destId="{833E4EDC-5FC0-B340-A74E-C99E94384BF1}" srcOrd="1" destOrd="0" presId="urn:microsoft.com/office/officeart/2008/layout/LinedList"/>
    <dgm:cxn modelId="{D91B76F3-79FE-EE4E-B779-1CD21AA0DC1F}" type="presParOf" srcId="{6D386B6E-B54B-1040-B17A-5A0053DCB1A1}" destId="{8398C94D-EF38-AB4A-B29D-B8D7CD05AEA5}" srcOrd="2" destOrd="0" presId="urn:microsoft.com/office/officeart/2008/layout/LinedList"/>
    <dgm:cxn modelId="{552716EE-CDB7-8F4D-A093-EAF35A040F0D}" type="presParOf" srcId="{6D386B6E-B54B-1040-B17A-5A0053DCB1A1}" destId="{17CE5D66-1988-D647-9610-D4183941A37D}" srcOrd="3" destOrd="0" presId="urn:microsoft.com/office/officeart/2008/layout/LinedList"/>
    <dgm:cxn modelId="{F9D3644F-B29E-C941-9023-25F1365E1C1F}" type="presParOf" srcId="{17CE5D66-1988-D647-9610-D4183941A37D}" destId="{90439B8F-1AE5-7040-976A-494F8E1184A5}" srcOrd="0" destOrd="0" presId="urn:microsoft.com/office/officeart/2008/layout/LinedList"/>
    <dgm:cxn modelId="{8DBF72D4-7F45-9347-A44E-E60C70E3844D}" type="presParOf" srcId="{17CE5D66-1988-D647-9610-D4183941A37D}" destId="{917E012C-96FF-6043-8A42-3202DA30EC09}" srcOrd="1" destOrd="0" presId="urn:microsoft.com/office/officeart/2008/layout/LinedList"/>
    <dgm:cxn modelId="{F5AE2C14-CB62-7C43-A5AB-2E245B757442}" type="presParOf" srcId="{6D386B6E-B54B-1040-B17A-5A0053DCB1A1}" destId="{3DD576E1-E455-D34B-BC00-EB9D4C9DFC14}" srcOrd="4" destOrd="0" presId="urn:microsoft.com/office/officeart/2008/layout/LinedList"/>
    <dgm:cxn modelId="{C34186CF-8F2F-B84A-B916-FAB69C8C0321}" type="presParOf" srcId="{6D386B6E-B54B-1040-B17A-5A0053DCB1A1}" destId="{D6BF5B6C-2C9A-5045-9570-979B4917E845}" srcOrd="5" destOrd="0" presId="urn:microsoft.com/office/officeart/2008/layout/LinedList"/>
    <dgm:cxn modelId="{ED35F831-E87E-D148-92B7-E775B76ACBDF}" type="presParOf" srcId="{D6BF5B6C-2C9A-5045-9570-979B4917E845}" destId="{952175E4-630E-6F4F-B302-763C3A31137C}" srcOrd="0" destOrd="0" presId="urn:microsoft.com/office/officeart/2008/layout/LinedList"/>
    <dgm:cxn modelId="{BE397332-BEE3-A744-BF0C-BDE9FCA5698D}" type="presParOf" srcId="{D6BF5B6C-2C9A-5045-9570-979B4917E845}" destId="{7B65E47B-7BD0-504F-AE06-5140BC2D5249}" srcOrd="1" destOrd="0" presId="urn:microsoft.com/office/officeart/2008/layout/LinedList"/>
    <dgm:cxn modelId="{4EC23B0A-0F87-4540-B910-659E38DF14C4}" type="presParOf" srcId="{6D386B6E-B54B-1040-B17A-5A0053DCB1A1}" destId="{8AF0850B-49DF-844A-B6CD-7387B6D0925B}" srcOrd="6" destOrd="0" presId="urn:microsoft.com/office/officeart/2008/layout/LinedList"/>
    <dgm:cxn modelId="{5EFE52AE-C20A-1C4E-A12F-DC5633D7F188}" type="presParOf" srcId="{6D386B6E-B54B-1040-B17A-5A0053DCB1A1}" destId="{49D36BFB-B8A9-F34D-9D21-E631468198EF}" srcOrd="7" destOrd="0" presId="urn:microsoft.com/office/officeart/2008/layout/LinedList"/>
    <dgm:cxn modelId="{C4401582-F41B-4743-98BD-D0CEA0F59220}" type="presParOf" srcId="{49D36BFB-B8A9-F34D-9D21-E631468198EF}" destId="{B35D0559-870A-1F49-8DD2-7E668D355BE3}" srcOrd="0" destOrd="0" presId="urn:microsoft.com/office/officeart/2008/layout/LinedList"/>
    <dgm:cxn modelId="{3CD37ADB-51C6-4D43-9216-E4101C48C436}" type="presParOf" srcId="{49D36BFB-B8A9-F34D-9D21-E631468198EF}" destId="{5C1C0B48-A5CF-3747-AD02-BDA6208816C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DD6C9F1-CFDF-442F-B0EA-60F9C22FB4D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AC9DD3E7-380A-4CC6-AD62-6837AACDEF00}">
      <dgm:prSet/>
      <dgm:spPr/>
      <dgm:t>
        <a:bodyPr/>
        <a:lstStyle/>
        <a:p>
          <a:r>
            <a:rPr lang="en-US" b="1"/>
            <a:t>• Oranžová barva = symbol kampaně Viktora Juščenka</a:t>
          </a:r>
          <a:endParaRPr lang="en-US"/>
        </a:p>
      </dgm:t>
    </dgm:pt>
    <dgm:pt modelId="{8686FD1A-0D20-4058-A695-E3E10B7B76C3}" type="parTrans" cxnId="{59DA35E5-07D7-4183-A27E-74FFFF30E394}">
      <dgm:prSet/>
      <dgm:spPr/>
      <dgm:t>
        <a:bodyPr/>
        <a:lstStyle/>
        <a:p>
          <a:endParaRPr lang="en-US"/>
        </a:p>
      </dgm:t>
    </dgm:pt>
    <dgm:pt modelId="{26F7A791-DB27-478A-838F-59A32ED073CD}" type="sibTrans" cxnId="{59DA35E5-07D7-4183-A27E-74FFFF30E394}">
      <dgm:prSet/>
      <dgm:spPr/>
      <dgm:t>
        <a:bodyPr/>
        <a:lstStyle/>
        <a:p>
          <a:endParaRPr lang="en-US"/>
        </a:p>
      </dgm:t>
    </dgm:pt>
    <dgm:pt modelId="{21EEF67D-C287-4D03-B379-94E473278E3E}">
      <dgm:prSet/>
      <dgm:spPr/>
      <dgm:t>
        <a:bodyPr/>
        <a:lstStyle/>
        <a:p>
          <a:r>
            <a:rPr lang="en-US" b="1"/>
            <a:t>• Protesty vedly k rozhodnutí Nejvyššího soudu opakovat volby</a:t>
          </a:r>
          <a:endParaRPr lang="en-US"/>
        </a:p>
      </dgm:t>
    </dgm:pt>
    <dgm:pt modelId="{7691FE58-27B9-4E9E-BE11-6E747C993CBA}" type="parTrans" cxnId="{78674B84-93AA-40CC-9FCD-F5022D8D3B3F}">
      <dgm:prSet/>
      <dgm:spPr/>
      <dgm:t>
        <a:bodyPr/>
        <a:lstStyle/>
        <a:p>
          <a:endParaRPr lang="en-US"/>
        </a:p>
      </dgm:t>
    </dgm:pt>
    <dgm:pt modelId="{0C96C02D-0C87-4461-94D5-23AE4AEAA4CA}" type="sibTrans" cxnId="{78674B84-93AA-40CC-9FCD-F5022D8D3B3F}">
      <dgm:prSet/>
      <dgm:spPr/>
      <dgm:t>
        <a:bodyPr/>
        <a:lstStyle/>
        <a:p>
          <a:endParaRPr lang="en-US"/>
        </a:p>
      </dgm:t>
    </dgm:pt>
    <dgm:pt modelId="{56A2E6BF-AE41-4A42-8DCF-07B12B6136C8}">
      <dgm:prSet/>
      <dgm:spPr/>
      <dgm:t>
        <a:bodyPr/>
        <a:lstStyle/>
        <a:p>
          <a:r>
            <a:rPr lang="en-US" b="1"/>
            <a:t>• Opakované 2. kolo: vítězství Juščenka (52 %)</a:t>
          </a:r>
          <a:endParaRPr lang="en-US"/>
        </a:p>
      </dgm:t>
    </dgm:pt>
    <dgm:pt modelId="{354DEF65-3807-4C88-A04A-349839FFE0CD}" type="parTrans" cxnId="{FA4D4DEF-AFFB-475F-94EA-CDD16EFB292F}">
      <dgm:prSet/>
      <dgm:spPr/>
      <dgm:t>
        <a:bodyPr/>
        <a:lstStyle/>
        <a:p>
          <a:endParaRPr lang="en-US"/>
        </a:p>
      </dgm:t>
    </dgm:pt>
    <dgm:pt modelId="{4C428568-B08F-42CF-BEAD-E89228EE6A81}" type="sibTrans" cxnId="{FA4D4DEF-AFFB-475F-94EA-CDD16EFB292F}">
      <dgm:prSet/>
      <dgm:spPr/>
      <dgm:t>
        <a:bodyPr/>
        <a:lstStyle/>
        <a:p>
          <a:endParaRPr lang="en-US"/>
        </a:p>
      </dgm:t>
    </dgm:pt>
    <dgm:pt modelId="{43D72FAA-BCBB-4E1B-B8AE-EA6CC648AA2A}">
      <dgm:prSet/>
      <dgm:spPr/>
      <dgm:t>
        <a:bodyPr/>
        <a:lstStyle/>
        <a:p>
          <a:r>
            <a:rPr lang="en-US" b="1"/>
            <a:t>• Zahájil reformy, přiblížení k EU, boj s korupcí</a:t>
          </a:r>
          <a:endParaRPr lang="en-US"/>
        </a:p>
      </dgm:t>
    </dgm:pt>
    <dgm:pt modelId="{40322B3B-73FE-4CEC-8AD9-5085A2BF2FA5}" type="parTrans" cxnId="{3D19FB9F-93A1-4065-B4E1-85F12CE2BAF6}">
      <dgm:prSet/>
      <dgm:spPr/>
      <dgm:t>
        <a:bodyPr/>
        <a:lstStyle/>
        <a:p>
          <a:endParaRPr lang="en-US"/>
        </a:p>
      </dgm:t>
    </dgm:pt>
    <dgm:pt modelId="{60199D7A-9137-4080-A7B6-B2DA09421B67}" type="sibTrans" cxnId="{3D19FB9F-93A1-4065-B4E1-85F12CE2BAF6}">
      <dgm:prSet/>
      <dgm:spPr/>
      <dgm:t>
        <a:bodyPr/>
        <a:lstStyle/>
        <a:p>
          <a:endParaRPr lang="en-US"/>
        </a:p>
      </dgm:t>
    </dgm:pt>
    <dgm:pt modelId="{00AD9298-7F3A-A247-B471-9A2AA6A960AE}" type="pres">
      <dgm:prSet presAssocID="{0DD6C9F1-CFDF-442F-B0EA-60F9C22FB4DC}" presName="vert0" presStyleCnt="0">
        <dgm:presLayoutVars>
          <dgm:dir/>
          <dgm:animOne val="branch"/>
          <dgm:animLvl val="lvl"/>
        </dgm:presLayoutVars>
      </dgm:prSet>
      <dgm:spPr/>
    </dgm:pt>
    <dgm:pt modelId="{75E2D729-6DA0-8C46-944D-F12769B8A21A}" type="pres">
      <dgm:prSet presAssocID="{AC9DD3E7-380A-4CC6-AD62-6837AACDEF00}" presName="thickLine" presStyleLbl="alignNode1" presStyleIdx="0" presStyleCnt="4"/>
      <dgm:spPr/>
    </dgm:pt>
    <dgm:pt modelId="{1AE78104-9FB9-E948-BC5D-8905CE2187B0}" type="pres">
      <dgm:prSet presAssocID="{AC9DD3E7-380A-4CC6-AD62-6837AACDEF00}" presName="horz1" presStyleCnt="0"/>
      <dgm:spPr/>
    </dgm:pt>
    <dgm:pt modelId="{4F752F58-4261-F84D-B294-329EA346B1F1}" type="pres">
      <dgm:prSet presAssocID="{AC9DD3E7-380A-4CC6-AD62-6837AACDEF00}" presName="tx1" presStyleLbl="revTx" presStyleIdx="0" presStyleCnt="4"/>
      <dgm:spPr/>
    </dgm:pt>
    <dgm:pt modelId="{3FB27B54-937D-4146-8E26-6638EE01F0A2}" type="pres">
      <dgm:prSet presAssocID="{AC9DD3E7-380A-4CC6-AD62-6837AACDEF00}" presName="vert1" presStyleCnt="0"/>
      <dgm:spPr/>
    </dgm:pt>
    <dgm:pt modelId="{93ED68B1-C53D-DA4E-920A-11CC4211BF4E}" type="pres">
      <dgm:prSet presAssocID="{21EEF67D-C287-4D03-B379-94E473278E3E}" presName="thickLine" presStyleLbl="alignNode1" presStyleIdx="1" presStyleCnt="4"/>
      <dgm:spPr/>
    </dgm:pt>
    <dgm:pt modelId="{F199D3A4-1688-DA4C-9A41-BAF65F6658A2}" type="pres">
      <dgm:prSet presAssocID="{21EEF67D-C287-4D03-B379-94E473278E3E}" presName="horz1" presStyleCnt="0"/>
      <dgm:spPr/>
    </dgm:pt>
    <dgm:pt modelId="{6A16456D-68DF-914E-86DE-61EB453F6B4A}" type="pres">
      <dgm:prSet presAssocID="{21EEF67D-C287-4D03-B379-94E473278E3E}" presName="tx1" presStyleLbl="revTx" presStyleIdx="1" presStyleCnt="4"/>
      <dgm:spPr/>
    </dgm:pt>
    <dgm:pt modelId="{D9A9BFFF-E3D2-FC4A-AB45-067FF26B530D}" type="pres">
      <dgm:prSet presAssocID="{21EEF67D-C287-4D03-B379-94E473278E3E}" presName="vert1" presStyleCnt="0"/>
      <dgm:spPr/>
    </dgm:pt>
    <dgm:pt modelId="{50FA686E-EE68-2146-A696-4A97715737CE}" type="pres">
      <dgm:prSet presAssocID="{56A2E6BF-AE41-4A42-8DCF-07B12B6136C8}" presName="thickLine" presStyleLbl="alignNode1" presStyleIdx="2" presStyleCnt="4"/>
      <dgm:spPr/>
    </dgm:pt>
    <dgm:pt modelId="{218A433D-E40B-604E-AFFE-CDCEB2ADE8D4}" type="pres">
      <dgm:prSet presAssocID="{56A2E6BF-AE41-4A42-8DCF-07B12B6136C8}" presName="horz1" presStyleCnt="0"/>
      <dgm:spPr/>
    </dgm:pt>
    <dgm:pt modelId="{71F7D011-DAA9-A24C-ABB2-3D3682E90B04}" type="pres">
      <dgm:prSet presAssocID="{56A2E6BF-AE41-4A42-8DCF-07B12B6136C8}" presName="tx1" presStyleLbl="revTx" presStyleIdx="2" presStyleCnt="4"/>
      <dgm:spPr/>
    </dgm:pt>
    <dgm:pt modelId="{9B4E2C05-B026-9845-82D8-17DA5704E57F}" type="pres">
      <dgm:prSet presAssocID="{56A2E6BF-AE41-4A42-8DCF-07B12B6136C8}" presName="vert1" presStyleCnt="0"/>
      <dgm:spPr/>
    </dgm:pt>
    <dgm:pt modelId="{F5332F4D-7E65-2647-8684-A5DDF68953C6}" type="pres">
      <dgm:prSet presAssocID="{43D72FAA-BCBB-4E1B-B8AE-EA6CC648AA2A}" presName="thickLine" presStyleLbl="alignNode1" presStyleIdx="3" presStyleCnt="4"/>
      <dgm:spPr/>
    </dgm:pt>
    <dgm:pt modelId="{A798FDDD-D265-B44F-B044-B9DE4B11701D}" type="pres">
      <dgm:prSet presAssocID="{43D72FAA-BCBB-4E1B-B8AE-EA6CC648AA2A}" presName="horz1" presStyleCnt="0"/>
      <dgm:spPr/>
    </dgm:pt>
    <dgm:pt modelId="{C0B1BDCF-DCE2-5146-B737-68B1FFE6D369}" type="pres">
      <dgm:prSet presAssocID="{43D72FAA-BCBB-4E1B-B8AE-EA6CC648AA2A}" presName="tx1" presStyleLbl="revTx" presStyleIdx="3" presStyleCnt="4"/>
      <dgm:spPr/>
    </dgm:pt>
    <dgm:pt modelId="{0D3831CC-3B6E-7344-96ED-EFD0F266C9F7}" type="pres">
      <dgm:prSet presAssocID="{43D72FAA-BCBB-4E1B-B8AE-EA6CC648AA2A}" presName="vert1" presStyleCnt="0"/>
      <dgm:spPr/>
    </dgm:pt>
  </dgm:ptLst>
  <dgm:cxnLst>
    <dgm:cxn modelId="{5A422F03-C32D-3547-9C41-1B79C539C0EA}" type="presOf" srcId="{AC9DD3E7-380A-4CC6-AD62-6837AACDEF00}" destId="{4F752F58-4261-F84D-B294-329EA346B1F1}" srcOrd="0" destOrd="0" presId="urn:microsoft.com/office/officeart/2008/layout/LinedList"/>
    <dgm:cxn modelId="{BFE9FF10-8FA3-C44B-9906-BD223B17E84F}" type="presOf" srcId="{21EEF67D-C287-4D03-B379-94E473278E3E}" destId="{6A16456D-68DF-914E-86DE-61EB453F6B4A}" srcOrd="0" destOrd="0" presId="urn:microsoft.com/office/officeart/2008/layout/LinedList"/>
    <dgm:cxn modelId="{8AEE9A6C-6C67-284C-BAF0-030B9AA107BB}" type="presOf" srcId="{0DD6C9F1-CFDF-442F-B0EA-60F9C22FB4DC}" destId="{00AD9298-7F3A-A247-B471-9A2AA6A960AE}" srcOrd="0" destOrd="0" presId="urn:microsoft.com/office/officeart/2008/layout/LinedList"/>
    <dgm:cxn modelId="{78674B84-93AA-40CC-9FCD-F5022D8D3B3F}" srcId="{0DD6C9F1-CFDF-442F-B0EA-60F9C22FB4DC}" destId="{21EEF67D-C287-4D03-B379-94E473278E3E}" srcOrd="1" destOrd="0" parTransId="{7691FE58-27B9-4E9E-BE11-6E747C993CBA}" sibTransId="{0C96C02D-0C87-4461-94D5-23AE4AEAA4CA}"/>
    <dgm:cxn modelId="{04F3BA8E-6221-AA45-B50E-3E376A6145B5}" type="presOf" srcId="{43D72FAA-BCBB-4E1B-B8AE-EA6CC648AA2A}" destId="{C0B1BDCF-DCE2-5146-B737-68B1FFE6D369}" srcOrd="0" destOrd="0" presId="urn:microsoft.com/office/officeart/2008/layout/LinedList"/>
    <dgm:cxn modelId="{3D19FB9F-93A1-4065-B4E1-85F12CE2BAF6}" srcId="{0DD6C9F1-CFDF-442F-B0EA-60F9C22FB4DC}" destId="{43D72FAA-BCBB-4E1B-B8AE-EA6CC648AA2A}" srcOrd="3" destOrd="0" parTransId="{40322B3B-73FE-4CEC-8AD9-5085A2BF2FA5}" sibTransId="{60199D7A-9137-4080-A7B6-B2DA09421B67}"/>
    <dgm:cxn modelId="{AD3916D7-35C2-364B-AE5E-6B5D63DDD0BA}" type="presOf" srcId="{56A2E6BF-AE41-4A42-8DCF-07B12B6136C8}" destId="{71F7D011-DAA9-A24C-ABB2-3D3682E90B04}" srcOrd="0" destOrd="0" presId="urn:microsoft.com/office/officeart/2008/layout/LinedList"/>
    <dgm:cxn modelId="{59DA35E5-07D7-4183-A27E-74FFFF30E394}" srcId="{0DD6C9F1-CFDF-442F-B0EA-60F9C22FB4DC}" destId="{AC9DD3E7-380A-4CC6-AD62-6837AACDEF00}" srcOrd="0" destOrd="0" parTransId="{8686FD1A-0D20-4058-A695-E3E10B7B76C3}" sibTransId="{26F7A791-DB27-478A-838F-59A32ED073CD}"/>
    <dgm:cxn modelId="{FA4D4DEF-AFFB-475F-94EA-CDD16EFB292F}" srcId="{0DD6C9F1-CFDF-442F-B0EA-60F9C22FB4DC}" destId="{56A2E6BF-AE41-4A42-8DCF-07B12B6136C8}" srcOrd="2" destOrd="0" parTransId="{354DEF65-3807-4C88-A04A-349839FFE0CD}" sibTransId="{4C428568-B08F-42CF-BEAD-E89228EE6A81}"/>
    <dgm:cxn modelId="{74861C23-DF41-704E-BD1C-E4DBE91F961E}" type="presParOf" srcId="{00AD9298-7F3A-A247-B471-9A2AA6A960AE}" destId="{75E2D729-6DA0-8C46-944D-F12769B8A21A}" srcOrd="0" destOrd="0" presId="urn:microsoft.com/office/officeart/2008/layout/LinedList"/>
    <dgm:cxn modelId="{60D8D1FF-91B6-FA45-A190-A1A9B492A758}" type="presParOf" srcId="{00AD9298-7F3A-A247-B471-9A2AA6A960AE}" destId="{1AE78104-9FB9-E948-BC5D-8905CE2187B0}" srcOrd="1" destOrd="0" presId="urn:microsoft.com/office/officeart/2008/layout/LinedList"/>
    <dgm:cxn modelId="{F0F75E47-182D-5248-A4CE-14BB1D4E2C63}" type="presParOf" srcId="{1AE78104-9FB9-E948-BC5D-8905CE2187B0}" destId="{4F752F58-4261-F84D-B294-329EA346B1F1}" srcOrd="0" destOrd="0" presId="urn:microsoft.com/office/officeart/2008/layout/LinedList"/>
    <dgm:cxn modelId="{4706C1C4-D9A1-5B46-857F-B9C05B474657}" type="presParOf" srcId="{1AE78104-9FB9-E948-BC5D-8905CE2187B0}" destId="{3FB27B54-937D-4146-8E26-6638EE01F0A2}" srcOrd="1" destOrd="0" presId="urn:microsoft.com/office/officeart/2008/layout/LinedList"/>
    <dgm:cxn modelId="{F1A7840F-372E-DD47-98E4-34866C0DB240}" type="presParOf" srcId="{00AD9298-7F3A-A247-B471-9A2AA6A960AE}" destId="{93ED68B1-C53D-DA4E-920A-11CC4211BF4E}" srcOrd="2" destOrd="0" presId="urn:microsoft.com/office/officeart/2008/layout/LinedList"/>
    <dgm:cxn modelId="{FE447030-307B-804D-877C-5DC1D2342507}" type="presParOf" srcId="{00AD9298-7F3A-A247-B471-9A2AA6A960AE}" destId="{F199D3A4-1688-DA4C-9A41-BAF65F6658A2}" srcOrd="3" destOrd="0" presId="urn:microsoft.com/office/officeart/2008/layout/LinedList"/>
    <dgm:cxn modelId="{18FDCEBB-6EB0-1343-A032-4B98FC5959D9}" type="presParOf" srcId="{F199D3A4-1688-DA4C-9A41-BAF65F6658A2}" destId="{6A16456D-68DF-914E-86DE-61EB453F6B4A}" srcOrd="0" destOrd="0" presId="urn:microsoft.com/office/officeart/2008/layout/LinedList"/>
    <dgm:cxn modelId="{425E5E21-66B6-A842-B29A-A4017F1F7C4C}" type="presParOf" srcId="{F199D3A4-1688-DA4C-9A41-BAF65F6658A2}" destId="{D9A9BFFF-E3D2-FC4A-AB45-067FF26B530D}" srcOrd="1" destOrd="0" presId="urn:microsoft.com/office/officeart/2008/layout/LinedList"/>
    <dgm:cxn modelId="{72E21B74-E16E-1448-B19B-8BE7BBF50FE0}" type="presParOf" srcId="{00AD9298-7F3A-A247-B471-9A2AA6A960AE}" destId="{50FA686E-EE68-2146-A696-4A97715737CE}" srcOrd="4" destOrd="0" presId="urn:microsoft.com/office/officeart/2008/layout/LinedList"/>
    <dgm:cxn modelId="{1F1C2C47-8E64-DC40-846C-438666C97999}" type="presParOf" srcId="{00AD9298-7F3A-A247-B471-9A2AA6A960AE}" destId="{218A433D-E40B-604E-AFFE-CDCEB2ADE8D4}" srcOrd="5" destOrd="0" presId="urn:microsoft.com/office/officeart/2008/layout/LinedList"/>
    <dgm:cxn modelId="{ED855A2D-8236-124C-808B-10018255D17F}" type="presParOf" srcId="{218A433D-E40B-604E-AFFE-CDCEB2ADE8D4}" destId="{71F7D011-DAA9-A24C-ABB2-3D3682E90B04}" srcOrd="0" destOrd="0" presId="urn:microsoft.com/office/officeart/2008/layout/LinedList"/>
    <dgm:cxn modelId="{44169319-E32F-2340-86F3-AB6298C8620B}" type="presParOf" srcId="{218A433D-E40B-604E-AFFE-CDCEB2ADE8D4}" destId="{9B4E2C05-B026-9845-82D8-17DA5704E57F}" srcOrd="1" destOrd="0" presId="urn:microsoft.com/office/officeart/2008/layout/LinedList"/>
    <dgm:cxn modelId="{C89D44E1-FD34-DC48-8C38-AEC71D7D29DC}" type="presParOf" srcId="{00AD9298-7F3A-A247-B471-9A2AA6A960AE}" destId="{F5332F4D-7E65-2647-8684-A5DDF68953C6}" srcOrd="6" destOrd="0" presId="urn:microsoft.com/office/officeart/2008/layout/LinedList"/>
    <dgm:cxn modelId="{36735F60-7883-0E4D-B604-DBD177F3DC8D}" type="presParOf" srcId="{00AD9298-7F3A-A247-B471-9A2AA6A960AE}" destId="{A798FDDD-D265-B44F-B044-B9DE4B11701D}" srcOrd="7" destOrd="0" presId="urn:microsoft.com/office/officeart/2008/layout/LinedList"/>
    <dgm:cxn modelId="{5AEC2502-AF29-6749-8CBF-39B5340AB2BF}" type="presParOf" srcId="{A798FDDD-D265-B44F-B044-B9DE4B11701D}" destId="{C0B1BDCF-DCE2-5146-B737-68B1FFE6D369}" srcOrd="0" destOrd="0" presId="urn:microsoft.com/office/officeart/2008/layout/LinedList"/>
    <dgm:cxn modelId="{12DC75DB-E57D-3442-80C2-994AC364CF73}" type="presParOf" srcId="{A798FDDD-D265-B44F-B044-B9DE4B11701D}" destId="{0D3831CC-3B6E-7344-96ED-EFD0F266C9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3214880-DEAD-4A32-BC31-E7824FD07390}" type="doc">
      <dgm:prSet loTypeId="urn:microsoft.com/office/officeart/2008/layout/LinedList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F9AF76FF-4A1A-4301-B72B-09C96D303E6F}">
      <dgm:prSet/>
      <dgm:spPr/>
      <dgm:t>
        <a:bodyPr/>
        <a:lstStyle/>
        <a:p>
          <a:r>
            <a:rPr lang="en-US" b="1"/>
            <a:t>• Posílení občanské společnosti a víry v demokracii</a:t>
          </a:r>
          <a:endParaRPr lang="en-US"/>
        </a:p>
      </dgm:t>
    </dgm:pt>
    <dgm:pt modelId="{7E8EA74D-CC2D-4565-85A4-ECE5834853ED}" type="parTrans" cxnId="{0B078F7E-CF0B-4477-AD13-45D7B27D0A23}">
      <dgm:prSet/>
      <dgm:spPr/>
      <dgm:t>
        <a:bodyPr/>
        <a:lstStyle/>
        <a:p>
          <a:endParaRPr lang="en-US"/>
        </a:p>
      </dgm:t>
    </dgm:pt>
    <dgm:pt modelId="{07084273-EEB6-408C-8D99-2F5E9E1BF54D}" type="sibTrans" cxnId="{0B078F7E-CF0B-4477-AD13-45D7B27D0A23}">
      <dgm:prSet/>
      <dgm:spPr/>
      <dgm:t>
        <a:bodyPr/>
        <a:lstStyle/>
        <a:p>
          <a:endParaRPr lang="en-US"/>
        </a:p>
      </dgm:t>
    </dgm:pt>
    <dgm:pt modelId="{F82B0DF1-9A02-4E85-BEC4-242CD6420AD7}">
      <dgm:prSet/>
      <dgm:spPr/>
      <dgm:t>
        <a:bodyPr/>
        <a:lstStyle/>
        <a:p>
          <a:r>
            <a:rPr lang="en-US" b="1"/>
            <a:t>• Zklamání z pomalých reforem a návratu starých struktur</a:t>
          </a:r>
          <a:endParaRPr lang="en-US"/>
        </a:p>
      </dgm:t>
    </dgm:pt>
    <dgm:pt modelId="{67C0A5EC-E149-4B7D-9518-DBC514692CA0}" type="parTrans" cxnId="{AD2410BA-CD71-4D5A-BCBF-F09B43927F9E}">
      <dgm:prSet/>
      <dgm:spPr/>
      <dgm:t>
        <a:bodyPr/>
        <a:lstStyle/>
        <a:p>
          <a:endParaRPr lang="en-US"/>
        </a:p>
      </dgm:t>
    </dgm:pt>
    <dgm:pt modelId="{001D88CA-A6AE-4BB0-8302-28CBD58F7C01}" type="sibTrans" cxnId="{AD2410BA-CD71-4D5A-BCBF-F09B43927F9E}">
      <dgm:prSet/>
      <dgm:spPr/>
      <dgm:t>
        <a:bodyPr/>
        <a:lstStyle/>
        <a:p>
          <a:endParaRPr lang="en-US"/>
        </a:p>
      </dgm:t>
    </dgm:pt>
    <dgm:pt modelId="{910FDA54-C5A1-4D1B-BCFD-C9B8F0811BBE}">
      <dgm:prSet/>
      <dgm:spPr/>
      <dgm:t>
        <a:bodyPr/>
        <a:lstStyle/>
        <a:p>
          <a:r>
            <a:rPr lang="en-US" b="1"/>
            <a:t>• Předehra k Euromajdanu (2013–2014)</a:t>
          </a:r>
          <a:endParaRPr lang="en-US"/>
        </a:p>
      </dgm:t>
    </dgm:pt>
    <dgm:pt modelId="{E3AB96BB-AF0E-43E0-AAB8-C138B2EE7F00}" type="parTrans" cxnId="{F989EF21-C6E2-4578-9907-4054F90446A9}">
      <dgm:prSet/>
      <dgm:spPr/>
      <dgm:t>
        <a:bodyPr/>
        <a:lstStyle/>
        <a:p>
          <a:endParaRPr lang="en-US"/>
        </a:p>
      </dgm:t>
    </dgm:pt>
    <dgm:pt modelId="{914464AB-DC3D-43B2-B0B5-1163B0BC0737}" type="sibTrans" cxnId="{F989EF21-C6E2-4578-9907-4054F90446A9}">
      <dgm:prSet/>
      <dgm:spPr/>
      <dgm:t>
        <a:bodyPr/>
        <a:lstStyle/>
        <a:p>
          <a:endParaRPr lang="en-US"/>
        </a:p>
      </dgm:t>
    </dgm:pt>
    <dgm:pt modelId="{C8AC40E8-22DA-F04A-B03D-8ACB78402CC9}" type="pres">
      <dgm:prSet presAssocID="{13214880-DEAD-4A32-BC31-E7824FD07390}" presName="vert0" presStyleCnt="0">
        <dgm:presLayoutVars>
          <dgm:dir/>
          <dgm:animOne val="branch"/>
          <dgm:animLvl val="lvl"/>
        </dgm:presLayoutVars>
      </dgm:prSet>
      <dgm:spPr/>
    </dgm:pt>
    <dgm:pt modelId="{F5769401-2EBC-CC46-88C8-1F6A0D561440}" type="pres">
      <dgm:prSet presAssocID="{F9AF76FF-4A1A-4301-B72B-09C96D303E6F}" presName="thickLine" presStyleLbl="alignNode1" presStyleIdx="0" presStyleCnt="3"/>
      <dgm:spPr/>
    </dgm:pt>
    <dgm:pt modelId="{40D0FEAB-3001-0F46-8E2C-78668FEFFA3E}" type="pres">
      <dgm:prSet presAssocID="{F9AF76FF-4A1A-4301-B72B-09C96D303E6F}" presName="horz1" presStyleCnt="0"/>
      <dgm:spPr/>
    </dgm:pt>
    <dgm:pt modelId="{9F0B98F6-70F9-5144-A0F0-BE4A2ECFC6CF}" type="pres">
      <dgm:prSet presAssocID="{F9AF76FF-4A1A-4301-B72B-09C96D303E6F}" presName="tx1" presStyleLbl="revTx" presStyleIdx="0" presStyleCnt="3"/>
      <dgm:spPr/>
    </dgm:pt>
    <dgm:pt modelId="{F0BB9564-48BE-4249-98F9-77348D8E1CDF}" type="pres">
      <dgm:prSet presAssocID="{F9AF76FF-4A1A-4301-B72B-09C96D303E6F}" presName="vert1" presStyleCnt="0"/>
      <dgm:spPr/>
    </dgm:pt>
    <dgm:pt modelId="{CFB98A33-48E1-2842-B7DA-37EB070E07A2}" type="pres">
      <dgm:prSet presAssocID="{F82B0DF1-9A02-4E85-BEC4-242CD6420AD7}" presName="thickLine" presStyleLbl="alignNode1" presStyleIdx="1" presStyleCnt="3"/>
      <dgm:spPr/>
    </dgm:pt>
    <dgm:pt modelId="{21967E8D-95E9-E34B-B084-2BE693E3687E}" type="pres">
      <dgm:prSet presAssocID="{F82B0DF1-9A02-4E85-BEC4-242CD6420AD7}" presName="horz1" presStyleCnt="0"/>
      <dgm:spPr/>
    </dgm:pt>
    <dgm:pt modelId="{6A96F307-F7D9-D243-95C5-C9A0BB472EA4}" type="pres">
      <dgm:prSet presAssocID="{F82B0DF1-9A02-4E85-BEC4-242CD6420AD7}" presName="tx1" presStyleLbl="revTx" presStyleIdx="1" presStyleCnt="3"/>
      <dgm:spPr/>
    </dgm:pt>
    <dgm:pt modelId="{57AFDD82-4C8C-4748-8C68-7D77C7F12814}" type="pres">
      <dgm:prSet presAssocID="{F82B0DF1-9A02-4E85-BEC4-242CD6420AD7}" presName="vert1" presStyleCnt="0"/>
      <dgm:spPr/>
    </dgm:pt>
    <dgm:pt modelId="{DCAA91B1-69BD-9F45-8AF0-BCE4BEC9EFBB}" type="pres">
      <dgm:prSet presAssocID="{910FDA54-C5A1-4D1B-BCFD-C9B8F0811BBE}" presName="thickLine" presStyleLbl="alignNode1" presStyleIdx="2" presStyleCnt="3"/>
      <dgm:spPr/>
    </dgm:pt>
    <dgm:pt modelId="{08845340-59A4-D448-AD52-271B2A7752F2}" type="pres">
      <dgm:prSet presAssocID="{910FDA54-C5A1-4D1B-BCFD-C9B8F0811BBE}" presName="horz1" presStyleCnt="0"/>
      <dgm:spPr/>
    </dgm:pt>
    <dgm:pt modelId="{992D68FC-D571-3248-A202-A9C77DC7E1C0}" type="pres">
      <dgm:prSet presAssocID="{910FDA54-C5A1-4D1B-BCFD-C9B8F0811BBE}" presName="tx1" presStyleLbl="revTx" presStyleIdx="2" presStyleCnt="3"/>
      <dgm:spPr/>
    </dgm:pt>
    <dgm:pt modelId="{FD9F18DA-3455-5F41-A201-E349A873F128}" type="pres">
      <dgm:prSet presAssocID="{910FDA54-C5A1-4D1B-BCFD-C9B8F0811BBE}" presName="vert1" presStyleCnt="0"/>
      <dgm:spPr/>
    </dgm:pt>
  </dgm:ptLst>
  <dgm:cxnLst>
    <dgm:cxn modelId="{1738EE0B-D65A-434D-B131-EEB7C48A1E40}" type="presOf" srcId="{910FDA54-C5A1-4D1B-BCFD-C9B8F0811BBE}" destId="{992D68FC-D571-3248-A202-A9C77DC7E1C0}" srcOrd="0" destOrd="0" presId="urn:microsoft.com/office/officeart/2008/layout/LinedList"/>
    <dgm:cxn modelId="{F989EF21-C6E2-4578-9907-4054F90446A9}" srcId="{13214880-DEAD-4A32-BC31-E7824FD07390}" destId="{910FDA54-C5A1-4D1B-BCFD-C9B8F0811BBE}" srcOrd="2" destOrd="0" parTransId="{E3AB96BB-AF0E-43E0-AAB8-C138B2EE7F00}" sibTransId="{914464AB-DC3D-43B2-B0B5-1163B0BC0737}"/>
    <dgm:cxn modelId="{2B11E374-98A2-214B-AACA-87299F746943}" type="presOf" srcId="{F9AF76FF-4A1A-4301-B72B-09C96D303E6F}" destId="{9F0B98F6-70F9-5144-A0F0-BE4A2ECFC6CF}" srcOrd="0" destOrd="0" presId="urn:microsoft.com/office/officeart/2008/layout/LinedList"/>
    <dgm:cxn modelId="{0B078F7E-CF0B-4477-AD13-45D7B27D0A23}" srcId="{13214880-DEAD-4A32-BC31-E7824FD07390}" destId="{F9AF76FF-4A1A-4301-B72B-09C96D303E6F}" srcOrd="0" destOrd="0" parTransId="{7E8EA74D-CC2D-4565-85A4-ECE5834853ED}" sibTransId="{07084273-EEB6-408C-8D99-2F5E9E1BF54D}"/>
    <dgm:cxn modelId="{664F34AC-1E4F-0B48-BD83-634515A0EEB4}" type="presOf" srcId="{F82B0DF1-9A02-4E85-BEC4-242CD6420AD7}" destId="{6A96F307-F7D9-D243-95C5-C9A0BB472EA4}" srcOrd="0" destOrd="0" presId="urn:microsoft.com/office/officeart/2008/layout/LinedList"/>
    <dgm:cxn modelId="{AD2410BA-CD71-4D5A-BCBF-F09B43927F9E}" srcId="{13214880-DEAD-4A32-BC31-E7824FD07390}" destId="{F82B0DF1-9A02-4E85-BEC4-242CD6420AD7}" srcOrd="1" destOrd="0" parTransId="{67C0A5EC-E149-4B7D-9518-DBC514692CA0}" sibTransId="{001D88CA-A6AE-4BB0-8302-28CBD58F7C01}"/>
    <dgm:cxn modelId="{ED3830E5-78BC-0644-AB90-6E43845E0459}" type="presOf" srcId="{13214880-DEAD-4A32-BC31-E7824FD07390}" destId="{C8AC40E8-22DA-F04A-B03D-8ACB78402CC9}" srcOrd="0" destOrd="0" presId="urn:microsoft.com/office/officeart/2008/layout/LinedList"/>
    <dgm:cxn modelId="{3967399A-4401-9141-8463-AB28156CD1D4}" type="presParOf" srcId="{C8AC40E8-22DA-F04A-B03D-8ACB78402CC9}" destId="{F5769401-2EBC-CC46-88C8-1F6A0D561440}" srcOrd="0" destOrd="0" presId="urn:microsoft.com/office/officeart/2008/layout/LinedList"/>
    <dgm:cxn modelId="{1F761A71-55A0-024E-879F-4F9283DE84F0}" type="presParOf" srcId="{C8AC40E8-22DA-F04A-B03D-8ACB78402CC9}" destId="{40D0FEAB-3001-0F46-8E2C-78668FEFFA3E}" srcOrd="1" destOrd="0" presId="urn:microsoft.com/office/officeart/2008/layout/LinedList"/>
    <dgm:cxn modelId="{15F5E32F-B34A-8147-9228-232442628F92}" type="presParOf" srcId="{40D0FEAB-3001-0F46-8E2C-78668FEFFA3E}" destId="{9F0B98F6-70F9-5144-A0F0-BE4A2ECFC6CF}" srcOrd="0" destOrd="0" presId="urn:microsoft.com/office/officeart/2008/layout/LinedList"/>
    <dgm:cxn modelId="{657EED1A-099A-6E49-89B8-F9461FCE9980}" type="presParOf" srcId="{40D0FEAB-3001-0F46-8E2C-78668FEFFA3E}" destId="{F0BB9564-48BE-4249-98F9-77348D8E1CDF}" srcOrd="1" destOrd="0" presId="urn:microsoft.com/office/officeart/2008/layout/LinedList"/>
    <dgm:cxn modelId="{ED1E3ACD-5E06-2B41-915B-321C1932A573}" type="presParOf" srcId="{C8AC40E8-22DA-F04A-B03D-8ACB78402CC9}" destId="{CFB98A33-48E1-2842-B7DA-37EB070E07A2}" srcOrd="2" destOrd="0" presId="urn:microsoft.com/office/officeart/2008/layout/LinedList"/>
    <dgm:cxn modelId="{A03B294F-E110-4B4A-98A1-93FEFEC0B2F7}" type="presParOf" srcId="{C8AC40E8-22DA-F04A-B03D-8ACB78402CC9}" destId="{21967E8D-95E9-E34B-B084-2BE693E3687E}" srcOrd="3" destOrd="0" presId="urn:microsoft.com/office/officeart/2008/layout/LinedList"/>
    <dgm:cxn modelId="{5C59293A-D231-AF4B-91E9-06F51802BEF6}" type="presParOf" srcId="{21967E8D-95E9-E34B-B084-2BE693E3687E}" destId="{6A96F307-F7D9-D243-95C5-C9A0BB472EA4}" srcOrd="0" destOrd="0" presId="urn:microsoft.com/office/officeart/2008/layout/LinedList"/>
    <dgm:cxn modelId="{3D697153-8230-EB44-94B7-B5979A0BEB01}" type="presParOf" srcId="{21967E8D-95E9-E34B-B084-2BE693E3687E}" destId="{57AFDD82-4C8C-4748-8C68-7D77C7F12814}" srcOrd="1" destOrd="0" presId="urn:microsoft.com/office/officeart/2008/layout/LinedList"/>
    <dgm:cxn modelId="{C2B14BDB-9BBB-1F49-8BFB-68D373508217}" type="presParOf" srcId="{C8AC40E8-22DA-F04A-B03D-8ACB78402CC9}" destId="{DCAA91B1-69BD-9F45-8AF0-BCE4BEC9EFBB}" srcOrd="4" destOrd="0" presId="urn:microsoft.com/office/officeart/2008/layout/LinedList"/>
    <dgm:cxn modelId="{CFBC710C-74DD-2747-A3D3-C184001038ED}" type="presParOf" srcId="{C8AC40E8-22DA-F04A-B03D-8ACB78402CC9}" destId="{08845340-59A4-D448-AD52-271B2A7752F2}" srcOrd="5" destOrd="0" presId="urn:microsoft.com/office/officeart/2008/layout/LinedList"/>
    <dgm:cxn modelId="{0A073C8C-C50E-7B4F-AF10-BAC9C1CAF1FF}" type="presParOf" srcId="{08845340-59A4-D448-AD52-271B2A7752F2}" destId="{992D68FC-D571-3248-A202-A9C77DC7E1C0}" srcOrd="0" destOrd="0" presId="urn:microsoft.com/office/officeart/2008/layout/LinedList"/>
    <dgm:cxn modelId="{7AB61E3D-61D0-2F40-B259-88571F324934}" type="presParOf" srcId="{08845340-59A4-D448-AD52-271B2A7752F2}" destId="{FD9F18DA-3455-5F41-A201-E349A873F12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5251F32-B6CC-4218-A40F-FFC5D1C0D2E5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FDFF4F17-D592-42A6-9160-D550B0E52F1F}">
      <dgm:prSet/>
      <dgm:spPr/>
      <dgm:t>
        <a:bodyPr/>
        <a:lstStyle/>
        <a:p>
          <a:r>
            <a:rPr lang="en-US" b="1"/>
            <a:t>• Obě události byly masovými protesty za demokratické hodnoty</a:t>
          </a:r>
          <a:endParaRPr lang="en-US"/>
        </a:p>
      </dgm:t>
    </dgm:pt>
    <dgm:pt modelId="{E9E7A8AD-9828-4482-B2E1-F0EBE19D1309}" type="parTrans" cxnId="{42F361A5-4C0A-4C79-9264-094035D8BE0B}">
      <dgm:prSet/>
      <dgm:spPr/>
      <dgm:t>
        <a:bodyPr/>
        <a:lstStyle/>
        <a:p>
          <a:endParaRPr lang="en-US"/>
        </a:p>
      </dgm:t>
    </dgm:pt>
    <dgm:pt modelId="{CC0FBAF7-98A0-485B-8EF5-E7A944522013}" type="sibTrans" cxnId="{42F361A5-4C0A-4C79-9264-094035D8BE0B}">
      <dgm:prSet/>
      <dgm:spPr/>
      <dgm:t>
        <a:bodyPr/>
        <a:lstStyle/>
        <a:p>
          <a:endParaRPr lang="en-US"/>
        </a:p>
      </dgm:t>
    </dgm:pt>
    <dgm:pt modelId="{6E558FEA-C2B0-4986-B912-0356404D1FC6}">
      <dgm:prSet/>
      <dgm:spPr/>
      <dgm:t>
        <a:bodyPr/>
        <a:lstStyle/>
        <a:p>
          <a:r>
            <a:rPr lang="en-US" b="1"/>
            <a:t>• Oranžová revoluce – protesty proti volebním podvodům</a:t>
          </a:r>
          <a:endParaRPr lang="en-US"/>
        </a:p>
      </dgm:t>
    </dgm:pt>
    <dgm:pt modelId="{FD1A426C-0AEE-4C3A-ACB2-0F2737F62DAA}" type="parTrans" cxnId="{BB6B2D5A-4B0C-4B60-B8E9-71FE57EE639F}">
      <dgm:prSet/>
      <dgm:spPr/>
      <dgm:t>
        <a:bodyPr/>
        <a:lstStyle/>
        <a:p>
          <a:endParaRPr lang="en-US"/>
        </a:p>
      </dgm:t>
    </dgm:pt>
    <dgm:pt modelId="{1217A71D-392E-4CF4-932B-28221B992F76}" type="sibTrans" cxnId="{BB6B2D5A-4B0C-4B60-B8E9-71FE57EE639F}">
      <dgm:prSet/>
      <dgm:spPr/>
      <dgm:t>
        <a:bodyPr/>
        <a:lstStyle/>
        <a:p>
          <a:endParaRPr lang="en-US"/>
        </a:p>
      </dgm:t>
    </dgm:pt>
    <dgm:pt modelId="{FFEF05CF-62D1-4849-8EC5-AC620D9EEE57}">
      <dgm:prSet/>
      <dgm:spPr/>
      <dgm:t>
        <a:bodyPr/>
        <a:lstStyle/>
        <a:p>
          <a:r>
            <a:rPr lang="en-US" b="1"/>
            <a:t>• Euromajdan – odpor proti odmítnutí přibližování k EU</a:t>
          </a:r>
          <a:endParaRPr lang="en-US"/>
        </a:p>
      </dgm:t>
    </dgm:pt>
    <dgm:pt modelId="{7E8E9278-F695-412E-AE9A-E84DDBCD0691}" type="parTrans" cxnId="{7FF39938-8A9D-4152-91A9-4E7093A7EC2D}">
      <dgm:prSet/>
      <dgm:spPr/>
      <dgm:t>
        <a:bodyPr/>
        <a:lstStyle/>
        <a:p>
          <a:endParaRPr lang="en-US"/>
        </a:p>
      </dgm:t>
    </dgm:pt>
    <dgm:pt modelId="{C2DD4D0A-B76C-411E-B966-F4288011984C}" type="sibTrans" cxnId="{7FF39938-8A9D-4152-91A9-4E7093A7EC2D}">
      <dgm:prSet/>
      <dgm:spPr/>
      <dgm:t>
        <a:bodyPr/>
        <a:lstStyle/>
        <a:p>
          <a:endParaRPr lang="en-US"/>
        </a:p>
      </dgm:t>
    </dgm:pt>
    <dgm:pt modelId="{EB3976D3-4817-479E-A595-4612E127509B}">
      <dgm:prSet/>
      <dgm:spPr/>
      <dgm:t>
        <a:bodyPr/>
        <a:lstStyle/>
        <a:p>
          <a:r>
            <a:rPr lang="en-US" b="1"/>
            <a:t>• Euromajdan vedl k pádu Janukovyče a konfliktu s Ruskem</a:t>
          </a:r>
          <a:endParaRPr lang="en-US"/>
        </a:p>
      </dgm:t>
    </dgm:pt>
    <dgm:pt modelId="{0C452851-28A8-457F-AB93-ECF34425F288}" type="parTrans" cxnId="{7C1B4FFC-3905-4474-8632-FE063C627D53}">
      <dgm:prSet/>
      <dgm:spPr/>
      <dgm:t>
        <a:bodyPr/>
        <a:lstStyle/>
        <a:p>
          <a:endParaRPr lang="en-US"/>
        </a:p>
      </dgm:t>
    </dgm:pt>
    <dgm:pt modelId="{B6E82E00-1725-4AC3-8C59-FE25BD5991A0}" type="sibTrans" cxnId="{7C1B4FFC-3905-4474-8632-FE063C627D53}">
      <dgm:prSet/>
      <dgm:spPr/>
      <dgm:t>
        <a:bodyPr/>
        <a:lstStyle/>
        <a:p>
          <a:endParaRPr lang="en-US"/>
        </a:p>
      </dgm:t>
    </dgm:pt>
    <dgm:pt modelId="{6BACED12-C52B-8441-999A-C491B68EA6F7}" type="pres">
      <dgm:prSet presAssocID="{C5251F32-B6CC-4218-A40F-FFC5D1C0D2E5}" presName="vert0" presStyleCnt="0">
        <dgm:presLayoutVars>
          <dgm:dir/>
          <dgm:animOne val="branch"/>
          <dgm:animLvl val="lvl"/>
        </dgm:presLayoutVars>
      </dgm:prSet>
      <dgm:spPr/>
    </dgm:pt>
    <dgm:pt modelId="{E9B960F5-09B0-7442-BEC4-161E37B4492B}" type="pres">
      <dgm:prSet presAssocID="{FDFF4F17-D592-42A6-9160-D550B0E52F1F}" presName="thickLine" presStyleLbl="alignNode1" presStyleIdx="0" presStyleCnt="4"/>
      <dgm:spPr/>
    </dgm:pt>
    <dgm:pt modelId="{0D8823D7-7CF5-D947-9BB8-1A9939ACA0A2}" type="pres">
      <dgm:prSet presAssocID="{FDFF4F17-D592-42A6-9160-D550B0E52F1F}" presName="horz1" presStyleCnt="0"/>
      <dgm:spPr/>
    </dgm:pt>
    <dgm:pt modelId="{10C28272-AF3C-8A42-BB47-CE9145CFE3BE}" type="pres">
      <dgm:prSet presAssocID="{FDFF4F17-D592-42A6-9160-D550B0E52F1F}" presName="tx1" presStyleLbl="revTx" presStyleIdx="0" presStyleCnt="4"/>
      <dgm:spPr/>
    </dgm:pt>
    <dgm:pt modelId="{A8D4012C-901B-DE48-AB2D-D3501E27BDEA}" type="pres">
      <dgm:prSet presAssocID="{FDFF4F17-D592-42A6-9160-D550B0E52F1F}" presName="vert1" presStyleCnt="0"/>
      <dgm:spPr/>
    </dgm:pt>
    <dgm:pt modelId="{DFA5AB21-90CA-BF40-90D6-7FB83ABE3A39}" type="pres">
      <dgm:prSet presAssocID="{6E558FEA-C2B0-4986-B912-0356404D1FC6}" presName="thickLine" presStyleLbl="alignNode1" presStyleIdx="1" presStyleCnt="4"/>
      <dgm:spPr/>
    </dgm:pt>
    <dgm:pt modelId="{AE447FCD-4645-2F45-87B6-B23590D0E9F2}" type="pres">
      <dgm:prSet presAssocID="{6E558FEA-C2B0-4986-B912-0356404D1FC6}" presName="horz1" presStyleCnt="0"/>
      <dgm:spPr/>
    </dgm:pt>
    <dgm:pt modelId="{89C6BF47-EF63-A845-B19A-308DFF8F82DC}" type="pres">
      <dgm:prSet presAssocID="{6E558FEA-C2B0-4986-B912-0356404D1FC6}" presName="tx1" presStyleLbl="revTx" presStyleIdx="1" presStyleCnt="4"/>
      <dgm:spPr/>
    </dgm:pt>
    <dgm:pt modelId="{349C2210-3ADF-6641-9B79-3B35396163E8}" type="pres">
      <dgm:prSet presAssocID="{6E558FEA-C2B0-4986-B912-0356404D1FC6}" presName="vert1" presStyleCnt="0"/>
      <dgm:spPr/>
    </dgm:pt>
    <dgm:pt modelId="{35CDB8D6-C078-9D4E-A5F2-0CC9CA419B90}" type="pres">
      <dgm:prSet presAssocID="{FFEF05CF-62D1-4849-8EC5-AC620D9EEE57}" presName="thickLine" presStyleLbl="alignNode1" presStyleIdx="2" presStyleCnt="4"/>
      <dgm:spPr/>
    </dgm:pt>
    <dgm:pt modelId="{D7B3398C-E766-4546-9658-0105A800766D}" type="pres">
      <dgm:prSet presAssocID="{FFEF05CF-62D1-4849-8EC5-AC620D9EEE57}" presName="horz1" presStyleCnt="0"/>
      <dgm:spPr/>
    </dgm:pt>
    <dgm:pt modelId="{F331500E-603A-184B-89C1-A49CE4609DC1}" type="pres">
      <dgm:prSet presAssocID="{FFEF05CF-62D1-4849-8EC5-AC620D9EEE57}" presName="tx1" presStyleLbl="revTx" presStyleIdx="2" presStyleCnt="4"/>
      <dgm:spPr/>
    </dgm:pt>
    <dgm:pt modelId="{B1D70BA4-7C5B-F745-9450-15D6CEBEED94}" type="pres">
      <dgm:prSet presAssocID="{FFEF05CF-62D1-4849-8EC5-AC620D9EEE57}" presName="vert1" presStyleCnt="0"/>
      <dgm:spPr/>
    </dgm:pt>
    <dgm:pt modelId="{CDA91A5F-F64E-894D-89B8-BC1B5054B413}" type="pres">
      <dgm:prSet presAssocID="{EB3976D3-4817-479E-A595-4612E127509B}" presName="thickLine" presStyleLbl="alignNode1" presStyleIdx="3" presStyleCnt="4"/>
      <dgm:spPr/>
    </dgm:pt>
    <dgm:pt modelId="{27C94F2D-F0B5-D343-BE2A-B28653CD6DE5}" type="pres">
      <dgm:prSet presAssocID="{EB3976D3-4817-479E-A595-4612E127509B}" presName="horz1" presStyleCnt="0"/>
      <dgm:spPr/>
    </dgm:pt>
    <dgm:pt modelId="{BEC7EE4F-AFF8-5042-80A8-CDBBD87DC309}" type="pres">
      <dgm:prSet presAssocID="{EB3976D3-4817-479E-A595-4612E127509B}" presName="tx1" presStyleLbl="revTx" presStyleIdx="3" presStyleCnt="4"/>
      <dgm:spPr/>
    </dgm:pt>
    <dgm:pt modelId="{00A290DC-B59C-7C4C-B017-A01D9C000BB8}" type="pres">
      <dgm:prSet presAssocID="{EB3976D3-4817-479E-A595-4612E127509B}" presName="vert1" presStyleCnt="0"/>
      <dgm:spPr/>
    </dgm:pt>
  </dgm:ptLst>
  <dgm:cxnLst>
    <dgm:cxn modelId="{98CE8B1F-2898-E140-96F9-C7D99EDD1C6E}" type="presOf" srcId="{EB3976D3-4817-479E-A595-4612E127509B}" destId="{BEC7EE4F-AFF8-5042-80A8-CDBBD87DC309}" srcOrd="0" destOrd="0" presId="urn:microsoft.com/office/officeart/2008/layout/LinedList"/>
    <dgm:cxn modelId="{6463092C-E033-1241-A9BC-4176A834862C}" type="presOf" srcId="{FFEF05CF-62D1-4849-8EC5-AC620D9EEE57}" destId="{F331500E-603A-184B-89C1-A49CE4609DC1}" srcOrd="0" destOrd="0" presId="urn:microsoft.com/office/officeart/2008/layout/LinedList"/>
    <dgm:cxn modelId="{7FF39938-8A9D-4152-91A9-4E7093A7EC2D}" srcId="{C5251F32-B6CC-4218-A40F-FFC5D1C0D2E5}" destId="{FFEF05CF-62D1-4849-8EC5-AC620D9EEE57}" srcOrd="2" destOrd="0" parTransId="{7E8E9278-F695-412E-AE9A-E84DDBCD0691}" sibTransId="{C2DD4D0A-B76C-411E-B966-F4288011984C}"/>
    <dgm:cxn modelId="{BB6B2D5A-4B0C-4B60-B8E9-71FE57EE639F}" srcId="{C5251F32-B6CC-4218-A40F-FFC5D1C0D2E5}" destId="{6E558FEA-C2B0-4986-B912-0356404D1FC6}" srcOrd="1" destOrd="0" parTransId="{FD1A426C-0AEE-4C3A-ACB2-0F2737F62DAA}" sibTransId="{1217A71D-392E-4CF4-932B-28221B992F76}"/>
    <dgm:cxn modelId="{42F361A5-4C0A-4C79-9264-094035D8BE0B}" srcId="{C5251F32-B6CC-4218-A40F-FFC5D1C0D2E5}" destId="{FDFF4F17-D592-42A6-9160-D550B0E52F1F}" srcOrd="0" destOrd="0" parTransId="{E9E7A8AD-9828-4482-B2E1-F0EBE19D1309}" sibTransId="{CC0FBAF7-98A0-485B-8EF5-E7A944522013}"/>
    <dgm:cxn modelId="{51EA86A9-2812-1D47-B79B-6FD07B1AD7DF}" type="presOf" srcId="{FDFF4F17-D592-42A6-9160-D550B0E52F1F}" destId="{10C28272-AF3C-8A42-BB47-CE9145CFE3BE}" srcOrd="0" destOrd="0" presId="urn:microsoft.com/office/officeart/2008/layout/LinedList"/>
    <dgm:cxn modelId="{32BA99BB-3421-C64B-9EDB-7B53BAD674EA}" type="presOf" srcId="{6E558FEA-C2B0-4986-B912-0356404D1FC6}" destId="{89C6BF47-EF63-A845-B19A-308DFF8F82DC}" srcOrd="0" destOrd="0" presId="urn:microsoft.com/office/officeart/2008/layout/LinedList"/>
    <dgm:cxn modelId="{5EE0D4F9-5FD6-794F-A047-10B9C7555FF4}" type="presOf" srcId="{C5251F32-B6CC-4218-A40F-FFC5D1C0D2E5}" destId="{6BACED12-C52B-8441-999A-C491B68EA6F7}" srcOrd="0" destOrd="0" presId="urn:microsoft.com/office/officeart/2008/layout/LinedList"/>
    <dgm:cxn modelId="{7C1B4FFC-3905-4474-8632-FE063C627D53}" srcId="{C5251F32-B6CC-4218-A40F-FFC5D1C0D2E5}" destId="{EB3976D3-4817-479E-A595-4612E127509B}" srcOrd="3" destOrd="0" parTransId="{0C452851-28A8-457F-AB93-ECF34425F288}" sibTransId="{B6E82E00-1725-4AC3-8C59-FE25BD5991A0}"/>
    <dgm:cxn modelId="{5B2F0DCD-0858-214E-BB6A-49CB515C4ADB}" type="presParOf" srcId="{6BACED12-C52B-8441-999A-C491B68EA6F7}" destId="{E9B960F5-09B0-7442-BEC4-161E37B4492B}" srcOrd="0" destOrd="0" presId="urn:microsoft.com/office/officeart/2008/layout/LinedList"/>
    <dgm:cxn modelId="{7393C2A5-1FF6-0D4D-9176-26253C26612D}" type="presParOf" srcId="{6BACED12-C52B-8441-999A-C491B68EA6F7}" destId="{0D8823D7-7CF5-D947-9BB8-1A9939ACA0A2}" srcOrd="1" destOrd="0" presId="urn:microsoft.com/office/officeart/2008/layout/LinedList"/>
    <dgm:cxn modelId="{5C339BCF-6543-854F-B8A3-BE56A9A8C733}" type="presParOf" srcId="{0D8823D7-7CF5-D947-9BB8-1A9939ACA0A2}" destId="{10C28272-AF3C-8A42-BB47-CE9145CFE3BE}" srcOrd="0" destOrd="0" presId="urn:microsoft.com/office/officeart/2008/layout/LinedList"/>
    <dgm:cxn modelId="{C4C91455-7882-C046-8FE7-AA220085E4DA}" type="presParOf" srcId="{0D8823D7-7CF5-D947-9BB8-1A9939ACA0A2}" destId="{A8D4012C-901B-DE48-AB2D-D3501E27BDEA}" srcOrd="1" destOrd="0" presId="urn:microsoft.com/office/officeart/2008/layout/LinedList"/>
    <dgm:cxn modelId="{A7B05FA8-F461-3747-8D67-120E7A109D6B}" type="presParOf" srcId="{6BACED12-C52B-8441-999A-C491B68EA6F7}" destId="{DFA5AB21-90CA-BF40-90D6-7FB83ABE3A39}" srcOrd="2" destOrd="0" presId="urn:microsoft.com/office/officeart/2008/layout/LinedList"/>
    <dgm:cxn modelId="{79B7DE07-D88A-5242-A86F-AE21414225B9}" type="presParOf" srcId="{6BACED12-C52B-8441-999A-C491B68EA6F7}" destId="{AE447FCD-4645-2F45-87B6-B23590D0E9F2}" srcOrd="3" destOrd="0" presId="urn:microsoft.com/office/officeart/2008/layout/LinedList"/>
    <dgm:cxn modelId="{0747D688-A848-9343-BB05-8AD32DDEC0D4}" type="presParOf" srcId="{AE447FCD-4645-2F45-87B6-B23590D0E9F2}" destId="{89C6BF47-EF63-A845-B19A-308DFF8F82DC}" srcOrd="0" destOrd="0" presId="urn:microsoft.com/office/officeart/2008/layout/LinedList"/>
    <dgm:cxn modelId="{FD2F694C-C2AB-3248-A774-DC56734B4B70}" type="presParOf" srcId="{AE447FCD-4645-2F45-87B6-B23590D0E9F2}" destId="{349C2210-3ADF-6641-9B79-3B35396163E8}" srcOrd="1" destOrd="0" presId="urn:microsoft.com/office/officeart/2008/layout/LinedList"/>
    <dgm:cxn modelId="{514B276B-6429-0740-A767-1906E8FE22C7}" type="presParOf" srcId="{6BACED12-C52B-8441-999A-C491B68EA6F7}" destId="{35CDB8D6-C078-9D4E-A5F2-0CC9CA419B90}" srcOrd="4" destOrd="0" presId="urn:microsoft.com/office/officeart/2008/layout/LinedList"/>
    <dgm:cxn modelId="{21B3BA7B-0DBD-BA41-8436-CDD081F2C153}" type="presParOf" srcId="{6BACED12-C52B-8441-999A-C491B68EA6F7}" destId="{D7B3398C-E766-4546-9658-0105A800766D}" srcOrd="5" destOrd="0" presId="urn:microsoft.com/office/officeart/2008/layout/LinedList"/>
    <dgm:cxn modelId="{9437D4C0-A9FB-EA48-920D-3F34146C571F}" type="presParOf" srcId="{D7B3398C-E766-4546-9658-0105A800766D}" destId="{F331500E-603A-184B-89C1-A49CE4609DC1}" srcOrd="0" destOrd="0" presId="urn:microsoft.com/office/officeart/2008/layout/LinedList"/>
    <dgm:cxn modelId="{3D62518A-4BA7-404C-9151-57559C351D41}" type="presParOf" srcId="{D7B3398C-E766-4546-9658-0105A800766D}" destId="{B1D70BA4-7C5B-F745-9450-15D6CEBEED94}" srcOrd="1" destOrd="0" presId="urn:microsoft.com/office/officeart/2008/layout/LinedList"/>
    <dgm:cxn modelId="{1F062A15-AF16-714A-8AB4-D1937E9E2395}" type="presParOf" srcId="{6BACED12-C52B-8441-999A-C491B68EA6F7}" destId="{CDA91A5F-F64E-894D-89B8-BC1B5054B413}" srcOrd="6" destOrd="0" presId="urn:microsoft.com/office/officeart/2008/layout/LinedList"/>
    <dgm:cxn modelId="{A72876C1-D519-A34F-BE80-DDE820AF8EFC}" type="presParOf" srcId="{6BACED12-C52B-8441-999A-C491B68EA6F7}" destId="{27C94F2D-F0B5-D343-BE2A-B28653CD6DE5}" srcOrd="7" destOrd="0" presId="urn:microsoft.com/office/officeart/2008/layout/LinedList"/>
    <dgm:cxn modelId="{07D19A24-D504-7D46-88D2-0159F115FD3F}" type="presParOf" srcId="{27C94F2D-F0B5-D343-BE2A-B28653CD6DE5}" destId="{BEC7EE4F-AFF8-5042-80A8-CDBBD87DC309}" srcOrd="0" destOrd="0" presId="urn:microsoft.com/office/officeart/2008/layout/LinedList"/>
    <dgm:cxn modelId="{F5E90049-1273-CA46-8A0D-DFA383B805C3}" type="presParOf" srcId="{27C94F2D-F0B5-D343-BE2A-B28653CD6DE5}" destId="{00A290DC-B59C-7C4C-B017-A01D9C000BB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72B0294-0F95-44DB-97C3-FCC577B74007}" type="doc">
      <dgm:prSet loTypeId="urn:microsoft.com/office/officeart/2008/layout/LinedList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FF4CB368-519E-4AB2-99D1-0605296C557A}">
      <dgm:prSet/>
      <dgm:spPr/>
      <dgm:t>
        <a:bodyPr/>
        <a:lstStyle/>
        <a:p>
          <a:r>
            <a:rPr lang="en-US" b="1" dirty="0"/>
            <a:t>• </a:t>
          </a:r>
          <a:r>
            <a:rPr lang="en-US" b="1" dirty="0" err="1"/>
            <a:t>Narozen</a:t>
          </a:r>
          <a:r>
            <a:rPr lang="en-US" b="1" dirty="0"/>
            <a:t>: 9. </a:t>
          </a:r>
          <a:r>
            <a:rPr lang="en-US" b="1" dirty="0" err="1"/>
            <a:t>července</a:t>
          </a:r>
          <a:r>
            <a:rPr lang="en-US" b="1" dirty="0"/>
            <a:t> 1950, </a:t>
          </a:r>
          <a:r>
            <a:rPr lang="en-US" b="1" dirty="0" err="1"/>
            <a:t>Jenakijeve</a:t>
          </a:r>
          <a:r>
            <a:rPr lang="en-US" b="1" dirty="0"/>
            <a:t> (</a:t>
          </a:r>
          <a:r>
            <a:rPr lang="en-US" b="1" dirty="0" err="1"/>
            <a:t>Doněcká</a:t>
          </a:r>
          <a:r>
            <a:rPr lang="en-US" b="1" dirty="0"/>
            <a:t> oblast)</a:t>
          </a:r>
          <a:endParaRPr lang="en-US" dirty="0"/>
        </a:p>
      </dgm:t>
    </dgm:pt>
    <dgm:pt modelId="{C4BBC49C-B40A-4B32-BE0B-85ABAE54F937}" type="parTrans" cxnId="{858303FA-C3BF-4FB6-A5FC-108BD8098B62}">
      <dgm:prSet/>
      <dgm:spPr/>
      <dgm:t>
        <a:bodyPr/>
        <a:lstStyle/>
        <a:p>
          <a:endParaRPr lang="en-US"/>
        </a:p>
      </dgm:t>
    </dgm:pt>
    <dgm:pt modelId="{E7F4847C-4403-4747-B9CA-8A03603814C3}" type="sibTrans" cxnId="{858303FA-C3BF-4FB6-A5FC-108BD8098B62}">
      <dgm:prSet/>
      <dgm:spPr/>
      <dgm:t>
        <a:bodyPr/>
        <a:lstStyle/>
        <a:p>
          <a:endParaRPr lang="en-US"/>
        </a:p>
      </dgm:t>
    </dgm:pt>
    <dgm:pt modelId="{29CCCCE1-4AF0-4B50-8B7B-97EC980C8EF9}">
      <dgm:prSet/>
      <dgm:spPr/>
      <dgm:t>
        <a:bodyPr/>
        <a:lstStyle/>
        <a:p>
          <a:r>
            <a:rPr lang="en-US" b="1"/>
            <a:t>• Ruskojazyčný původ, technické a ekonomické vzdělání</a:t>
          </a:r>
          <a:endParaRPr lang="en-US"/>
        </a:p>
      </dgm:t>
    </dgm:pt>
    <dgm:pt modelId="{355DD1AD-C139-414A-944F-5979278B2D5E}" type="parTrans" cxnId="{47822D3D-5038-4CF6-85AD-3E413F6A5F0B}">
      <dgm:prSet/>
      <dgm:spPr/>
      <dgm:t>
        <a:bodyPr/>
        <a:lstStyle/>
        <a:p>
          <a:endParaRPr lang="en-US"/>
        </a:p>
      </dgm:t>
    </dgm:pt>
    <dgm:pt modelId="{7EAC3296-FCAF-46B3-AFD4-B41D00F8BBB6}" type="sibTrans" cxnId="{47822D3D-5038-4CF6-85AD-3E413F6A5F0B}">
      <dgm:prSet/>
      <dgm:spPr/>
      <dgm:t>
        <a:bodyPr/>
        <a:lstStyle/>
        <a:p>
          <a:endParaRPr lang="en-US"/>
        </a:p>
      </dgm:t>
    </dgm:pt>
    <dgm:pt modelId="{817E8DDA-966B-46E0-A3BF-59DD61568069}">
      <dgm:prSet/>
      <dgm:spPr/>
      <dgm:t>
        <a:bodyPr/>
        <a:lstStyle/>
        <a:p>
          <a:r>
            <a:rPr lang="en-US" b="1"/>
            <a:t>• Kritizováno formální právní vzdělání</a:t>
          </a:r>
          <a:endParaRPr lang="en-US"/>
        </a:p>
      </dgm:t>
    </dgm:pt>
    <dgm:pt modelId="{081447BC-A974-4394-92F2-2D83B123FDE5}" type="parTrans" cxnId="{1DB4CED5-7852-4E4D-970C-A6B1287E4DEB}">
      <dgm:prSet/>
      <dgm:spPr/>
      <dgm:t>
        <a:bodyPr/>
        <a:lstStyle/>
        <a:p>
          <a:endParaRPr lang="en-US"/>
        </a:p>
      </dgm:t>
    </dgm:pt>
    <dgm:pt modelId="{0C23BD1C-F91C-4978-85DC-F7D63D8283FC}" type="sibTrans" cxnId="{1DB4CED5-7852-4E4D-970C-A6B1287E4DEB}">
      <dgm:prSet/>
      <dgm:spPr/>
      <dgm:t>
        <a:bodyPr/>
        <a:lstStyle/>
        <a:p>
          <a:endParaRPr lang="en-US"/>
        </a:p>
      </dgm:t>
    </dgm:pt>
    <dgm:pt modelId="{D3071F64-1018-C049-AB09-93E5F46D6994}" type="pres">
      <dgm:prSet presAssocID="{872B0294-0F95-44DB-97C3-FCC577B74007}" presName="vert0" presStyleCnt="0">
        <dgm:presLayoutVars>
          <dgm:dir/>
          <dgm:animOne val="branch"/>
          <dgm:animLvl val="lvl"/>
        </dgm:presLayoutVars>
      </dgm:prSet>
      <dgm:spPr/>
    </dgm:pt>
    <dgm:pt modelId="{E080FDA5-A199-2E40-9B5E-68B0CD09319B}" type="pres">
      <dgm:prSet presAssocID="{FF4CB368-519E-4AB2-99D1-0605296C557A}" presName="thickLine" presStyleLbl="alignNode1" presStyleIdx="0" presStyleCnt="3"/>
      <dgm:spPr/>
    </dgm:pt>
    <dgm:pt modelId="{C302C06B-E792-BB4A-B097-32B582E84C2A}" type="pres">
      <dgm:prSet presAssocID="{FF4CB368-519E-4AB2-99D1-0605296C557A}" presName="horz1" presStyleCnt="0"/>
      <dgm:spPr/>
    </dgm:pt>
    <dgm:pt modelId="{2876352E-3E87-2042-8549-711EA9FCB530}" type="pres">
      <dgm:prSet presAssocID="{FF4CB368-519E-4AB2-99D1-0605296C557A}" presName="tx1" presStyleLbl="revTx" presStyleIdx="0" presStyleCnt="3"/>
      <dgm:spPr/>
    </dgm:pt>
    <dgm:pt modelId="{6A3B9851-DE0A-6C4D-A9C1-8E7CD9FE8F53}" type="pres">
      <dgm:prSet presAssocID="{FF4CB368-519E-4AB2-99D1-0605296C557A}" presName="vert1" presStyleCnt="0"/>
      <dgm:spPr/>
    </dgm:pt>
    <dgm:pt modelId="{DE8E3565-3252-6B4F-B2CF-F30455B0324F}" type="pres">
      <dgm:prSet presAssocID="{29CCCCE1-4AF0-4B50-8B7B-97EC980C8EF9}" presName="thickLine" presStyleLbl="alignNode1" presStyleIdx="1" presStyleCnt="3"/>
      <dgm:spPr/>
    </dgm:pt>
    <dgm:pt modelId="{7462963B-F1A3-4A42-9499-651F4D995D7F}" type="pres">
      <dgm:prSet presAssocID="{29CCCCE1-4AF0-4B50-8B7B-97EC980C8EF9}" presName="horz1" presStyleCnt="0"/>
      <dgm:spPr/>
    </dgm:pt>
    <dgm:pt modelId="{A6CD65AF-6B63-0D43-994A-24A7B5945D4D}" type="pres">
      <dgm:prSet presAssocID="{29CCCCE1-4AF0-4B50-8B7B-97EC980C8EF9}" presName="tx1" presStyleLbl="revTx" presStyleIdx="1" presStyleCnt="3"/>
      <dgm:spPr/>
    </dgm:pt>
    <dgm:pt modelId="{514815DD-2F3A-824C-8EAC-113B88B26FA7}" type="pres">
      <dgm:prSet presAssocID="{29CCCCE1-4AF0-4B50-8B7B-97EC980C8EF9}" presName="vert1" presStyleCnt="0"/>
      <dgm:spPr/>
    </dgm:pt>
    <dgm:pt modelId="{D629DA83-C136-0248-A63B-5ED8F5E729E5}" type="pres">
      <dgm:prSet presAssocID="{817E8DDA-966B-46E0-A3BF-59DD61568069}" presName="thickLine" presStyleLbl="alignNode1" presStyleIdx="2" presStyleCnt="3"/>
      <dgm:spPr/>
    </dgm:pt>
    <dgm:pt modelId="{11B6BDC6-52BA-C44A-848D-5867B08702A4}" type="pres">
      <dgm:prSet presAssocID="{817E8DDA-966B-46E0-A3BF-59DD61568069}" presName="horz1" presStyleCnt="0"/>
      <dgm:spPr/>
    </dgm:pt>
    <dgm:pt modelId="{9E8D2993-374D-5A45-92DC-12358D61C791}" type="pres">
      <dgm:prSet presAssocID="{817E8DDA-966B-46E0-A3BF-59DD61568069}" presName="tx1" presStyleLbl="revTx" presStyleIdx="2" presStyleCnt="3"/>
      <dgm:spPr/>
    </dgm:pt>
    <dgm:pt modelId="{FB6186A9-583B-2940-9CE0-6C629A6D3B09}" type="pres">
      <dgm:prSet presAssocID="{817E8DDA-966B-46E0-A3BF-59DD61568069}" presName="vert1" presStyleCnt="0"/>
      <dgm:spPr/>
    </dgm:pt>
  </dgm:ptLst>
  <dgm:cxnLst>
    <dgm:cxn modelId="{47822D3D-5038-4CF6-85AD-3E413F6A5F0B}" srcId="{872B0294-0F95-44DB-97C3-FCC577B74007}" destId="{29CCCCE1-4AF0-4B50-8B7B-97EC980C8EF9}" srcOrd="1" destOrd="0" parTransId="{355DD1AD-C139-414A-944F-5979278B2D5E}" sibTransId="{7EAC3296-FCAF-46B3-AFD4-B41D00F8BBB6}"/>
    <dgm:cxn modelId="{0FD0EE4D-0FAB-0A4D-8D8F-691A669C51A6}" type="presOf" srcId="{872B0294-0F95-44DB-97C3-FCC577B74007}" destId="{D3071F64-1018-C049-AB09-93E5F46D6994}" srcOrd="0" destOrd="0" presId="urn:microsoft.com/office/officeart/2008/layout/LinedList"/>
    <dgm:cxn modelId="{A8C8C5BD-C7B2-5C44-AEAD-B40A5A864D95}" type="presOf" srcId="{29CCCCE1-4AF0-4B50-8B7B-97EC980C8EF9}" destId="{A6CD65AF-6B63-0D43-994A-24A7B5945D4D}" srcOrd="0" destOrd="0" presId="urn:microsoft.com/office/officeart/2008/layout/LinedList"/>
    <dgm:cxn modelId="{5E051CD0-E396-7E4B-86A2-1210F6174991}" type="presOf" srcId="{FF4CB368-519E-4AB2-99D1-0605296C557A}" destId="{2876352E-3E87-2042-8549-711EA9FCB530}" srcOrd="0" destOrd="0" presId="urn:microsoft.com/office/officeart/2008/layout/LinedList"/>
    <dgm:cxn modelId="{1DB4CED5-7852-4E4D-970C-A6B1287E4DEB}" srcId="{872B0294-0F95-44DB-97C3-FCC577B74007}" destId="{817E8DDA-966B-46E0-A3BF-59DD61568069}" srcOrd="2" destOrd="0" parTransId="{081447BC-A974-4394-92F2-2D83B123FDE5}" sibTransId="{0C23BD1C-F91C-4978-85DC-F7D63D8283FC}"/>
    <dgm:cxn modelId="{ECE3E4F5-F141-F840-A960-18F3DF3ECF88}" type="presOf" srcId="{817E8DDA-966B-46E0-A3BF-59DD61568069}" destId="{9E8D2993-374D-5A45-92DC-12358D61C791}" srcOrd="0" destOrd="0" presId="urn:microsoft.com/office/officeart/2008/layout/LinedList"/>
    <dgm:cxn modelId="{858303FA-C3BF-4FB6-A5FC-108BD8098B62}" srcId="{872B0294-0F95-44DB-97C3-FCC577B74007}" destId="{FF4CB368-519E-4AB2-99D1-0605296C557A}" srcOrd="0" destOrd="0" parTransId="{C4BBC49C-B40A-4B32-BE0B-85ABAE54F937}" sibTransId="{E7F4847C-4403-4747-B9CA-8A03603814C3}"/>
    <dgm:cxn modelId="{58D42665-E4B8-ED45-A149-57A0C305D84C}" type="presParOf" srcId="{D3071F64-1018-C049-AB09-93E5F46D6994}" destId="{E080FDA5-A199-2E40-9B5E-68B0CD09319B}" srcOrd="0" destOrd="0" presId="urn:microsoft.com/office/officeart/2008/layout/LinedList"/>
    <dgm:cxn modelId="{39C4EE2D-4B6F-284B-8BC2-7DB92FC02ACA}" type="presParOf" srcId="{D3071F64-1018-C049-AB09-93E5F46D6994}" destId="{C302C06B-E792-BB4A-B097-32B582E84C2A}" srcOrd="1" destOrd="0" presId="urn:microsoft.com/office/officeart/2008/layout/LinedList"/>
    <dgm:cxn modelId="{7AEA633D-0ABD-1749-83AE-8341F6AD085C}" type="presParOf" srcId="{C302C06B-E792-BB4A-B097-32B582E84C2A}" destId="{2876352E-3E87-2042-8549-711EA9FCB530}" srcOrd="0" destOrd="0" presId="urn:microsoft.com/office/officeart/2008/layout/LinedList"/>
    <dgm:cxn modelId="{D4D2F517-482C-4441-A420-1FB86AF7DB51}" type="presParOf" srcId="{C302C06B-E792-BB4A-B097-32B582E84C2A}" destId="{6A3B9851-DE0A-6C4D-A9C1-8E7CD9FE8F53}" srcOrd="1" destOrd="0" presId="urn:microsoft.com/office/officeart/2008/layout/LinedList"/>
    <dgm:cxn modelId="{89984655-734C-DD4F-8B48-EB2764CC5004}" type="presParOf" srcId="{D3071F64-1018-C049-AB09-93E5F46D6994}" destId="{DE8E3565-3252-6B4F-B2CF-F30455B0324F}" srcOrd="2" destOrd="0" presId="urn:microsoft.com/office/officeart/2008/layout/LinedList"/>
    <dgm:cxn modelId="{DD831EC7-CE63-A842-9BED-067FF1B27C36}" type="presParOf" srcId="{D3071F64-1018-C049-AB09-93E5F46D6994}" destId="{7462963B-F1A3-4A42-9499-651F4D995D7F}" srcOrd="3" destOrd="0" presId="urn:microsoft.com/office/officeart/2008/layout/LinedList"/>
    <dgm:cxn modelId="{EEE3D6F9-0114-DC4E-BBF7-522501C7F14A}" type="presParOf" srcId="{7462963B-F1A3-4A42-9499-651F4D995D7F}" destId="{A6CD65AF-6B63-0D43-994A-24A7B5945D4D}" srcOrd="0" destOrd="0" presId="urn:microsoft.com/office/officeart/2008/layout/LinedList"/>
    <dgm:cxn modelId="{E4CBAA8A-564F-D145-8005-6773ED565AAF}" type="presParOf" srcId="{7462963B-F1A3-4A42-9499-651F4D995D7F}" destId="{514815DD-2F3A-824C-8EAC-113B88B26FA7}" srcOrd="1" destOrd="0" presId="urn:microsoft.com/office/officeart/2008/layout/LinedList"/>
    <dgm:cxn modelId="{682E2FCF-914D-8D43-AF4E-8F8ADC64ABC9}" type="presParOf" srcId="{D3071F64-1018-C049-AB09-93E5F46D6994}" destId="{D629DA83-C136-0248-A63B-5ED8F5E729E5}" srcOrd="4" destOrd="0" presId="urn:microsoft.com/office/officeart/2008/layout/LinedList"/>
    <dgm:cxn modelId="{E3D04520-F82D-AB40-B51C-18CC31631570}" type="presParOf" srcId="{D3071F64-1018-C049-AB09-93E5F46D6994}" destId="{11B6BDC6-52BA-C44A-848D-5867B08702A4}" srcOrd="5" destOrd="0" presId="urn:microsoft.com/office/officeart/2008/layout/LinedList"/>
    <dgm:cxn modelId="{0714B496-E4AE-E146-97F5-F37ED5130D30}" type="presParOf" srcId="{11B6BDC6-52BA-C44A-848D-5867B08702A4}" destId="{9E8D2993-374D-5A45-92DC-12358D61C791}" srcOrd="0" destOrd="0" presId="urn:microsoft.com/office/officeart/2008/layout/LinedList"/>
    <dgm:cxn modelId="{6E4744B0-8428-6A47-887D-3F976CDCF981}" type="presParOf" srcId="{11B6BDC6-52BA-C44A-848D-5867B08702A4}" destId="{FB6186A9-583B-2940-9CE0-6C629A6D3B0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549D5FA-3668-4A04-9C85-218B0792CF2C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A0F050B-CC66-4BEA-8A75-FC92612D425F}">
      <dgm:prSet/>
      <dgm:spPr/>
      <dgm:t>
        <a:bodyPr/>
        <a:lstStyle/>
        <a:p>
          <a:r>
            <a:rPr lang="en-US" b="1"/>
            <a:t>• Premiér Ukrajiny: 2002–2005, 2006–2007</a:t>
          </a:r>
          <a:endParaRPr lang="en-US"/>
        </a:p>
      </dgm:t>
    </dgm:pt>
    <dgm:pt modelId="{28016E77-D00C-4569-B116-81CFFBA5DD4B}" type="parTrans" cxnId="{A19EDCEC-6681-4AC2-85ED-54B8AE8DA785}">
      <dgm:prSet/>
      <dgm:spPr/>
      <dgm:t>
        <a:bodyPr/>
        <a:lstStyle/>
        <a:p>
          <a:endParaRPr lang="en-US"/>
        </a:p>
      </dgm:t>
    </dgm:pt>
    <dgm:pt modelId="{6FEDBE20-EAC9-4803-83AF-5179AD4FFDC7}" type="sibTrans" cxnId="{A19EDCEC-6681-4AC2-85ED-54B8AE8DA785}">
      <dgm:prSet/>
      <dgm:spPr/>
      <dgm:t>
        <a:bodyPr/>
        <a:lstStyle/>
        <a:p>
          <a:endParaRPr lang="en-US"/>
        </a:p>
      </dgm:t>
    </dgm:pt>
    <dgm:pt modelId="{4086554C-22D5-40FF-95AA-595E31CD5D4D}">
      <dgm:prSet/>
      <dgm:spPr/>
      <dgm:t>
        <a:bodyPr/>
        <a:lstStyle/>
        <a:p>
          <a:r>
            <a:rPr lang="en-US" b="1" dirty="0"/>
            <a:t>• </a:t>
          </a:r>
          <a:r>
            <a:rPr lang="en-US" b="1" dirty="0" err="1"/>
            <a:t>Kandidát</a:t>
          </a:r>
          <a:r>
            <a:rPr lang="en-US" b="1" dirty="0"/>
            <a:t> v </a:t>
          </a:r>
          <a:r>
            <a:rPr lang="en-US" b="1" dirty="0" err="1"/>
            <a:t>prezidentských</a:t>
          </a:r>
          <a:r>
            <a:rPr lang="en-US" b="1" dirty="0"/>
            <a:t> </a:t>
          </a:r>
          <a:r>
            <a:rPr lang="en-US" b="1" dirty="0" err="1"/>
            <a:t>volbách</a:t>
          </a:r>
          <a:r>
            <a:rPr lang="en-US" b="1" dirty="0"/>
            <a:t> 2004 – </a:t>
          </a:r>
          <a:r>
            <a:rPr lang="en-US" b="1" dirty="0" err="1"/>
            <a:t>volby</a:t>
          </a:r>
          <a:r>
            <a:rPr lang="en-US" b="1" dirty="0"/>
            <a:t> </a:t>
          </a:r>
          <a:r>
            <a:rPr lang="en-US" b="1" dirty="0" err="1"/>
            <a:t>zfalšovány</a:t>
          </a:r>
          <a:endParaRPr lang="en-US" dirty="0"/>
        </a:p>
      </dgm:t>
    </dgm:pt>
    <dgm:pt modelId="{470CA3F3-E383-4CD6-82F9-06EEA16DAE31}" type="parTrans" cxnId="{DC8FCDAA-35AF-4C60-B67A-89531390F342}">
      <dgm:prSet/>
      <dgm:spPr/>
      <dgm:t>
        <a:bodyPr/>
        <a:lstStyle/>
        <a:p>
          <a:endParaRPr lang="en-US"/>
        </a:p>
      </dgm:t>
    </dgm:pt>
    <dgm:pt modelId="{CF50CE66-C4E1-4D9E-B43E-2637FC8867C6}" type="sibTrans" cxnId="{DC8FCDAA-35AF-4C60-B67A-89531390F342}">
      <dgm:prSet/>
      <dgm:spPr/>
      <dgm:t>
        <a:bodyPr/>
        <a:lstStyle/>
        <a:p>
          <a:endParaRPr lang="en-US"/>
        </a:p>
      </dgm:t>
    </dgm:pt>
    <dgm:pt modelId="{45901F6E-56F7-4B20-BE44-F945F48D12C7}">
      <dgm:prSet/>
      <dgm:spPr/>
      <dgm:t>
        <a:bodyPr/>
        <a:lstStyle/>
        <a:p>
          <a:r>
            <a:rPr lang="en-US" b="1" dirty="0"/>
            <a:t>• </a:t>
          </a:r>
          <a:r>
            <a:rPr lang="en-US" b="1" dirty="0" err="1"/>
            <a:t>Prezident</a:t>
          </a:r>
          <a:r>
            <a:rPr lang="en-US" b="1" dirty="0"/>
            <a:t> </a:t>
          </a:r>
          <a:r>
            <a:rPr lang="en-US" b="1" dirty="0" err="1"/>
            <a:t>Ukrajiny</a:t>
          </a:r>
          <a:r>
            <a:rPr lang="en-US" b="1" dirty="0"/>
            <a:t>: 2010–2014</a:t>
          </a:r>
          <a:endParaRPr lang="en-US" dirty="0"/>
        </a:p>
      </dgm:t>
    </dgm:pt>
    <dgm:pt modelId="{9DEAA7C1-1F26-48BC-BEB1-9DCB904D156C}" type="parTrans" cxnId="{9861A524-BF7C-4CC9-B0EF-DD342BDAC31C}">
      <dgm:prSet/>
      <dgm:spPr/>
      <dgm:t>
        <a:bodyPr/>
        <a:lstStyle/>
        <a:p>
          <a:endParaRPr lang="en-US"/>
        </a:p>
      </dgm:t>
    </dgm:pt>
    <dgm:pt modelId="{2E03B98D-959A-4AEC-926B-22E07649D54E}" type="sibTrans" cxnId="{9861A524-BF7C-4CC9-B0EF-DD342BDAC31C}">
      <dgm:prSet/>
      <dgm:spPr/>
      <dgm:t>
        <a:bodyPr/>
        <a:lstStyle/>
        <a:p>
          <a:endParaRPr lang="en-US"/>
        </a:p>
      </dgm:t>
    </dgm:pt>
    <dgm:pt modelId="{0BD81166-E948-4FB3-A1F3-2B99F15B876B}" type="pres">
      <dgm:prSet presAssocID="{1549D5FA-3668-4A04-9C85-218B0792CF2C}" presName="root" presStyleCnt="0">
        <dgm:presLayoutVars>
          <dgm:dir/>
          <dgm:resizeHandles val="exact"/>
        </dgm:presLayoutVars>
      </dgm:prSet>
      <dgm:spPr/>
    </dgm:pt>
    <dgm:pt modelId="{86375F22-08EB-44B3-BA68-833F23871DF9}" type="pres">
      <dgm:prSet presAssocID="{0A0F050B-CC66-4BEA-8A75-FC92612D425F}" presName="compNode" presStyleCnt="0"/>
      <dgm:spPr/>
    </dgm:pt>
    <dgm:pt modelId="{24F9FF48-60B5-4FBF-A20B-3C6E2EB6EAF2}" type="pres">
      <dgm:prSet presAssocID="{0A0F050B-CC66-4BEA-8A75-FC92612D425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cer Player"/>
        </a:ext>
      </dgm:extLst>
    </dgm:pt>
    <dgm:pt modelId="{254344C3-0364-418E-B3B8-A391194E552D}" type="pres">
      <dgm:prSet presAssocID="{0A0F050B-CC66-4BEA-8A75-FC92612D425F}" presName="spaceRect" presStyleCnt="0"/>
      <dgm:spPr/>
    </dgm:pt>
    <dgm:pt modelId="{ED7CB637-F973-49D6-83DD-351AB5C8B475}" type="pres">
      <dgm:prSet presAssocID="{0A0F050B-CC66-4BEA-8A75-FC92612D425F}" presName="textRect" presStyleLbl="revTx" presStyleIdx="0" presStyleCnt="3">
        <dgm:presLayoutVars>
          <dgm:chMax val="1"/>
          <dgm:chPref val="1"/>
        </dgm:presLayoutVars>
      </dgm:prSet>
      <dgm:spPr/>
    </dgm:pt>
    <dgm:pt modelId="{5BAFB2F3-E128-40B9-9FB9-992BD7ECC1A4}" type="pres">
      <dgm:prSet presAssocID="{6FEDBE20-EAC9-4803-83AF-5179AD4FFDC7}" presName="sibTrans" presStyleCnt="0"/>
      <dgm:spPr/>
    </dgm:pt>
    <dgm:pt modelId="{190DA195-ADA5-47ED-8192-5159EECEBCDC}" type="pres">
      <dgm:prSet presAssocID="{4086554C-22D5-40FF-95AA-595E31CD5D4D}" presName="compNode" presStyleCnt="0"/>
      <dgm:spPr/>
    </dgm:pt>
    <dgm:pt modelId="{C62FE542-8D5D-4A68-B07B-39BA25501818}" type="pres">
      <dgm:prSet presAssocID="{4086554C-22D5-40FF-95AA-595E31CD5D4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řednášející"/>
        </a:ext>
      </dgm:extLst>
    </dgm:pt>
    <dgm:pt modelId="{53483B4D-A3AE-4AF0-87B3-0621C5BBB210}" type="pres">
      <dgm:prSet presAssocID="{4086554C-22D5-40FF-95AA-595E31CD5D4D}" presName="spaceRect" presStyleCnt="0"/>
      <dgm:spPr/>
    </dgm:pt>
    <dgm:pt modelId="{45889ACC-6687-44C9-9FF3-3C221884A8F2}" type="pres">
      <dgm:prSet presAssocID="{4086554C-22D5-40FF-95AA-595E31CD5D4D}" presName="textRect" presStyleLbl="revTx" presStyleIdx="1" presStyleCnt="3">
        <dgm:presLayoutVars>
          <dgm:chMax val="1"/>
          <dgm:chPref val="1"/>
        </dgm:presLayoutVars>
      </dgm:prSet>
      <dgm:spPr/>
    </dgm:pt>
    <dgm:pt modelId="{B1A8773F-5D42-4584-8371-0D877913734A}" type="pres">
      <dgm:prSet presAssocID="{CF50CE66-C4E1-4D9E-B43E-2637FC8867C6}" presName="sibTrans" presStyleCnt="0"/>
      <dgm:spPr/>
    </dgm:pt>
    <dgm:pt modelId="{0F7B1730-B272-4EE2-931C-0C1C532A4F5E}" type="pres">
      <dgm:prSet presAssocID="{45901F6E-56F7-4B20-BE44-F945F48D12C7}" presName="compNode" presStyleCnt="0"/>
      <dgm:spPr/>
    </dgm:pt>
    <dgm:pt modelId="{FD722514-EDEC-4E62-BA94-02E05BEC901E}" type="pres">
      <dgm:prSet presAssocID="{45901F6E-56F7-4B20-BE44-F945F48D12C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ůzka"/>
        </a:ext>
      </dgm:extLst>
    </dgm:pt>
    <dgm:pt modelId="{DEE09D43-F831-4093-A6A8-C3F569B09A69}" type="pres">
      <dgm:prSet presAssocID="{45901F6E-56F7-4B20-BE44-F945F48D12C7}" presName="spaceRect" presStyleCnt="0"/>
      <dgm:spPr/>
    </dgm:pt>
    <dgm:pt modelId="{1A0376E9-C531-4115-9549-F1551ED6CE7B}" type="pres">
      <dgm:prSet presAssocID="{45901F6E-56F7-4B20-BE44-F945F48D12C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70DAA16-EA83-48F7-BA83-7541DBD16E33}" type="presOf" srcId="{1549D5FA-3668-4A04-9C85-218B0792CF2C}" destId="{0BD81166-E948-4FB3-A1F3-2B99F15B876B}" srcOrd="0" destOrd="0" presId="urn:microsoft.com/office/officeart/2018/2/layout/IconLabelList"/>
    <dgm:cxn modelId="{F2017D20-9E9D-4963-9933-AAB3F7C98317}" type="presOf" srcId="{45901F6E-56F7-4B20-BE44-F945F48D12C7}" destId="{1A0376E9-C531-4115-9549-F1551ED6CE7B}" srcOrd="0" destOrd="0" presId="urn:microsoft.com/office/officeart/2018/2/layout/IconLabelList"/>
    <dgm:cxn modelId="{9861A524-BF7C-4CC9-B0EF-DD342BDAC31C}" srcId="{1549D5FA-3668-4A04-9C85-218B0792CF2C}" destId="{45901F6E-56F7-4B20-BE44-F945F48D12C7}" srcOrd="2" destOrd="0" parTransId="{9DEAA7C1-1F26-48BC-BEB1-9DCB904D156C}" sibTransId="{2E03B98D-959A-4AEC-926B-22E07649D54E}"/>
    <dgm:cxn modelId="{07BD7A40-5D66-4470-95EC-592F1A5919E0}" type="presOf" srcId="{4086554C-22D5-40FF-95AA-595E31CD5D4D}" destId="{45889ACC-6687-44C9-9FF3-3C221884A8F2}" srcOrd="0" destOrd="0" presId="urn:microsoft.com/office/officeart/2018/2/layout/IconLabelList"/>
    <dgm:cxn modelId="{C9A1465B-B970-4A72-A83F-F0CBB729A690}" type="presOf" srcId="{0A0F050B-CC66-4BEA-8A75-FC92612D425F}" destId="{ED7CB637-F973-49D6-83DD-351AB5C8B475}" srcOrd="0" destOrd="0" presId="urn:microsoft.com/office/officeart/2018/2/layout/IconLabelList"/>
    <dgm:cxn modelId="{DC8FCDAA-35AF-4C60-B67A-89531390F342}" srcId="{1549D5FA-3668-4A04-9C85-218B0792CF2C}" destId="{4086554C-22D5-40FF-95AA-595E31CD5D4D}" srcOrd="1" destOrd="0" parTransId="{470CA3F3-E383-4CD6-82F9-06EEA16DAE31}" sibTransId="{CF50CE66-C4E1-4D9E-B43E-2637FC8867C6}"/>
    <dgm:cxn modelId="{A19EDCEC-6681-4AC2-85ED-54B8AE8DA785}" srcId="{1549D5FA-3668-4A04-9C85-218B0792CF2C}" destId="{0A0F050B-CC66-4BEA-8A75-FC92612D425F}" srcOrd="0" destOrd="0" parTransId="{28016E77-D00C-4569-B116-81CFFBA5DD4B}" sibTransId="{6FEDBE20-EAC9-4803-83AF-5179AD4FFDC7}"/>
    <dgm:cxn modelId="{C45343E7-AD25-434A-B0D1-D7DDF8095D0E}" type="presParOf" srcId="{0BD81166-E948-4FB3-A1F3-2B99F15B876B}" destId="{86375F22-08EB-44B3-BA68-833F23871DF9}" srcOrd="0" destOrd="0" presId="urn:microsoft.com/office/officeart/2018/2/layout/IconLabelList"/>
    <dgm:cxn modelId="{6C6D465E-1F3E-49AC-898D-1E25D383EB14}" type="presParOf" srcId="{86375F22-08EB-44B3-BA68-833F23871DF9}" destId="{24F9FF48-60B5-4FBF-A20B-3C6E2EB6EAF2}" srcOrd="0" destOrd="0" presId="urn:microsoft.com/office/officeart/2018/2/layout/IconLabelList"/>
    <dgm:cxn modelId="{6C5C16B3-F13A-4C07-8F6E-E0A3D52BCE70}" type="presParOf" srcId="{86375F22-08EB-44B3-BA68-833F23871DF9}" destId="{254344C3-0364-418E-B3B8-A391194E552D}" srcOrd="1" destOrd="0" presId="urn:microsoft.com/office/officeart/2018/2/layout/IconLabelList"/>
    <dgm:cxn modelId="{4130B6B5-BCB3-447B-A1A5-02AAAD6C5CE5}" type="presParOf" srcId="{86375F22-08EB-44B3-BA68-833F23871DF9}" destId="{ED7CB637-F973-49D6-83DD-351AB5C8B475}" srcOrd="2" destOrd="0" presId="urn:microsoft.com/office/officeart/2018/2/layout/IconLabelList"/>
    <dgm:cxn modelId="{D9BCEA81-684E-4127-8865-7FC82B0E5245}" type="presParOf" srcId="{0BD81166-E948-4FB3-A1F3-2B99F15B876B}" destId="{5BAFB2F3-E128-40B9-9FB9-992BD7ECC1A4}" srcOrd="1" destOrd="0" presId="urn:microsoft.com/office/officeart/2018/2/layout/IconLabelList"/>
    <dgm:cxn modelId="{9E9503DD-8390-49EC-9DFF-8ABFEE3C035E}" type="presParOf" srcId="{0BD81166-E948-4FB3-A1F3-2B99F15B876B}" destId="{190DA195-ADA5-47ED-8192-5159EECEBCDC}" srcOrd="2" destOrd="0" presId="urn:microsoft.com/office/officeart/2018/2/layout/IconLabelList"/>
    <dgm:cxn modelId="{0302842A-EC34-4A76-A356-88E7021B90F8}" type="presParOf" srcId="{190DA195-ADA5-47ED-8192-5159EECEBCDC}" destId="{C62FE542-8D5D-4A68-B07B-39BA25501818}" srcOrd="0" destOrd="0" presId="urn:microsoft.com/office/officeart/2018/2/layout/IconLabelList"/>
    <dgm:cxn modelId="{0658AF90-BE6C-4806-913B-851EDC188EBE}" type="presParOf" srcId="{190DA195-ADA5-47ED-8192-5159EECEBCDC}" destId="{53483B4D-A3AE-4AF0-87B3-0621C5BBB210}" srcOrd="1" destOrd="0" presId="urn:microsoft.com/office/officeart/2018/2/layout/IconLabelList"/>
    <dgm:cxn modelId="{EFDE4BF1-71C9-4B51-8BC1-BEC1221E1AFE}" type="presParOf" srcId="{190DA195-ADA5-47ED-8192-5159EECEBCDC}" destId="{45889ACC-6687-44C9-9FF3-3C221884A8F2}" srcOrd="2" destOrd="0" presId="urn:microsoft.com/office/officeart/2018/2/layout/IconLabelList"/>
    <dgm:cxn modelId="{FAF6E65D-E1A1-4370-8C09-743B196809D0}" type="presParOf" srcId="{0BD81166-E948-4FB3-A1F3-2B99F15B876B}" destId="{B1A8773F-5D42-4584-8371-0D877913734A}" srcOrd="3" destOrd="0" presId="urn:microsoft.com/office/officeart/2018/2/layout/IconLabelList"/>
    <dgm:cxn modelId="{53E1D1A9-A814-46A0-B4FA-B52A0B2E47B1}" type="presParOf" srcId="{0BD81166-E948-4FB3-A1F3-2B99F15B876B}" destId="{0F7B1730-B272-4EE2-931C-0C1C532A4F5E}" srcOrd="4" destOrd="0" presId="urn:microsoft.com/office/officeart/2018/2/layout/IconLabelList"/>
    <dgm:cxn modelId="{2FC269FD-9FC1-48E8-94F2-540DE6A0AB5C}" type="presParOf" srcId="{0F7B1730-B272-4EE2-931C-0C1C532A4F5E}" destId="{FD722514-EDEC-4E62-BA94-02E05BEC901E}" srcOrd="0" destOrd="0" presId="urn:microsoft.com/office/officeart/2018/2/layout/IconLabelList"/>
    <dgm:cxn modelId="{51A6A0F9-05AC-4D32-9FA8-BF8E611EF9E4}" type="presParOf" srcId="{0F7B1730-B272-4EE2-931C-0C1C532A4F5E}" destId="{DEE09D43-F831-4093-A6A8-C3F569B09A69}" srcOrd="1" destOrd="0" presId="urn:microsoft.com/office/officeart/2018/2/layout/IconLabelList"/>
    <dgm:cxn modelId="{46488DD2-D30E-4A71-AAE9-DA58784EBB95}" type="presParOf" srcId="{0F7B1730-B272-4EE2-931C-0C1C532A4F5E}" destId="{1A0376E9-C531-4115-9549-F1551ED6CE7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40CAFB9-2615-456B-8DB8-23B2572468A3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9C62E769-9218-4C6B-983F-2FC96C8F16EB}">
      <dgm:prSet/>
      <dgm:spPr/>
      <dgm:t>
        <a:bodyPr/>
        <a:lstStyle/>
        <a:p>
          <a:r>
            <a:rPr lang="en-US" b="1"/>
            <a:t>• 2013: odmítl podepsat asociační dohodu s EU</a:t>
          </a:r>
          <a:endParaRPr lang="en-US"/>
        </a:p>
      </dgm:t>
    </dgm:pt>
    <dgm:pt modelId="{A18F0E42-8F9E-4B2D-8292-BFFC6C9001DC}" type="parTrans" cxnId="{2BBE21E9-6C82-48D8-8AC2-6C42F646A0E7}">
      <dgm:prSet/>
      <dgm:spPr/>
      <dgm:t>
        <a:bodyPr/>
        <a:lstStyle/>
        <a:p>
          <a:endParaRPr lang="en-US"/>
        </a:p>
      </dgm:t>
    </dgm:pt>
    <dgm:pt modelId="{D2B26BE1-0D02-4898-B19A-A54A29566FCF}" type="sibTrans" cxnId="{2BBE21E9-6C82-48D8-8AC2-6C42F646A0E7}">
      <dgm:prSet/>
      <dgm:spPr/>
      <dgm:t>
        <a:bodyPr/>
        <a:lstStyle/>
        <a:p>
          <a:endParaRPr lang="en-US"/>
        </a:p>
      </dgm:t>
    </dgm:pt>
    <dgm:pt modelId="{5E103442-B0A6-4CDF-A66E-300A9CBCC6F9}">
      <dgm:prSet/>
      <dgm:spPr/>
      <dgm:t>
        <a:bodyPr/>
        <a:lstStyle/>
        <a:p>
          <a:r>
            <a:rPr lang="en-US" b="1"/>
            <a:t>• Spuštění Euromajdanu – masové protesty</a:t>
          </a:r>
          <a:endParaRPr lang="en-US"/>
        </a:p>
      </dgm:t>
    </dgm:pt>
    <dgm:pt modelId="{1EFA875F-4FBF-4B44-9F84-DF4CDA6BB0C3}" type="parTrans" cxnId="{6A82AB9D-AB06-44F9-BC62-5AB22AF96F1B}">
      <dgm:prSet/>
      <dgm:spPr/>
      <dgm:t>
        <a:bodyPr/>
        <a:lstStyle/>
        <a:p>
          <a:endParaRPr lang="en-US"/>
        </a:p>
      </dgm:t>
    </dgm:pt>
    <dgm:pt modelId="{E922C2AF-8C02-466A-873C-1620AA2CFFA5}" type="sibTrans" cxnId="{6A82AB9D-AB06-44F9-BC62-5AB22AF96F1B}">
      <dgm:prSet/>
      <dgm:spPr/>
      <dgm:t>
        <a:bodyPr/>
        <a:lstStyle/>
        <a:p>
          <a:endParaRPr lang="en-US"/>
        </a:p>
      </dgm:t>
    </dgm:pt>
    <dgm:pt modelId="{338DB8B8-4E95-4BAD-B7F5-52BDF5FD5F6C}">
      <dgm:prSet/>
      <dgm:spPr/>
      <dgm:t>
        <a:bodyPr/>
        <a:lstStyle/>
        <a:p>
          <a:r>
            <a:rPr lang="en-US" b="1"/>
            <a:t>• Únor 2014: útěk do Ruska, odvolán parlamentem</a:t>
          </a:r>
          <a:endParaRPr lang="en-US"/>
        </a:p>
      </dgm:t>
    </dgm:pt>
    <dgm:pt modelId="{5ED15AD0-3A0B-421B-8D8B-78C35A83420B}" type="parTrans" cxnId="{0A3F503D-2E36-4CED-99F0-FB2E1488AD4A}">
      <dgm:prSet/>
      <dgm:spPr/>
      <dgm:t>
        <a:bodyPr/>
        <a:lstStyle/>
        <a:p>
          <a:endParaRPr lang="en-US"/>
        </a:p>
      </dgm:t>
    </dgm:pt>
    <dgm:pt modelId="{BE119606-C0DD-404D-A342-02527DD87352}" type="sibTrans" cxnId="{0A3F503D-2E36-4CED-99F0-FB2E1488AD4A}">
      <dgm:prSet/>
      <dgm:spPr/>
      <dgm:t>
        <a:bodyPr/>
        <a:lstStyle/>
        <a:p>
          <a:endParaRPr lang="en-US"/>
        </a:p>
      </dgm:t>
    </dgm:pt>
    <dgm:pt modelId="{2EFE6647-8A9E-D747-8AC5-894A5F8FB8B0}" type="pres">
      <dgm:prSet presAssocID="{D40CAFB9-2615-456B-8DB8-23B2572468A3}" presName="vert0" presStyleCnt="0">
        <dgm:presLayoutVars>
          <dgm:dir/>
          <dgm:animOne val="branch"/>
          <dgm:animLvl val="lvl"/>
        </dgm:presLayoutVars>
      </dgm:prSet>
      <dgm:spPr/>
    </dgm:pt>
    <dgm:pt modelId="{2A681DC9-2892-E046-AC50-5F24AF2873EA}" type="pres">
      <dgm:prSet presAssocID="{9C62E769-9218-4C6B-983F-2FC96C8F16EB}" presName="thickLine" presStyleLbl="alignNode1" presStyleIdx="0" presStyleCnt="3"/>
      <dgm:spPr/>
    </dgm:pt>
    <dgm:pt modelId="{0F2627C1-D550-A54C-A341-1129F102F7EE}" type="pres">
      <dgm:prSet presAssocID="{9C62E769-9218-4C6B-983F-2FC96C8F16EB}" presName="horz1" presStyleCnt="0"/>
      <dgm:spPr/>
    </dgm:pt>
    <dgm:pt modelId="{C449E9F8-EE21-0848-B0E3-54E69549DDE8}" type="pres">
      <dgm:prSet presAssocID="{9C62E769-9218-4C6B-983F-2FC96C8F16EB}" presName="tx1" presStyleLbl="revTx" presStyleIdx="0" presStyleCnt="3"/>
      <dgm:spPr/>
    </dgm:pt>
    <dgm:pt modelId="{B296D320-C45E-934B-8680-3143DA4EEAE3}" type="pres">
      <dgm:prSet presAssocID="{9C62E769-9218-4C6B-983F-2FC96C8F16EB}" presName="vert1" presStyleCnt="0"/>
      <dgm:spPr/>
    </dgm:pt>
    <dgm:pt modelId="{126845E9-A940-7542-A1A2-9590F7A9F9E7}" type="pres">
      <dgm:prSet presAssocID="{5E103442-B0A6-4CDF-A66E-300A9CBCC6F9}" presName="thickLine" presStyleLbl="alignNode1" presStyleIdx="1" presStyleCnt="3"/>
      <dgm:spPr/>
    </dgm:pt>
    <dgm:pt modelId="{79C9E3EA-7A1A-FC46-A619-5E779EA427BD}" type="pres">
      <dgm:prSet presAssocID="{5E103442-B0A6-4CDF-A66E-300A9CBCC6F9}" presName="horz1" presStyleCnt="0"/>
      <dgm:spPr/>
    </dgm:pt>
    <dgm:pt modelId="{47DCDA9B-D362-DF43-BD0A-F47EFEF7DF15}" type="pres">
      <dgm:prSet presAssocID="{5E103442-B0A6-4CDF-A66E-300A9CBCC6F9}" presName="tx1" presStyleLbl="revTx" presStyleIdx="1" presStyleCnt="3"/>
      <dgm:spPr/>
    </dgm:pt>
    <dgm:pt modelId="{4E5A0A8D-D9D4-B449-9B5B-F3BB26CBF21D}" type="pres">
      <dgm:prSet presAssocID="{5E103442-B0A6-4CDF-A66E-300A9CBCC6F9}" presName="vert1" presStyleCnt="0"/>
      <dgm:spPr/>
    </dgm:pt>
    <dgm:pt modelId="{755A5275-DF1A-544C-859B-183A9BAEF58E}" type="pres">
      <dgm:prSet presAssocID="{338DB8B8-4E95-4BAD-B7F5-52BDF5FD5F6C}" presName="thickLine" presStyleLbl="alignNode1" presStyleIdx="2" presStyleCnt="3"/>
      <dgm:spPr/>
    </dgm:pt>
    <dgm:pt modelId="{49A5DDAE-C5E1-4741-B031-255ED78E4D00}" type="pres">
      <dgm:prSet presAssocID="{338DB8B8-4E95-4BAD-B7F5-52BDF5FD5F6C}" presName="horz1" presStyleCnt="0"/>
      <dgm:spPr/>
    </dgm:pt>
    <dgm:pt modelId="{5528F10C-FDD5-0249-94A8-8CF0D975FF93}" type="pres">
      <dgm:prSet presAssocID="{338DB8B8-4E95-4BAD-B7F5-52BDF5FD5F6C}" presName="tx1" presStyleLbl="revTx" presStyleIdx="2" presStyleCnt="3"/>
      <dgm:spPr/>
    </dgm:pt>
    <dgm:pt modelId="{8804ACD3-E4AE-1845-892F-D310768777D2}" type="pres">
      <dgm:prSet presAssocID="{338DB8B8-4E95-4BAD-B7F5-52BDF5FD5F6C}" presName="vert1" presStyleCnt="0"/>
      <dgm:spPr/>
    </dgm:pt>
  </dgm:ptLst>
  <dgm:cxnLst>
    <dgm:cxn modelId="{0A3F503D-2E36-4CED-99F0-FB2E1488AD4A}" srcId="{D40CAFB9-2615-456B-8DB8-23B2572468A3}" destId="{338DB8B8-4E95-4BAD-B7F5-52BDF5FD5F6C}" srcOrd="2" destOrd="0" parTransId="{5ED15AD0-3A0B-421B-8D8B-78C35A83420B}" sibTransId="{BE119606-C0DD-404D-A342-02527DD87352}"/>
    <dgm:cxn modelId="{C6555A6E-2782-2C45-ABF3-023B1156EDEF}" type="presOf" srcId="{5E103442-B0A6-4CDF-A66E-300A9CBCC6F9}" destId="{47DCDA9B-D362-DF43-BD0A-F47EFEF7DF15}" srcOrd="0" destOrd="0" presId="urn:microsoft.com/office/officeart/2008/layout/LinedList"/>
    <dgm:cxn modelId="{6A82AB9D-AB06-44F9-BC62-5AB22AF96F1B}" srcId="{D40CAFB9-2615-456B-8DB8-23B2572468A3}" destId="{5E103442-B0A6-4CDF-A66E-300A9CBCC6F9}" srcOrd="1" destOrd="0" parTransId="{1EFA875F-4FBF-4B44-9F84-DF4CDA6BB0C3}" sibTransId="{E922C2AF-8C02-466A-873C-1620AA2CFFA5}"/>
    <dgm:cxn modelId="{3734BDBE-49FA-A548-9542-D66142CFD15F}" type="presOf" srcId="{D40CAFB9-2615-456B-8DB8-23B2572468A3}" destId="{2EFE6647-8A9E-D747-8AC5-894A5F8FB8B0}" srcOrd="0" destOrd="0" presId="urn:microsoft.com/office/officeart/2008/layout/LinedList"/>
    <dgm:cxn modelId="{63E149E6-5C0D-6F4F-A475-25F249B7D599}" type="presOf" srcId="{9C62E769-9218-4C6B-983F-2FC96C8F16EB}" destId="{C449E9F8-EE21-0848-B0E3-54E69549DDE8}" srcOrd="0" destOrd="0" presId="urn:microsoft.com/office/officeart/2008/layout/LinedList"/>
    <dgm:cxn modelId="{2BBE21E9-6C82-48D8-8AC2-6C42F646A0E7}" srcId="{D40CAFB9-2615-456B-8DB8-23B2572468A3}" destId="{9C62E769-9218-4C6B-983F-2FC96C8F16EB}" srcOrd="0" destOrd="0" parTransId="{A18F0E42-8F9E-4B2D-8292-BFFC6C9001DC}" sibTransId="{D2B26BE1-0D02-4898-B19A-A54A29566FCF}"/>
    <dgm:cxn modelId="{2C07CCFD-5B6C-714B-B4A8-5F69106618C3}" type="presOf" srcId="{338DB8B8-4E95-4BAD-B7F5-52BDF5FD5F6C}" destId="{5528F10C-FDD5-0249-94A8-8CF0D975FF93}" srcOrd="0" destOrd="0" presId="urn:microsoft.com/office/officeart/2008/layout/LinedList"/>
    <dgm:cxn modelId="{6BFCA38B-A585-8B44-8475-92A2AE14C5B3}" type="presParOf" srcId="{2EFE6647-8A9E-D747-8AC5-894A5F8FB8B0}" destId="{2A681DC9-2892-E046-AC50-5F24AF2873EA}" srcOrd="0" destOrd="0" presId="urn:microsoft.com/office/officeart/2008/layout/LinedList"/>
    <dgm:cxn modelId="{38C4740B-DE97-3E41-9197-A19FC419BEE9}" type="presParOf" srcId="{2EFE6647-8A9E-D747-8AC5-894A5F8FB8B0}" destId="{0F2627C1-D550-A54C-A341-1129F102F7EE}" srcOrd="1" destOrd="0" presId="urn:microsoft.com/office/officeart/2008/layout/LinedList"/>
    <dgm:cxn modelId="{5DFBF51E-7915-7B4C-A357-7FC72C6679EE}" type="presParOf" srcId="{0F2627C1-D550-A54C-A341-1129F102F7EE}" destId="{C449E9F8-EE21-0848-B0E3-54E69549DDE8}" srcOrd="0" destOrd="0" presId="urn:microsoft.com/office/officeart/2008/layout/LinedList"/>
    <dgm:cxn modelId="{24C1287F-32CC-D946-B2E5-B329EFE3D1E0}" type="presParOf" srcId="{0F2627C1-D550-A54C-A341-1129F102F7EE}" destId="{B296D320-C45E-934B-8680-3143DA4EEAE3}" srcOrd="1" destOrd="0" presId="urn:microsoft.com/office/officeart/2008/layout/LinedList"/>
    <dgm:cxn modelId="{23DDE0B0-433A-B541-9ABB-7CD6EE7459E3}" type="presParOf" srcId="{2EFE6647-8A9E-D747-8AC5-894A5F8FB8B0}" destId="{126845E9-A940-7542-A1A2-9590F7A9F9E7}" srcOrd="2" destOrd="0" presId="urn:microsoft.com/office/officeart/2008/layout/LinedList"/>
    <dgm:cxn modelId="{7D436D62-7F75-4E4A-B800-D7128C3EFC8D}" type="presParOf" srcId="{2EFE6647-8A9E-D747-8AC5-894A5F8FB8B0}" destId="{79C9E3EA-7A1A-FC46-A619-5E779EA427BD}" srcOrd="3" destOrd="0" presId="urn:microsoft.com/office/officeart/2008/layout/LinedList"/>
    <dgm:cxn modelId="{5C515FCD-1E88-BC48-BB20-2C90747376FB}" type="presParOf" srcId="{79C9E3EA-7A1A-FC46-A619-5E779EA427BD}" destId="{47DCDA9B-D362-DF43-BD0A-F47EFEF7DF15}" srcOrd="0" destOrd="0" presId="urn:microsoft.com/office/officeart/2008/layout/LinedList"/>
    <dgm:cxn modelId="{00E5C213-E09E-9441-93CC-F3A9C2CCB106}" type="presParOf" srcId="{79C9E3EA-7A1A-FC46-A619-5E779EA427BD}" destId="{4E5A0A8D-D9D4-B449-9B5B-F3BB26CBF21D}" srcOrd="1" destOrd="0" presId="urn:microsoft.com/office/officeart/2008/layout/LinedList"/>
    <dgm:cxn modelId="{A37D5751-5B53-9C42-9B93-23D21E5F0778}" type="presParOf" srcId="{2EFE6647-8A9E-D747-8AC5-894A5F8FB8B0}" destId="{755A5275-DF1A-544C-859B-183A9BAEF58E}" srcOrd="4" destOrd="0" presId="urn:microsoft.com/office/officeart/2008/layout/LinedList"/>
    <dgm:cxn modelId="{A7F02A2E-EFAF-014A-952A-4EF350F3EE80}" type="presParOf" srcId="{2EFE6647-8A9E-D747-8AC5-894A5F8FB8B0}" destId="{49A5DDAE-C5E1-4741-B031-255ED78E4D00}" srcOrd="5" destOrd="0" presId="urn:microsoft.com/office/officeart/2008/layout/LinedList"/>
    <dgm:cxn modelId="{9AEC59A8-A7B6-134B-945D-FCEF53098911}" type="presParOf" srcId="{49A5DDAE-C5E1-4741-B031-255ED78E4D00}" destId="{5528F10C-FDD5-0249-94A8-8CF0D975FF93}" srcOrd="0" destOrd="0" presId="urn:microsoft.com/office/officeart/2008/layout/LinedList"/>
    <dgm:cxn modelId="{67A54EBA-5447-6F4B-BE1D-06407A586073}" type="presParOf" srcId="{49A5DDAE-C5E1-4741-B031-255ED78E4D00}" destId="{8804ACD3-E4AE-1845-892F-D310768777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28DB13-B284-49D5-98D5-EAA9915F0A67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9ED3662-6084-499E-BB2C-74C88676551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První </a:t>
          </a:r>
          <a:r>
            <a:rPr lang="cs-CZ" b="1"/>
            <a:t>částečně svobodné volby</a:t>
          </a:r>
          <a:r>
            <a:rPr lang="cs-CZ"/>
            <a:t> v Ukrajinské SSR od roku 1917.</a:t>
          </a:r>
          <a:endParaRPr lang="en-US"/>
        </a:p>
      </dgm:t>
    </dgm:pt>
    <dgm:pt modelId="{A1B83983-FF23-49E2-8083-75C41A9DF1D6}" type="parTrans" cxnId="{4106ED54-E21E-44B7-932D-0CF865B1C658}">
      <dgm:prSet/>
      <dgm:spPr/>
      <dgm:t>
        <a:bodyPr/>
        <a:lstStyle/>
        <a:p>
          <a:endParaRPr lang="en-US"/>
        </a:p>
      </dgm:t>
    </dgm:pt>
    <dgm:pt modelId="{E369F4F0-CA1D-438A-9E7B-86EB2F5482E0}" type="sibTrans" cxnId="{4106ED54-E21E-44B7-932D-0CF865B1C658}">
      <dgm:prSet/>
      <dgm:spPr/>
      <dgm:t>
        <a:bodyPr/>
        <a:lstStyle/>
        <a:p>
          <a:endParaRPr lang="en-US"/>
        </a:p>
      </dgm:t>
    </dgm:pt>
    <dgm:pt modelId="{95FB5A55-4EF2-432E-A5BC-6548080B8DD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Zvolen byl nový </a:t>
          </a:r>
          <a:r>
            <a:rPr lang="cs-CZ" b="1"/>
            <a:t>parlament – Nejvyšší sovět Ukrajiny</a:t>
          </a:r>
          <a:r>
            <a:rPr lang="cs-CZ"/>
            <a:t>.</a:t>
          </a:r>
          <a:endParaRPr lang="en-US"/>
        </a:p>
      </dgm:t>
    </dgm:pt>
    <dgm:pt modelId="{C35D56F9-EE74-4E0F-B755-53D22BFA22A4}" type="parTrans" cxnId="{34BE6963-8697-49EF-A728-145C2B7DB11E}">
      <dgm:prSet/>
      <dgm:spPr/>
      <dgm:t>
        <a:bodyPr/>
        <a:lstStyle/>
        <a:p>
          <a:endParaRPr lang="en-US"/>
        </a:p>
      </dgm:t>
    </dgm:pt>
    <dgm:pt modelId="{ADE96A0B-EEA0-4751-AC00-B344B253F907}" type="sibTrans" cxnId="{34BE6963-8697-49EF-A728-145C2B7DB11E}">
      <dgm:prSet/>
      <dgm:spPr/>
      <dgm:t>
        <a:bodyPr/>
        <a:lstStyle/>
        <a:p>
          <a:endParaRPr lang="en-US"/>
        </a:p>
      </dgm:t>
    </dgm:pt>
    <dgm:pt modelId="{64FE4724-F4F1-4D19-97A4-DED237B1253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 parlamentu začala působit </a:t>
          </a:r>
          <a:r>
            <a:rPr lang="cs-CZ" b="1"/>
            <a:t>opoziční skupina „Narodna Rada“ (Národní rada)</a:t>
          </a:r>
          <a:r>
            <a:rPr lang="cs-CZ"/>
            <a:t>, složená z prodemokratických a prozápadních poslanců.</a:t>
          </a:r>
          <a:endParaRPr lang="en-US"/>
        </a:p>
      </dgm:t>
    </dgm:pt>
    <dgm:pt modelId="{8BEC990B-A2DF-4CD6-86BC-50022CCC9163}" type="parTrans" cxnId="{81080ED0-F0F2-4D9D-BFC0-8EB9100103E1}">
      <dgm:prSet/>
      <dgm:spPr/>
      <dgm:t>
        <a:bodyPr/>
        <a:lstStyle/>
        <a:p>
          <a:endParaRPr lang="en-US"/>
        </a:p>
      </dgm:t>
    </dgm:pt>
    <dgm:pt modelId="{6AF5BB0A-1B9B-4B68-B2CE-F526E3D20D26}" type="sibTrans" cxnId="{81080ED0-F0F2-4D9D-BFC0-8EB9100103E1}">
      <dgm:prSet/>
      <dgm:spPr/>
      <dgm:t>
        <a:bodyPr/>
        <a:lstStyle/>
        <a:p>
          <a:endParaRPr lang="en-US"/>
        </a:p>
      </dgm:t>
    </dgm:pt>
    <dgm:pt modelId="{972E15AD-1926-401B-8815-7ECC58C81C2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Tyto volby znamenaly </a:t>
          </a:r>
          <a:r>
            <a:rPr lang="cs-CZ" b="1"/>
            <a:t>začátek procesu demokratizace a postupného odpoutávání od Moskvy</a:t>
          </a:r>
          <a:r>
            <a:rPr lang="cs-CZ"/>
            <a:t>.</a:t>
          </a:r>
          <a:endParaRPr lang="en-US"/>
        </a:p>
      </dgm:t>
    </dgm:pt>
    <dgm:pt modelId="{C4700A67-3C14-4422-808E-A6BDC93F07A5}" type="parTrans" cxnId="{91B8ABA1-92E0-49CC-9FF7-84E55241B4BB}">
      <dgm:prSet/>
      <dgm:spPr/>
      <dgm:t>
        <a:bodyPr/>
        <a:lstStyle/>
        <a:p>
          <a:endParaRPr lang="en-US"/>
        </a:p>
      </dgm:t>
    </dgm:pt>
    <dgm:pt modelId="{21524FED-EFE4-4135-A701-D035FB3C48FA}" type="sibTrans" cxnId="{91B8ABA1-92E0-49CC-9FF7-84E55241B4BB}">
      <dgm:prSet/>
      <dgm:spPr/>
      <dgm:t>
        <a:bodyPr/>
        <a:lstStyle/>
        <a:p>
          <a:endParaRPr lang="en-US"/>
        </a:p>
      </dgm:t>
    </dgm:pt>
    <dgm:pt modelId="{BB31434D-01BD-2A43-A135-1CBA00B445EE}" type="pres">
      <dgm:prSet presAssocID="{8328DB13-B284-49D5-98D5-EAA9915F0A67}" presName="vert0" presStyleCnt="0">
        <dgm:presLayoutVars>
          <dgm:dir/>
          <dgm:animOne val="branch"/>
          <dgm:animLvl val="lvl"/>
        </dgm:presLayoutVars>
      </dgm:prSet>
      <dgm:spPr/>
    </dgm:pt>
    <dgm:pt modelId="{E06D77B7-A0CA-684F-93B4-6E182BB0653C}" type="pres">
      <dgm:prSet presAssocID="{C9ED3662-6084-499E-BB2C-74C88676551C}" presName="thickLine" presStyleLbl="alignNode1" presStyleIdx="0" presStyleCnt="4"/>
      <dgm:spPr/>
    </dgm:pt>
    <dgm:pt modelId="{4BAFFA93-522B-0D48-A219-17935E825496}" type="pres">
      <dgm:prSet presAssocID="{C9ED3662-6084-499E-BB2C-74C88676551C}" presName="horz1" presStyleCnt="0"/>
      <dgm:spPr/>
    </dgm:pt>
    <dgm:pt modelId="{63ABEFC3-4909-604D-8DCF-C6EB364AEEE6}" type="pres">
      <dgm:prSet presAssocID="{C9ED3662-6084-499E-BB2C-74C88676551C}" presName="tx1" presStyleLbl="revTx" presStyleIdx="0" presStyleCnt="4"/>
      <dgm:spPr/>
    </dgm:pt>
    <dgm:pt modelId="{8B95F667-2395-8B4F-B774-D21141FB6BA0}" type="pres">
      <dgm:prSet presAssocID="{C9ED3662-6084-499E-BB2C-74C88676551C}" presName="vert1" presStyleCnt="0"/>
      <dgm:spPr/>
    </dgm:pt>
    <dgm:pt modelId="{5764EC2F-38DC-3E48-AE32-EAFB3720C0FA}" type="pres">
      <dgm:prSet presAssocID="{95FB5A55-4EF2-432E-A5BC-6548080B8DD9}" presName="thickLine" presStyleLbl="alignNode1" presStyleIdx="1" presStyleCnt="4"/>
      <dgm:spPr/>
    </dgm:pt>
    <dgm:pt modelId="{CF124E6A-1071-024E-A4D0-1FC9622621A0}" type="pres">
      <dgm:prSet presAssocID="{95FB5A55-4EF2-432E-A5BC-6548080B8DD9}" presName="horz1" presStyleCnt="0"/>
      <dgm:spPr/>
    </dgm:pt>
    <dgm:pt modelId="{5B140FCB-6979-5349-88C3-8DA30FA376F2}" type="pres">
      <dgm:prSet presAssocID="{95FB5A55-4EF2-432E-A5BC-6548080B8DD9}" presName="tx1" presStyleLbl="revTx" presStyleIdx="1" presStyleCnt="4"/>
      <dgm:spPr/>
    </dgm:pt>
    <dgm:pt modelId="{C6FBD92E-E7A9-464C-8548-014F7ACBBCBF}" type="pres">
      <dgm:prSet presAssocID="{95FB5A55-4EF2-432E-A5BC-6548080B8DD9}" presName="vert1" presStyleCnt="0"/>
      <dgm:spPr/>
    </dgm:pt>
    <dgm:pt modelId="{DDCA7151-659C-074A-8D0A-CE516228687A}" type="pres">
      <dgm:prSet presAssocID="{64FE4724-F4F1-4D19-97A4-DED237B12532}" presName="thickLine" presStyleLbl="alignNode1" presStyleIdx="2" presStyleCnt="4"/>
      <dgm:spPr/>
    </dgm:pt>
    <dgm:pt modelId="{A8C9456D-BA79-004C-B092-9F2130D62DB3}" type="pres">
      <dgm:prSet presAssocID="{64FE4724-F4F1-4D19-97A4-DED237B12532}" presName="horz1" presStyleCnt="0"/>
      <dgm:spPr/>
    </dgm:pt>
    <dgm:pt modelId="{2AF7B26B-1DF1-AB47-B32F-7C51E832B71C}" type="pres">
      <dgm:prSet presAssocID="{64FE4724-F4F1-4D19-97A4-DED237B12532}" presName="tx1" presStyleLbl="revTx" presStyleIdx="2" presStyleCnt="4"/>
      <dgm:spPr/>
    </dgm:pt>
    <dgm:pt modelId="{902176F7-D1F3-D648-877E-55B44CC90AF9}" type="pres">
      <dgm:prSet presAssocID="{64FE4724-F4F1-4D19-97A4-DED237B12532}" presName="vert1" presStyleCnt="0"/>
      <dgm:spPr/>
    </dgm:pt>
    <dgm:pt modelId="{A1B5C876-0C2F-B148-A828-C17214F5D503}" type="pres">
      <dgm:prSet presAssocID="{972E15AD-1926-401B-8815-7ECC58C81C2A}" presName="thickLine" presStyleLbl="alignNode1" presStyleIdx="3" presStyleCnt="4"/>
      <dgm:spPr/>
    </dgm:pt>
    <dgm:pt modelId="{9FC13A59-4833-2540-9A79-E7571FBAF39C}" type="pres">
      <dgm:prSet presAssocID="{972E15AD-1926-401B-8815-7ECC58C81C2A}" presName="horz1" presStyleCnt="0"/>
      <dgm:spPr/>
    </dgm:pt>
    <dgm:pt modelId="{C3E1C316-99BD-AA46-973C-C8B683D4CF8B}" type="pres">
      <dgm:prSet presAssocID="{972E15AD-1926-401B-8815-7ECC58C81C2A}" presName="tx1" presStyleLbl="revTx" presStyleIdx="3" presStyleCnt="4"/>
      <dgm:spPr/>
    </dgm:pt>
    <dgm:pt modelId="{CA67D6A5-A214-9441-9224-3AF0F4D55684}" type="pres">
      <dgm:prSet presAssocID="{972E15AD-1926-401B-8815-7ECC58C81C2A}" presName="vert1" presStyleCnt="0"/>
      <dgm:spPr/>
    </dgm:pt>
  </dgm:ptLst>
  <dgm:cxnLst>
    <dgm:cxn modelId="{485C7D18-30F2-9545-ABE2-0D085B90D05F}" type="presOf" srcId="{8328DB13-B284-49D5-98D5-EAA9915F0A67}" destId="{BB31434D-01BD-2A43-A135-1CBA00B445EE}" srcOrd="0" destOrd="0" presId="urn:microsoft.com/office/officeart/2008/layout/LinedList"/>
    <dgm:cxn modelId="{4106ED54-E21E-44B7-932D-0CF865B1C658}" srcId="{8328DB13-B284-49D5-98D5-EAA9915F0A67}" destId="{C9ED3662-6084-499E-BB2C-74C88676551C}" srcOrd="0" destOrd="0" parTransId="{A1B83983-FF23-49E2-8083-75C41A9DF1D6}" sibTransId="{E369F4F0-CA1D-438A-9E7B-86EB2F5482E0}"/>
    <dgm:cxn modelId="{34BE6963-8697-49EF-A728-145C2B7DB11E}" srcId="{8328DB13-B284-49D5-98D5-EAA9915F0A67}" destId="{95FB5A55-4EF2-432E-A5BC-6548080B8DD9}" srcOrd="1" destOrd="0" parTransId="{C35D56F9-EE74-4E0F-B755-53D22BFA22A4}" sibTransId="{ADE96A0B-EEA0-4751-AC00-B344B253F907}"/>
    <dgm:cxn modelId="{F1B60A6E-3579-F840-987A-60FF997267BB}" type="presOf" srcId="{972E15AD-1926-401B-8815-7ECC58C81C2A}" destId="{C3E1C316-99BD-AA46-973C-C8B683D4CF8B}" srcOrd="0" destOrd="0" presId="urn:microsoft.com/office/officeart/2008/layout/LinedList"/>
    <dgm:cxn modelId="{F1B6D29B-640E-F24C-AA9A-C9C2931BC840}" type="presOf" srcId="{C9ED3662-6084-499E-BB2C-74C88676551C}" destId="{63ABEFC3-4909-604D-8DCF-C6EB364AEEE6}" srcOrd="0" destOrd="0" presId="urn:microsoft.com/office/officeart/2008/layout/LinedList"/>
    <dgm:cxn modelId="{91B8ABA1-92E0-49CC-9FF7-84E55241B4BB}" srcId="{8328DB13-B284-49D5-98D5-EAA9915F0A67}" destId="{972E15AD-1926-401B-8815-7ECC58C81C2A}" srcOrd="3" destOrd="0" parTransId="{C4700A67-3C14-4422-808E-A6BDC93F07A5}" sibTransId="{21524FED-EFE4-4135-A701-D035FB3C48FA}"/>
    <dgm:cxn modelId="{F5BDDEAF-943C-F641-AF32-6AA400AC71D3}" type="presOf" srcId="{64FE4724-F4F1-4D19-97A4-DED237B12532}" destId="{2AF7B26B-1DF1-AB47-B32F-7C51E832B71C}" srcOrd="0" destOrd="0" presId="urn:microsoft.com/office/officeart/2008/layout/LinedList"/>
    <dgm:cxn modelId="{81080ED0-F0F2-4D9D-BFC0-8EB9100103E1}" srcId="{8328DB13-B284-49D5-98D5-EAA9915F0A67}" destId="{64FE4724-F4F1-4D19-97A4-DED237B12532}" srcOrd="2" destOrd="0" parTransId="{8BEC990B-A2DF-4CD6-86BC-50022CCC9163}" sibTransId="{6AF5BB0A-1B9B-4B68-B2CE-F526E3D20D26}"/>
    <dgm:cxn modelId="{6EF6CCE5-7205-1C40-BCC9-15A7147A42FE}" type="presOf" srcId="{95FB5A55-4EF2-432E-A5BC-6548080B8DD9}" destId="{5B140FCB-6979-5349-88C3-8DA30FA376F2}" srcOrd="0" destOrd="0" presId="urn:microsoft.com/office/officeart/2008/layout/LinedList"/>
    <dgm:cxn modelId="{BA112FAF-9F61-6046-B9E1-F2F949BABBD7}" type="presParOf" srcId="{BB31434D-01BD-2A43-A135-1CBA00B445EE}" destId="{E06D77B7-A0CA-684F-93B4-6E182BB0653C}" srcOrd="0" destOrd="0" presId="urn:microsoft.com/office/officeart/2008/layout/LinedList"/>
    <dgm:cxn modelId="{FD9D8C1F-83B4-524C-B0FD-74C1B4F6D6FA}" type="presParOf" srcId="{BB31434D-01BD-2A43-A135-1CBA00B445EE}" destId="{4BAFFA93-522B-0D48-A219-17935E825496}" srcOrd="1" destOrd="0" presId="urn:microsoft.com/office/officeart/2008/layout/LinedList"/>
    <dgm:cxn modelId="{08C6F7E5-5252-B64E-BB97-4B168BD4A0B9}" type="presParOf" srcId="{4BAFFA93-522B-0D48-A219-17935E825496}" destId="{63ABEFC3-4909-604D-8DCF-C6EB364AEEE6}" srcOrd="0" destOrd="0" presId="urn:microsoft.com/office/officeart/2008/layout/LinedList"/>
    <dgm:cxn modelId="{98B5D8D3-4A0B-7A4E-B8A2-7E06A9235CD1}" type="presParOf" srcId="{4BAFFA93-522B-0D48-A219-17935E825496}" destId="{8B95F667-2395-8B4F-B774-D21141FB6BA0}" srcOrd="1" destOrd="0" presId="urn:microsoft.com/office/officeart/2008/layout/LinedList"/>
    <dgm:cxn modelId="{07A37D5D-9019-6E41-B0E2-B5968F23189E}" type="presParOf" srcId="{BB31434D-01BD-2A43-A135-1CBA00B445EE}" destId="{5764EC2F-38DC-3E48-AE32-EAFB3720C0FA}" srcOrd="2" destOrd="0" presId="urn:microsoft.com/office/officeart/2008/layout/LinedList"/>
    <dgm:cxn modelId="{565C3AE3-0F01-7E44-8AC8-FBC452492E8E}" type="presParOf" srcId="{BB31434D-01BD-2A43-A135-1CBA00B445EE}" destId="{CF124E6A-1071-024E-A4D0-1FC9622621A0}" srcOrd="3" destOrd="0" presId="urn:microsoft.com/office/officeart/2008/layout/LinedList"/>
    <dgm:cxn modelId="{FCCDF784-990B-374C-9AB4-9DB07B1A1A7F}" type="presParOf" srcId="{CF124E6A-1071-024E-A4D0-1FC9622621A0}" destId="{5B140FCB-6979-5349-88C3-8DA30FA376F2}" srcOrd="0" destOrd="0" presId="urn:microsoft.com/office/officeart/2008/layout/LinedList"/>
    <dgm:cxn modelId="{9ECFBCC9-48B9-DE40-8198-988523637521}" type="presParOf" srcId="{CF124E6A-1071-024E-A4D0-1FC9622621A0}" destId="{C6FBD92E-E7A9-464C-8548-014F7ACBBCBF}" srcOrd="1" destOrd="0" presId="urn:microsoft.com/office/officeart/2008/layout/LinedList"/>
    <dgm:cxn modelId="{E3D4EBB5-0ED0-DC43-B5FD-71E2011E022B}" type="presParOf" srcId="{BB31434D-01BD-2A43-A135-1CBA00B445EE}" destId="{DDCA7151-659C-074A-8D0A-CE516228687A}" srcOrd="4" destOrd="0" presId="urn:microsoft.com/office/officeart/2008/layout/LinedList"/>
    <dgm:cxn modelId="{E2DBAEFC-31D2-8146-96C4-EDCC0156DD23}" type="presParOf" srcId="{BB31434D-01BD-2A43-A135-1CBA00B445EE}" destId="{A8C9456D-BA79-004C-B092-9F2130D62DB3}" srcOrd="5" destOrd="0" presId="urn:microsoft.com/office/officeart/2008/layout/LinedList"/>
    <dgm:cxn modelId="{93F55264-32BB-1740-9A96-1AD84B05BDF8}" type="presParOf" srcId="{A8C9456D-BA79-004C-B092-9F2130D62DB3}" destId="{2AF7B26B-1DF1-AB47-B32F-7C51E832B71C}" srcOrd="0" destOrd="0" presId="urn:microsoft.com/office/officeart/2008/layout/LinedList"/>
    <dgm:cxn modelId="{01C29101-B812-3549-A31C-61B5CE29059B}" type="presParOf" srcId="{A8C9456D-BA79-004C-B092-9F2130D62DB3}" destId="{902176F7-D1F3-D648-877E-55B44CC90AF9}" srcOrd="1" destOrd="0" presId="urn:microsoft.com/office/officeart/2008/layout/LinedList"/>
    <dgm:cxn modelId="{F1B3185E-5B25-3A45-8A92-66DCCF48BB7E}" type="presParOf" srcId="{BB31434D-01BD-2A43-A135-1CBA00B445EE}" destId="{A1B5C876-0C2F-B148-A828-C17214F5D503}" srcOrd="6" destOrd="0" presId="urn:microsoft.com/office/officeart/2008/layout/LinedList"/>
    <dgm:cxn modelId="{1ECDA30E-45BE-334E-A245-BEFB50E37FDE}" type="presParOf" srcId="{BB31434D-01BD-2A43-A135-1CBA00B445EE}" destId="{9FC13A59-4833-2540-9A79-E7571FBAF39C}" srcOrd="7" destOrd="0" presId="urn:microsoft.com/office/officeart/2008/layout/LinedList"/>
    <dgm:cxn modelId="{74A246F4-ADCF-A042-AF10-F2B75A39FB82}" type="presParOf" srcId="{9FC13A59-4833-2540-9A79-E7571FBAF39C}" destId="{C3E1C316-99BD-AA46-973C-C8B683D4CF8B}" srcOrd="0" destOrd="0" presId="urn:microsoft.com/office/officeart/2008/layout/LinedList"/>
    <dgm:cxn modelId="{9CDED8DC-2E13-0A48-B47D-6C7DAB7EEDD1}" type="presParOf" srcId="{9FC13A59-4833-2540-9A79-E7571FBAF39C}" destId="{CA67D6A5-A214-9441-9224-3AF0F4D5568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B8F4982-0B20-4402-941E-BED4DDA16151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0CFA0CBE-4ECF-4C0E-ABFF-3FDCDAD3BE0D}">
      <dgm:prSet/>
      <dgm:spPr/>
      <dgm:t>
        <a:bodyPr/>
        <a:lstStyle/>
        <a:p>
          <a:r>
            <a:rPr lang="en-US" b="1"/>
            <a:t>• Exil v Rusku, odsouzen za vlastizradu (2019)</a:t>
          </a:r>
          <a:endParaRPr lang="en-US"/>
        </a:p>
      </dgm:t>
    </dgm:pt>
    <dgm:pt modelId="{CE926CCB-AAF0-4734-B4F9-EE4C6F98F5A0}" type="parTrans" cxnId="{6BC1F9B8-D9C3-4E49-846A-A3EB06B336E1}">
      <dgm:prSet/>
      <dgm:spPr/>
      <dgm:t>
        <a:bodyPr/>
        <a:lstStyle/>
        <a:p>
          <a:endParaRPr lang="en-US"/>
        </a:p>
      </dgm:t>
    </dgm:pt>
    <dgm:pt modelId="{07BDCDF7-497A-413F-BC79-2EDCAA5D6556}" type="sibTrans" cxnId="{6BC1F9B8-D9C3-4E49-846A-A3EB06B336E1}">
      <dgm:prSet/>
      <dgm:spPr/>
      <dgm:t>
        <a:bodyPr/>
        <a:lstStyle/>
        <a:p>
          <a:endParaRPr lang="en-US"/>
        </a:p>
      </dgm:t>
    </dgm:pt>
    <dgm:pt modelId="{A8FDD4B2-B185-4B97-B0E3-603D01FD9231}">
      <dgm:prSet/>
      <dgm:spPr/>
      <dgm:t>
        <a:bodyPr/>
        <a:lstStyle/>
        <a:p>
          <a:r>
            <a:rPr lang="en-US" b="1"/>
            <a:t>• Spojován s ruskou anexí Krymu a válkou na Donbasu</a:t>
          </a:r>
          <a:endParaRPr lang="en-US"/>
        </a:p>
      </dgm:t>
    </dgm:pt>
    <dgm:pt modelId="{68953801-247E-429F-8C43-177ECED457B0}" type="parTrans" cxnId="{DA374F77-02E1-4E28-AC5B-DC9672DF5910}">
      <dgm:prSet/>
      <dgm:spPr/>
      <dgm:t>
        <a:bodyPr/>
        <a:lstStyle/>
        <a:p>
          <a:endParaRPr lang="en-US"/>
        </a:p>
      </dgm:t>
    </dgm:pt>
    <dgm:pt modelId="{C898453A-FD35-4989-9B59-65543D0CB1C0}" type="sibTrans" cxnId="{DA374F77-02E1-4E28-AC5B-DC9672DF5910}">
      <dgm:prSet/>
      <dgm:spPr/>
      <dgm:t>
        <a:bodyPr/>
        <a:lstStyle/>
        <a:p>
          <a:endParaRPr lang="en-US"/>
        </a:p>
      </dgm:t>
    </dgm:pt>
    <dgm:pt modelId="{22F8CD4E-7503-4B98-90F3-68A4FE954E16}">
      <dgm:prSet/>
      <dgm:spPr/>
      <dgm:t>
        <a:bodyPr/>
        <a:lstStyle/>
        <a:p>
          <a:r>
            <a:rPr lang="en-US" b="1"/>
            <a:t>• Vnímán jako symbol korupce a proruské politiky</a:t>
          </a:r>
          <a:endParaRPr lang="en-US"/>
        </a:p>
      </dgm:t>
    </dgm:pt>
    <dgm:pt modelId="{CC7996DC-2139-4510-97E5-B945230F1DBE}" type="parTrans" cxnId="{185FAB29-D736-4E91-A685-8C63A889736F}">
      <dgm:prSet/>
      <dgm:spPr/>
      <dgm:t>
        <a:bodyPr/>
        <a:lstStyle/>
        <a:p>
          <a:endParaRPr lang="en-US"/>
        </a:p>
      </dgm:t>
    </dgm:pt>
    <dgm:pt modelId="{022BD2F7-73D6-4C56-9028-2B1C1C6D1ED5}" type="sibTrans" cxnId="{185FAB29-D736-4E91-A685-8C63A889736F}">
      <dgm:prSet/>
      <dgm:spPr/>
      <dgm:t>
        <a:bodyPr/>
        <a:lstStyle/>
        <a:p>
          <a:endParaRPr lang="en-US"/>
        </a:p>
      </dgm:t>
    </dgm:pt>
    <dgm:pt modelId="{B732FFA0-9D79-7B42-A5F3-8E18E19FB257}" type="pres">
      <dgm:prSet presAssocID="{AB8F4982-0B20-4402-941E-BED4DDA16151}" presName="vert0" presStyleCnt="0">
        <dgm:presLayoutVars>
          <dgm:dir/>
          <dgm:animOne val="branch"/>
          <dgm:animLvl val="lvl"/>
        </dgm:presLayoutVars>
      </dgm:prSet>
      <dgm:spPr/>
    </dgm:pt>
    <dgm:pt modelId="{0ACB0F22-8F4F-CD4D-9368-AF1FB3B6DF74}" type="pres">
      <dgm:prSet presAssocID="{0CFA0CBE-4ECF-4C0E-ABFF-3FDCDAD3BE0D}" presName="thickLine" presStyleLbl="alignNode1" presStyleIdx="0" presStyleCnt="3"/>
      <dgm:spPr/>
    </dgm:pt>
    <dgm:pt modelId="{78C0745B-EEFD-4347-98F8-CF991817A77A}" type="pres">
      <dgm:prSet presAssocID="{0CFA0CBE-4ECF-4C0E-ABFF-3FDCDAD3BE0D}" presName="horz1" presStyleCnt="0"/>
      <dgm:spPr/>
    </dgm:pt>
    <dgm:pt modelId="{37E1A737-AA2A-944F-9066-79F8295ADF69}" type="pres">
      <dgm:prSet presAssocID="{0CFA0CBE-4ECF-4C0E-ABFF-3FDCDAD3BE0D}" presName="tx1" presStyleLbl="revTx" presStyleIdx="0" presStyleCnt="3"/>
      <dgm:spPr/>
    </dgm:pt>
    <dgm:pt modelId="{2AB19F5B-80DD-D245-AA5F-45E959D6912A}" type="pres">
      <dgm:prSet presAssocID="{0CFA0CBE-4ECF-4C0E-ABFF-3FDCDAD3BE0D}" presName="vert1" presStyleCnt="0"/>
      <dgm:spPr/>
    </dgm:pt>
    <dgm:pt modelId="{81AD4446-AE5D-864A-9436-043A725A4CBA}" type="pres">
      <dgm:prSet presAssocID="{A8FDD4B2-B185-4B97-B0E3-603D01FD9231}" presName="thickLine" presStyleLbl="alignNode1" presStyleIdx="1" presStyleCnt="3"/>
      <dgm:spPr/>
    </dgm:pt>
    <dgm:pt modelId="{4CC3E748-73F3-3E44-BB17-532E606DF546}" type="pres">
      <dgm:prSet presAssocID="{A8FDD4B2-B185-4B97-B0E3-603D01FD9231}" presName="horz1" presStyleCnt="0"/>
      <dgm:spPr/>
    </dgm:pt>
    <dgm:pt modelId="{7BB45C52-603E-BF4B-8BEE-BF6A1C54523F}" type="pres">
      <dgm:prSet presAssocID="{A8FDD4B2-B185-4B97-B0E3-603D01FD9231}" presName="tx1" presStyleLbl="revTx" presStyleIdx="1" presStyleCnt="3"/>
      <dgm:spPr/>
    </dgm:pt>
    <dgm:pt modelId="{083D4CD1-1733-A142-8242-98310D07CDBD}" type="pres">
      <dgm:prSet presAssocID="{A8FDD4B2-B185-4B97-B0E3-603D01FD9231}" presName="vert1" presStyleCnt="0"/>
      <dgm:spPr/>
    </dgm:pt>
    <dgm:pt modelId="{CB12E91A-5DB4-4A47-BC3D-C052F45CA025}" type="pres">
      <dgm:prSet presAssocID="{22F8CD4E-7503-4B98-90F3-68A4FE954E16}" presName="thickLine" presStyleLbl="alignNode1" presStyleIdx="2" presStyleCnt="3"/>
      <dgm:spPr/>
    </dgm:pt>
    <dgm:pt modelId="{3B33CB13-07FC-ED4D-B013-9FBBF447A7AF}" type="pres">
      <dgm:prSet presAssocID="{22F8CD4E-7503-4B98-90F3-68A4FE954E16}" presName="horz1" presStyleCnt="0"/>
      <dgm:spPr/>
    </dgm:pt>
    <dgm:pt modelId="{6BD9CB26-3B24-0D45-ACDA-375841AC88EC}" type="pres">
      <dgm:prSet presAssocID="{22F8CD4E-7503-4B98-90F3-68A4FE954E16}" presName="tx1" presStyleLbl="revTx" presStyleIdx="2" presStyleCnt="3"/>
      <dgm:spPr/>
    </dgm:pt>
    <dgm:pt modelId="{C5384EAA-A4BB-9A46-B223-A989E371FE16}" type="pres">
      <dgm:prSet presAssocID="{22F8CD4E-7503-4B98-90F3-68A4FE954E16}" presName="vert1" presStyleCnt="0"/>
      <dgm:spPr/>
    </dgm:pt>
  </dgm:ptLst>
  <dgm:cxnLst>
    <dgm:cxn modelId="{AAE4EE07-E44F-6D4A-9BE5-D92AA9EF2EB2}" type="presOf" srcId="{22F8CD4E-7503-4B98-90F3-68A4FE954E16}" destId="{6BD9CB26-3B24-0D45-ACDA-375841AC88EC}" srcOrd="0" destOrd="0" presId="urn:microsoft.com/office/officeart/2008/layout/LinedList"/>
    <dgm:cxn modelId="{30ECB818-F70F-B444-9761-E9704470DA3D}" type="presOf" srcId="{AB8F4982-0B20-4402-941E-BED4DDA16151}" destId="{B732FFA0-9D79-7B42-A5F3-8E18E19FB257}" srcOrd="0" destOrd="0" presId="urn:microsoft.com/office/officeart/2008/layout/LinedList"/>
    <dgm:cxn modelId="{185FAB29-D736-4E91-A685-8C63A889736F}" srcId="{AB8F4982-0B20-4402-941E-BED4DDA16151}" destId="{22F8CD4E-7503-4B98-90F3-68A4FE954E16}" srcOrd="2" destOrd="0" parTransId="{CC7996DC-2139-4510-97E5-B945230F1DBE}" sibTransId="{022BD2F7-73D6-4C56-9028-2B1C1C6D1ED5}"/>
    <dgm:cxn modelId="{E36E345F-0E4F-464B-9A34-44F5572CBA78}" type="presOf" srcId="{0CFA0CBE-4ECF-4C0E-ABFF-3FDCDAD3BE0D}" destId="{37E1A737-AA2A-944F-9066-79F8295ADF69}" srcOrd="0" destOrd="0" presId="urn:microsoft.com/office/officeart/2008/layout/LinedList"/>
    <dgm:cxn modelId="{DA374F77-02E1-4E28-AC5B-DC9672DF5910}" srcId="{AB8F4982-0B20-4402-941E-BED4DDA16151}" destId="{A8FDD4B2-B185-4B97-B0E3-603D01FD9231}" srcOrd="1" destOrd="0" parTransId="{68953801-247E-429F-8C43-177ECED457B0}" sibTransId="{C898453A-FD35-4989-9B59-65543D0CB1C0}"/>
    <dgm:cxn modelId="{C676E489-BD71-8446-AFBE-D18E499A97A4}" type="presOf" srcId="{A8FDD4B2-B185-4B97-B0E3-603D01FD9231}" destId="{7BB45C52-603E-BF4B-8BEE-BF6A1C54523F}" srcOrd="0" destOrd="0" presId="urn:microsoft.com/office/officeart/2008/layout/LinedList"/>
    <dgm:cxn modelId="{6BC1F9B8-D9C3-4E49-846A-A3EB06B336E1}" srcId="{AB8F4982-0B20-4402-941E-BED4DDA16151}" destId="{0CFA0CBE-4ECF-4C0E-ABFF-3FDCDAD3BE0D}" srcOrd="0" destOrd="0" parTransId="{CE926CCB-AAF0-4734-B4F9-EE4C6F98F5A0}" sibTransId="{07BDCDF7-497A-413F-BC79-2EDCAA5D6556}"/>
    <dgm:cxn modelId="{BA9C310B-A4CC-5C42-93AB-C1D00D259EEA}" type="presParOf" srcId="{B732FFA0-9D79-7B42-A5F3-8E18E19FB257}" destId="{0ACB0F22-8F4F-CD4D-9368-AF1FB3B6DF74}" srcOrd="0" destOrd="0" presId="urn:microsoft.com/office/officeart/2008/layout/LinedList"/>
    <dgm:cxn modelId="{4D359957-7D89-2D4D-B959-EDA60DD809FA}" type="presParOf" srcId="{B732FFA0-9D79-7B42-A5F3-8E18E19FB257}" destId="{78C0745B-EEFD-4347-98F8-CF991817A77A}" srcOrd="1" destOrd="0" presId="urn:microsoft.com/office/officeart/2008/layout/LinedList"/>
    <dgm:cxn modelId="{8893EE1E-4384-C645-8EE2-1F00C943AF22}" type="presParOf" srcId="{78C0745B-EEFD-4347-98F8-CF991817A77A}" destId="{37E1A737-AA2A-944F-9066-79F8295ADF69}" srcOrd="0" destOrd="0" presId="urn:microsoft.com/office/officeart/2008/layout/LinedList"/>
    <dgm:cxn modelId="{E8720B86-2E5D-A14B-A4F8-A32C27B30028}" type="presParOf" srcId="{78C0745B-EEFD-4347-98F8-CF991817A77A}" destId="{2AB19F5B-80DD-D245-AA5F-45E959D6912A}" srcOrd="1" destOrd="0" presId="urn:microsoft.com/office/officeart/2008/layout/LinedList"/>
    <dgm:cxn modelId="{10856C15-28AA-004B-96A8-5CEA0B00F77C}" type="presParOf" srcId="{B732FFA0-9D79-7B42-A5F3-8E18E19FB257}" destId="{81AD4446-AE5D-864A-9436-043A725A4CBA}" srcOrd="2" destOrd="0" presId="urn:microsoft.com/office/officeart/2008/layout/LinedList"/>
    <dgm:cxn modelId="{5174B644-246C-8149-B63B-7A496E2928D7}" type="presParOf" srcId="{B732FFA0-9D79-7B42-A5F3-8E18E19FB257}" destId="{4CC3E748-73F3-3E44-BB17-532E606DF546}" srcOrd="3" destOrd="0" presId="urn:microsoft.com/office/officeart/2008/layout/LinedList"/>
    <dgm:cxn modelId="{2EB58A69-B1E2-4441-A0BD-3EDCB140D9EB}" type="presParOf" srcId="{4CC3E748-73F3-3E44-BB17-532E606DF546}" destId="{7BB45C52-603E-BF4B-8BEE-BF6A1C54523F}" srcOrd="0" destOrd="0" presId="urn:microsoft.com/office/officeart/2008/layout/LinedList"/>
    <dgm:cxn modelId="{EE070733-0585-0946-80D3-320301B272FB}" type="presParOf" srcId="{4CC3E748-73F3-3E44-BB17-532E606DF546}" destId="{083D4CD1-1733-A142-8242-98310D07CDBD}" srcOrd="1" destOrd="0" presId="urn:microsoft.com/office/officeart/2008/layout/LinedList"/>
    <dgm:cxn modelId="{B048A2AF-AEFB-BD4B-9D25-EBF081F16A66}" type="presParOf" srcId="{B732FFA0-9D79-7B42-A5F3-8E18E19FB257}" destId="{CB12E91A-5DB4-4A47-BC3D-C052F45CA025}" srcOrd="4" destOrd="0" presId="urn:microsoft.com/office/officeart/2008/layout/LinedList"/>
    <dgm:cxn modelId="{293ECDAB-A2AD-E540-BB6F-B67DE7684F7B}" type="presParOf" srcId="{B732FFA0-9D79-7B42-A5F3-8E18E19FB257}" destId="{3B33CB13-07FC-ED4D-B013-9FBBF447A7AF}" srcOrd="5" destOrd="0" presId="urn:microsoft.com/office/officeart/2008/layout/LinedList"/>
    <dgm:cxn modelId="{42802279-B905-A145-9DAB-34D278B5C89B}" type="presParOf" srcId="{3B33CB13-07FC-ED4D-B013-9FBBF447A7AF}" destId="{6BD9CB26-3B24-0D45-ACDA-375841AC88EC}" srcOrd="0" destOrd="0" presId="urn:microsoft.com/office/officeart/2008/layout/LinedList"/>
    <dgm:cxn modelId="{BEF54E87-5E1C-0D47-97D2-8C77FEBA8ED9}" type="presParOf" srcId="{3B33CB13-07FC-ED4D-B013-9FBBF447A7AF}" destId="{C5384EAA-A4BB-9A46-B223-A989E371FE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B332B7E-CCD4-485F-9572-58E70BA595FA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63182C4-A8DA-4274-8C5C-1066E242F579}">
      <dgm:prSet/>
      <dgm:spPr/>
      <dgm:t>
        <a:bodyPr/>
        <a:lstStyle/>
        <a:p>
          <a:r>
            <a:rPr lang="en-US" b="1"/>
            <a:t>• U proruštích voličů – dříve oblíbený jako ochránce stability</a:t>
          </a:r>
          <a:endParaRPr lang="en-US"/>
        </a:p>
      </dgm:t>
    </dgm:pt>
    <dgm:pt modelId="{16D44A9C-DD9B-4704-9235-E3402271A09C}" type="parTrans" cxnId="{FB3866B8-419A-46E2-859A-6FD88466F448}">
      <dgm:prSet/>
      <dgm:spPr/>
      <dgm:t>
        <a:bodyPr/>
        <a:lstStyle/>
        <a:p>
          <a:endParaRPr lang="en-US"/>
        </a:p>
      </dgm:t>
    </dgm:pt>
    <dgm:pt modelId="{0F9509DF-2F2D-4511-9EE7-936B22AC5530}" type="sibTrans" cxnId="{FB3866B8-419A-46E2-859A-6FD88466F448}">
      <dgm:prSet/>
      <dgm:spPr/>
      <dgm:t>
        <a:bodyPr/>
        <a:lstStyle/>
        <a:p>
          <a:endParaRPr lang="en-US"/>
        </a:p>
      </dgm:t>
    </dgm:pt>
    <dgm:pt modelId="{90C2EC43-FD1F-4F18-991D-210E708044B1}">
      <dgm:prSet/>
      <dgm:spPr/>
      <dgm:t>
        <a:bodyPr/>
        <a:lstStyle/>
        <a:p>
          <a:r>
            <a:rPr lang="en-US" b="1"/>
            <a:t>• U prozápadních Ukrajinců – symbol zrady a selhání demokracie</a:t>
          </a:r>
          <a:endParaRPr lang="en-US"/>
        </a:p>
      </dgm:t>
    </dgm:pt>
    <dgm:pt modelId="{FFEBB8C6-6CCF-4DE5-AAA8-7AC14959D4D4}" type="parTrans" cxnId="{48E3E5E9-0DAA-4D87-8FB5-B9765A508C34}">
      <dgm:prSet/>
      <dgm:spPr/>
      <dgm:t>
        <a:bodyPr/>
        <a:lstStyle/>
        <a:p>
          <a:endParaRPr lang="en-US"/>
        </a:p>
      </dgm:t>
    </dgm:pt>
    <dgm:pt modelId="{DD62AC9E-E867-4F14-B2A0-BC0A11D32D99}" type="sibTrans" cxnId="{48E3E5E9-0DAA-4D87-8FB5-B9765A508C34}">
      <dgm:prSet/>
      <dgm:spPr/>
      <dgm:t>
        <a:bodyPr/>
        <a:lstStyle/>
        <a:p>
          <a:endParaRPr lang="en-US"/>
        </a:p>
      </dgm:t>
    </dgm:pt>
    <dgm:pt modelId="{0B381280-8C07-4081-80BF-C4D202F5FB01}">
      <dgm:prSet/>
      <dgm:spPr/>
      <dgm:t>
        <a:bodyPr/>
        <a:lstStyle/>
        <a:p>
          <a:r>
            <a:rPr lang="en-US" b="1"/>
            <a:t>• Jeho pád odstartoval novou etapu ukrajinských dějin</a:t>
          </a:r>
          <a:endParaRPr lang="en-US"/>
        </a:p>
      </dgm:t>
    </dgm:pt>
    <dgm:pt modelId="{63EF0AC5-0421-4DA4-8195-072885B19100}" type="parTrans" cxnId="{7ACFDE68-BEF2-4B8E-848B-D97936887F54}">
      <dgm:prSet/>
      <dgm:spPr/>
      <dgm:t>
        <a:bodyPr/>
        <a:lstStyle/>
        <a:p>
          <a:endParaRPr lang="en-US"/>
        </a:p>
      </dgm:t>
    </dgm:pt>
    <dgm:pt modelId="{BF041C95-7052-49C0-866C-DA775275177B}" type="sibTrans" cxnId="{7ACFDE68-BEF2-4B8E-848B-D97936887F54}">
      <dgm:prSet/>
      <dgm:spPr/>
      <dgm:t>
        <a:bodyPr/>
        <a:lstStyle/>
        <a:p>
          <a:endParaRPr lang="en-US"/>
        </a:p>
      </dgm:t>
    </dgm:pt>
    <dgm:pt modelId="{50C680FD-1AFD-1E42-AE59-E03DAC01E6B3}" type="pres">
      <dgm:prSet presAssocID="{0B332B7E-CCD4-485F-9572-58E70BA595FA}" presName="vert0" presStyleCnt="0">
        <dgm:presLayoutVars>
          <dgm:dir/>
          <dgm:animOne val="branch"/>
          <dgm:animLvl val="lvl"/>
        </dgm:presLayoutVars>
      </dgm:prSet>
      <dgm:spPr/>
    </dgm:pt>
    <dgm:pt modelId="{8A6EF2CC-7972-9B40-AC05-8F9FEDB23ADC}" type="pres">
      <dgm:prSet presAssocID="{B63182C4-A8DA-4274-8C5C-1066E242F579}" presName="thickLine" presStyleLbl="alignNode1" presStyleIdx="0" presStyleCnt="3"/>
      <dgm:spPr/>
    </dgm:pt>
    <dgm:pt modelId="{3C9FCE0B-6360-D84B-AD53-7181AB78D49E}" type="pres">
      <dgm:prSet presAssocID="{B63182C4-A8DA-4274-8C5C-1066E242F579}" presName="horz1" presStyleCnt="0"/>
      <dgm:spPr/>
    </dgm:pt>
    <dgm:pt modelId="{3D0ED5B9-E7A6-9E48-989C-56F908EF30AD}" type="pres">
      <dgm:prSet presAssocID="{B63182C4-A8DA-4274-8C5C-1066E242F579}" presName="tx1" presStyleLbl="revTx" presStyleIdx="0" presStyleCnt="3"/>
      <dgm:spPr/>
    </dgm:pt>
    <dgm:pt modelId="{9E466000-B1C6-8340-AB36-999BA4C9D185}" type="pres">
      <dgm:prSet presAssocID="{B63182C4-A8DA-4274-8C5C-1066E242F579}" presName="vert1" presStyleCnt="0"/>
      <dgm:spPr/>
    </dgm:pt>
    <dgm:pt modelId="{A509D8A4-747A-2743-84DC-23C2C305CE06}" type="pres">
      <dgm:prSet presAssocID="{90C2EC43-FD1F-4F18-991D-210E708044B1}" presName="thickLine" presStyleLbl="alignNode1" presStyleIdx="1" presStyleCnt="3"/>
      <dgm:spPr/>
    </dgm:pt>
    <dgm:pt modelId="{1DCF8FA3-385C-4947-A96B-34E14E606E4B}" type="pres">
      <dgm:prSet presAssocID="{90C2EC43-FD1F-4F18-991D-210E708044B1}" presName="horz1" presStyleCnt="0"/>
      <dgm:spPr/>
    </dgm:pt>
    <dgm:pt modelId="{5C3B3064-8D9D-684A-8724-1B5C5BA6DA0F}" type="pres">
      <dgm:prSet presAssocID="{90C2EC43-FD1F-4F18-991D-210E708044B1}" presName="tx1" presStyleLbl="revTx" presStyleIdx="1" presStyleCnt="3"/>
      <dgm:spPr/>
    </dgm:pt>
    <dgm:pt modelId="{4438A21E-6113-2045-BACF-B659C099E163}" type="pres">
      <dgm:prSet presAssocID="{90C2EC43-FD1F-4F18-991D-210E708044B1}" presName="vert1" presStyleCnt="0"/>
      <dgm:spPr/>
    </dgm:pt>
    <dgm:pt modelId="{A89699D9-301A-9346-BE64-ADB9F406EC20}" type="pres">
      <dgm:prSet presAssocID="{0B381280-8C07-4081-80BF-C4D202F5FB01}" presName="thickLine" presStyleLbl="alignNode1" presStyleIdx="2" presStyleCnt="3"/>
      <dgm:spPr/>
    </dgm:pt>
    <dgm:pt modelId="{31DC9ED4-9824-494F-993F-5007CA498BFD}" type="pres">
      <dgm:prSet presAssocID="{0B381280-8C07-4081-80BF-C4D202F5FB01}" presName="horz1" presStyleCnt="0"/>
      <dgm:spPr/>
    </dgm:pt>
    <dgm:pt modelId="{D1FABE18-B125-764D-95ED-8E658812BD94}" type="pres">
      <dgm:prSet presAssocID="{0B381280-8C07-4081-80BF-C4D202F5FB01}" presName="tx1" presStyleLbl="revTx" presStyleIdx="2" presStyleCnt="3"/>
      <dgm:spPr/>
    </dgm:pt>
    <dgm:pt modelId="{697C4572-92EC-4346-97AC-EA1972375FEF}" type="pres">
      <dgm:prSet presAssocID="{0B381280-8C07-4081-80BF-C4D202F5FB01}" presName="vert1" presStyleCnt="0"/>
      <dgm:spPr/>
    </dgm:pt>
  </dgm:ptLst>
  <dgm:cxnLst>
    <dgm:cxn modelId="{7ACFDE68-BEF2-4B8E-848B-D97936887F54}" srcId="{0B332B7E-CCD4-485F-9572-58E70BA595FA}" destId="{0B381280-8C07-4081-80BF-C4D202F5FB01}" srcOrd="2" destOrd="0" parTransId="{63EF0AC5-0421-4DA4-8195-072885B19100}" sibTransId="{BF041C95-7052-49C0-866C-DA775275177B}"/>
    <dgm:cxn modelId="{6ED6C07B-AA93-A24D-98DD-D8B1759C8422}" type="presOf" srcId="{B63182C4-A8DA-4274-8C5C-1066E242F579}" destId="{3D0ED5B9-E7A6-9E48-989C-56F908EF30AD}" srcOrd="0" destOrd="0" presId="urn:microsoft.com/office/officeart/2008/layout/LinedList"/>
    <dgm:cxn modelId="{FB3866B8-419A-46E2-859A-6FD88466F448}" srcId="{0B332B7E-CCD4-485F-9572-58E70BA595FA}" destId="{B63182C4-A8DA-4274-8C5C-1066E242F579}" srcOrd="0" destOrd="0" parTransId="{16D44A9C-DD9B-4704-9235-E3402271A09C}" sibTransId="{0F9509DF-2F2D-4511-9EE7-936B22AC5530}"/>
    <dgm:cxn modelId="{88C32EC9-E35A-A243-9EB1-C440084E5F01}" type="presOf" srcId="{90C2EC43-FD1F-4F18-991D-210E708044B1}" destId="{5C3B3064-8D9D-684A-8724-1B5C5BA6DA0F}" srcOrd="0" destOrd="0" presId="urn:microsoft.com/office/officeart/2008/layout/LinedList"/>
    <dgm:cxn modelId="{13E187D9-7524-5544-BBD9-DC380FA9C603}" type="presOf" srcId="{0B381280-8C07-4081-80BF-C4D202F5FB01}" destId="{D1FABE18-B125-764D-95ED-8E658812BD94}" srcOrd="0" destOrd="0" presId="urn:microsoft.com/office/officeart/2008/layout/LinedList"/>
    <dgm:cxn modelId="{0B29CBE6-B289-574E-8AD9-EAE0684C0E6E}" type="presOf" srcId="{0B332B7E-CCD4-485F-9572-58E70BA595FA}" destId="{50C680FD-1AFD-1E42-AE59-E03DAC01E6B3}" srcOrd="0" destOrd="0" presId="urn:microsoft.com/office/officeart/2008/layout/LinedList"/>
    <dgm:cxn modelId="{48E3E5E9-0DAA-4D87-8FB5-B9765A508C34}" srcId="{0B332B7E-CCD4-485F-9572-58E70BA595FA}" destId="{90C2EC43-FD1F-4F18-991D-210E708044B1}" srcOrd="1" destOrd="0" parTransId="{FFEBB8C6-6CCF-4DE5-AAA8-7AC14959D4D4}" sibTransId="{DD62AC9E-E867-4F14-B2A0-BC0A11D32D99}"/>
    <dgm:cxn modelId="{5DB0F6EE-58BF-F74D-A367-91C0BEE6A02A}" type="presParOf" srcId="{50C680FD-1AFD-1E42-AE59-E03DAC01E6B3}" destId="{8A6EF2CC-7972-9B40-AC05-8F9FEDB23ADC}" srcOrd="0" destOrd="0" presId="urn:microsoft.com/office/officeart/2008/layout/LinedList"/>
    <dgm:cxn modelId="{940CD588-6C84-A140-8E75-24D01C113935}" type="presParOf" srcId="{50C680FD-1AFD-1E42-AE59-E03DAC01E6B3}" destId="{3C9FCE0B-6360-D84B-AD53-7181AB78D49E}" srcOrd="1" destOrd="0" presId="urn:microsoft.com/office/officeart/2008/layout/LinedList"/>
    <dgm:cxn modelId="{288E0EDC-8D58-044B-AE97-477AB8FF3F3F}" type="presParOf" srcId="{3C9FCE0B-6360-D84B-AD53-7181AB78D49E}" destId="{3D0ED5B9-E7A6-9E48-989C-56F908EF30AD}" srcOrd="0" destOrd="0" presId="urn:microsoft.com/office/officeart/2008/layout/LinedList"/>
    <dgm:cxn modelId="{E3918051-952B-0743-9745-A94C70F8B973}" type="presParOf" srcId="{3C9FCE0B-6360-D84B-AD53-7181AB78D49E}" destId="{9E466000-B1C6-8340-AB36-999BA4C9D185}" srcOrd="1" destOrd="0" presId="urn:microsoft.com/office/officeart/2008/layout/LinedList"/>
    <dgm:cxn modelId="{0546E02E-34A9-B74B-863A-129A4A3FA84E}" type="presParOf" srcId="{50C680FD-1AFD-1E42-AE59-E03DAC01E6B3}" destId="{A509D8A4-747A-2743-84DC-23C2C305CE06}" srcOrd="2" destOrd="0" presId="urn:microsoft.com/office/officeart/2008/layout/LinedList"/>
    <dgm:cxn modelId="{62F19341-BD92-C649-A112-9FB4D0BC8370}" type="presParOf" srcId="{50C680FD-1AFD-1E42-AE59-E03DAC01E6B3}" destId="{1DCF8FA3-385C-4947-A96B-34E14E606E4B}" srcOrd="3" destOrd="0" presId="urn:microsoft.com/office/officeart/2008/layout/LinedList"/>
    <dgm:cxn modelId="{ED025923-A8BF-AA40-8C24-96F5696E1ABE}" type="presParOf" srcId="{1DCF8FA3-385C-4947-A96B-34E14E606E4B}" destId="{5C3B3064-8D9D-684A-8724-1B5C5BA6DA0F}" srcOrd="0" destOrd="0" presId="urn:microsoft.com/office/officeart/2008/layout/LinedList"/>
    <dgm:cxn modelId="{5D64EE8C-820E-FB45-AB96-E6886F91BE5B}" type="presParOf" srcId="{1DCF8FA3-385C-4947-A96B-34E14E606E4B}" destId="{4438A21E-6113-2045-BACF-B659C099E163}" srcOrd="1" destOrd="0" presId="urn:microsoft.com/office/officeart/2008/layout/LinedList"/>
    <dgm:cxn modelId="{C8A87515-AFCA-B449-A8DB-4F00C7B7D3EC}" type="presParOf" srcId="{50C680FD-1AFD-1E42-AE59-E03DAC01E6B3}" destId="{A89699D9-301A-9346-BE64-ADB9F406EC20}" srcOrd="4" destOrd="0" presId="urn:microsoft.com/office/officeart/2008/layout/LinedList"/>
    <dgm:cxn modelId="{16D77E3F-05B5-194C-A33D-5F1F19DA4C1E}" type="presParOf" srcId="{50C680FD-1AFD-1E42-AE59-E03DAC01E6B3}" destId="{31DC9ED4-9824-494F-993F-5007CA498BFD}" srcOrd="5" destOrd="0" presId="urn:microsoft.com/office/officeart/2008/layout/LinedList"/>
    <dgm:cxn modelId="{039201E1-76B1-B344-9D93-C3780544BBB9}" type="presParOf" srcId="{31DC9ED4-9824-494F-993F-5007CA498BFD}" destId="{D1FABE18-B125-764D-95ED-8E658812BD94}" srcOrd="0" destOrd="0" presId="urn:microsoft.com/office/officeart/2008/layout/LinedList"/>
    <dgm:cxn modelId="{C0127D9F-6CA3-8C49-AAA3-4605DBAD48C7}" type="presParOf" srcId="{31DC9ED4-9824-494F-993F-5007CA498BFD}" destId="{697C4572-92EC-4346-97AC-EA1972375FE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315E27B-0758-4874-8360-07F600D2CF33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31EF2305-6CDD-4A03-B0CE-A7370E064237}">
      <dgm:prSet/>
      <dgm:spPr/>
      <dgm:t>
        <a:bodyPr/>
        <a:lstStyle/>
        <a:p>
          <a:r>
            <a:rPr lang="en-US" b="1"/>
            <a:t>• Narozen: 23. února 1954, Sumská oblast</a:t>
          </a:r>
          <a:endParaRPr lang="en-US"/>
        </a:p>
      </dgm:t>
    </dgm:pt>
    <dgm:pt modelId="{C09B4FC6-4C07-4598-BE65-2674A42AE2EF}" type="parTrans" cxnId="{9B5A2725-D35D-4211-9558-978D862439B0}">
      <dgm:prSet/>
      <dgm:spPr/>
      <dgm:t>
        <a:bodyPr/>
        <a:lstStyle/>
        <a:p>
          <a:endParaRPr lang="en-US"/>
        </a:p>
      </dgm:t>
    </dgm:pt>
    <dgm:pt modelId="{A1443801-C877-4376-8FD6-7466AA814F58}" type="sibTrans" cxnId="{9B5A2725-D35D-4211-9558-978D862439B0}">
      <dgm:prSet/>
      <dgm:spPr/>
      <dgm:t>
        <a:bodyPr/>
        <a:lstStyle/>
        <a:p>
          <a:endParaRPr lang="en-US"/>
        </a:p>
      </dgm:t>
    </dgm:pt>
    <dgm:pt modelId="{B5E2413D-8D4D-4F5D-A935-925551E56BBB}">
      <dgm:prSet/>
      <dgm:spPr/>
      <dgm:t>
        <a:bodyPr/>
        <a:lstStyle/>
        <a:p>
          <a:r>
            <a:rPr lang="en-US" b="1"/>
            <a:t>• Ekonom a bankéř, proevropská orientace</a:t>
          </a:r>
          <a:endParaRPr lang="en-US"/>
        </a:p>
      </dgm:t>
    </dgm:pt>
    <dgm:pt modelId="{0427FAAB-F53E-40F9-B39F-A52B26024342}" type="parTrans" cxnId="{B407A793-C437-40A5-A47D-4425FD2CB8E0}">
      <dgm:prSet/>
      <dgm:spPr/>
      <dgm:t>
        <a:bodyPr/>
        <a:lstStyle/>
        <a:p>
          <a:endParaRPr lang="en-US"/>
        </a:p>
      </dgm:t>
    </dgm:pt>
    <dgm:pt modelId="{A159A726-A7EC-45ED-8EFD-220CCAFDFF12}" type="sibTrans" cxnId="{B407A793-C437-40A5-A47D-4425FD2CB8E0}">
      <dgm:prSet/>
      <dgm:spPr/>
      <dgm:t>
        <a:bodyPr/>
        <a:lstStyle/>
        <a:p>
          <a:endParaRPr lang="en-US"/>
        </a:p>
      </dgm:t>
    </dgm:pt>
    <dgm:pt modelId="{CDF71367-AA3C-4AA3-8A62-E15BF91121CF}">
      <dgm:prSet/>
      <dgm:spPr/>
      <dgm:t>
        <a:bodyPr/>
        <a:lstStyle/>
        <a:p>
          <a:r>
            <a:rPr lang="en-US" b="1"/>
            <a:t>• Manželka Kateryna – ukrajinsko-amerického původu</a:t>
          </a:r>
          <a:endParaRPr lang="en-US"/>
        </a:p>
      </dgm:t>
    </dgm:pt>
    <dgm:pt modelId="{C571869C-535C-4351-BF6A-0FB732536DD4}" type="parTrans" cxnId="{AD976CD6-5208-43BE-A183-126B6424E3FE}">
      <dgm:prSet/>
      <dgm:spPr/>
      <dgm:t>
        <a:bodyPr/>
        <a:lstStyle/>
        <a:p>
          <a:endParaRPr lang="en-US"/>
        </a:p>
      </dgm:t>
    </dgm:pt>
    <dgm:pt modelId="{46295DD9-893A-4690-9B68-E971283080FC}" type="sibTrans" cxnId="{AD976CD6-5208-43BE-A183-126B6424E3FE}">
      <dgm:prSet/>
      <dgm:spPr/>
      <dgm:t>
        <a:bodyPr/>
        <a:lstStyle/>
        <a:p>
          <a:endParaRPr lang="en-US"/>
        </a:p>
      </dgm:t>
    </dgm:pt>
    <dgm:pt modelId="{A00B0349-CA2D-CA4A-9B6F-BD6EE6B59131}" type="pres">
      <dgm:prSet presAssocID="{5315E27B-0758-4874-8360-07F600D2CF33}" presName="vert0" presStyleCnt="0">
        <dgm:presLayoutVars>
          <dgm:dir/>
          <dgm:animOne val="branch"/>
          <dgm:animLvl val="lvl"/>
        </dgm:presLayoutVars>
      </dgm:prSet>
      <dgm:spPr/>
    </dgm:pt>
    <dgm:pt modelId="{992E2FC0-AD34-B542-8949-C2E532B43E98}" type="pres">
      <dgm:prSet presAssocID="{31EF2305-6CDD-4A03-B0CE-A7370E064237}" presName="thickLine" presStyleLbl="alignNode1" presStyleIdx="0" presStyleCnt="3"/>
      <dgm:spPr/>
    </dgm:pt>
    <dgm:pt modelId="{87714FAF-6EC9-9042-9F0C-675270AA1C24}" type="pres">
      <dgm:prSet presAssocID="{31EF2305-6CDD-4A03-B0CE-A7370E064237}" presName="horz1" presStyleCnt="0"/>
      <dgm:spPr/>
    </dgm:pt>
    <dgm:pt modelId="{10DAEB14-DB7D-A54D-A624-9857A977C3A0}" type="pres">
      <dgm:prSet presAssocID="{31EF2305-6CDD-4A03-B0CE-A7370E064237}" presName="tx1" presStyleLbl="revTx" presStyleIdx="0" presStyleCnt="3"/>
      <dgm:spPr/>
    </dgm:pt>
    <dgm:pt modelId="{25F487AA-2222-554F-853A-FC9E41E9EAEF}" type="pres">
      <dgm:prSet presAssocID="{31EF2305-6CDD-4A03-B0CE-A7370E064237}" presName="vert1" presStyleCnt="0"/>
      <dgm:spPr/>
    </dgm:pt>
    <dgm:pt modelId="{3C6CC3E9-DEB7-3E43-AD5C-4F2A4F32A20D}" type="pres">
      <dgm:prSet presAssocID="{B5E2413D-8D4D-4F5D-A935-925551E56BBB}" presName="thickLine" presStyleLbl="alignNode1" presStyleIdx="1" presStyleCnt="3"/>
      <dgm:spPr/>
    </dgm:pt>
    <dgm:pt modelId="{4C69D93B-1D38-8949-946C-2238E66F4DD9}" type="pres">
      <dgm:prSet presAssocID="{B5E2413D-8D4D-4F5D-A935-925551E56BBB}" presName="horz1" presStyleCnt="0"/>
      <dgm:spPr/>
    </dgm:pt>
    <dgm:pt modelId="{FD10EB0E-8BC1-9747-A970-7CEE82FD2C99}" type="pres">
      <dgm:prSet presAssocID="{B5E2413D-8D4D-4F5D-A935-925551E56BBB}" presName="tx1" presStyleLbl="revTx" presStyleIdx="1" presStyleCnt="3"/>
      <dgm:spPr/>
    </dgm:pt>
    <dgm:pt modelId="{E2EC386F-A684-E548-A2D8-FA72333C6979}" type="pres">
      <dgm:prSet presAssocID="{B5E2413D-8D4D-4F5D-A935-925551E56BBB}" presName="vert1" presStyleCnt="0"/>
      <dgm:spPr/>
    </dgm:pt>
    <dgm:pt modelId="{2CAE2E79-8380-D543-9E29-48FF420D03EE}" type="pres">
      <dgm:prSet presAssocID="{CDF71367-AA3C-4AA3-8A62-E15BF91121CF}" presName="thickLine" presStyleLbl="alignNode1" presStyleIdx="2" presStyleCnt="3"/>
      <dgm:spPr/>
    </dgm:pt>
    <dgm:pt modelId="{DF27EDA4-1211-F74E-8A54-ECA578DCE12B}" type="pres">
      <dgm:prSet presAssocID="{CDF71367-AA3C-4AA3-8A62-E15BF91121CF}" presName="horz1" presStyleCnt="0"/>
      <dgm:spPr/>
    </dgm:pt>
    <dgm:pt modelId="{0899ED85-CE10-1C4A-9D69-056400B56644}" type="pres">
      <dgm:prSet presAssocID="{CDF71367-AA3C-4AA3-8A62-E15BF91121CF}" presName="tx1" presStyleLbl="revTx" presStyleIdx="2" presStyleCnt="3"/>
      <dgm:spPr/>
    </dgm:pt>
    <dgm:pt modelId="{60E7BCE0-808D-9E40-B921-4153F0099C99}" type="pres">
      <dgm:prSet presAssocID="{CDF71367-AA3C-4AA3-8A62-E15BF91121CF}" presName="vert1" presStyleCnt="0"/>
      <dgm:spPr/>
    </dgm:pt>
  </dgm:ptLst>
  <dgm:cxnLst>
    <dgm:cxn modelId="{9B5A2725-D35D-4211-9558-978D862439B0}" srcId="{5315E27B-0758-4874-8360-07F600D2CF33}" destId="{31EF2305-6CDD-4A03-B0CE-A7370E064237}" srcOrd="0" destOrd="0" parTransId="{C09B4FC6-4C07-4598-BE65-2674A42AE2EF}" sibTransId="{A1443801-C877-4376-8FD6-7466AA814F58}"/>
    <dgm:cxn modelId="{AE759238-E434-5845-A54E-40E697FEEB7D}" type="presOf" srcId="{5315E27B-0758-4874-8360-07F600D2CF33}" destId="{A00B0349-CA2D-CA4A-9B6F-BD6EE6B59131}" srcOrd="0" destOrd="0" presId="urn:microsoft.com/office/officeart/2008/layout/LinedList"/>
    <dgm:cxn modelId="{9E5FF63E-E622-4F48-AE13-50CEDFDEA8AC}" type="presOf" srcId="{B5E2413D-8D4D-4F5D-A935-925551E56BBB}" destId="{FD10EB0E-8BC1-9747-A970-7CEE82FD2C99}" srcOrd="0" destOrd="0" presId="urn:microsoft.com/office/officeart/2008/layout/LinedList"/>
    <dgm:cxn modelId="{B407A793-C437-40A5-A47D-4425FD2CB8E0}" srcId="{5315E27B-0758-4874-8360-07F600D2CF33}" destId="{B5E2413D-8D4D-4F5D-A935-925551E56BBB}" srcOrd="1" destOrd="0" parTransId="{0427FAAB-F53E-40F9-B39F-A52B26024342}" sibTransId="{A159A726-A7EC-45ED-8EFD-220CCAFDFF12}"/>
    <dgm:cxn modelId="{89429599-8314-5444-9ECA-B7B2230F71D9}" type="presOf" srcId="{31EF2305-6CDD-4A03-B0CE-A7370E064237}" destId="{10DAEB14-DB7D-A54D-A624-9857A977C3A0}" srcOrd="0" destOrd="0" presId="urn:microsoft.com/office/officeart/2008/layout/LinedList"/>
    <dgm:cxn modelId="{48DAB6B3-A20E-7941-85FB-3AD1D748D9BC}" type="presOf" srcId="{CDF71367-AA3C-4AA3-8A62-E15BF91121CF}" destId="{0899ED85-CE10-1C4A-9D69-056400B56644}" srcOrd="0" destOrd="0" presId="urn:microsoft.com/office/officeart/2008/layout/LinedList"/>
    <dgm:cxn modelId="{AD976CD6-5208-43BE-A183-126B6424E3FE}" srcId="{5315E27B-0758-4874-8360-07F600D2CF33}" destId="{CDF71367-AA3C-4AA3-8A62-E15BF91121CF}" srcOrd="2" destOrd="0" parTransId="{C571869C-535C-4351-BF6A-0FB732536DD4}" sibTransId="{46295DD9-893A-4690-9B68-E971283080FC}"/>
    <dgm:cxn modelId="{7FAE9573-BCF5-2748-B561-5CE491117D45}" type="presParOf" srcId="{A00B0349-CA2D-CA4A-9B6F-BD6EE6B59131}" destId="{992E2FC0-AD34-B542-8949-C2E532B43E98}" srcOrd="0" destOrd="0" presId="urn:microsoft.com/office/officeart/2008/layout/LinedList"/>
    <dgm:cxn modelId="{5062810E-7FEB-A84F-A86E-70938F3F8F6E}" type="presParOf" srcId="{A00B0349-CA2D-CA4A-9B6F-BD6EE6B59131}" destId="{87714FAF-6EC9-9042-9F0C-675270AA1C24}" srcOrd="1" destOrd="0" presId="urn:microsoft.com/office/officeart/2008/layout/LinedList"/>
    <dgm:cxn modelId="{B96CCAD5-BB46-7D44-8E70-1E64711AFE01}" type="presParOf" srcId="{87714FAF-6EC9-9042-9F0C-675270AA1C24}" destId="{10DAEB14-DB7D-A54D-A624-9857A977C3A0}" srcOrd="0" destOrd="0" presId="urn:microsoft.com/office/officeart/2008/layout/LinedList"/>
    <dgm:cxn modelId="{4A7B7352-13DC-D540-9044-B072221504BA}" type="presParOf" srcId="{87714FAF-6EC9-9042-9F0C-675270AA1C24}" destId="{25F487AA-2222-554F-853A-FC9E41E9EAEF}" srcOrd="1" destOrd="0" presId="urn:microsoft.com/office/officeart/2008/layout/LinedList"/>
    <dgm:cxn modelId="{4594D34F-49DF-B94C-9224-A063AD17557E}" type="presParOf" srcId="{A00B0349-CA2D-CA4A-9B6F-BD6EE6B59131}" destId="{3C6CC3E9-DEB7-3E43-AD5C-4F2A4F32A20D}" srcOrd="2" destOrd="0" presId="urn:microsoft.com/office/officeart/2008/layout/LinedList"/>
    <dgm:cxn modelId="{4F80C3AC-66D2-6840-A635-A8046B8D9AA0}" type="presParOf" srcId="{A00B0349-CA2D-CA4A-9B6F-BD6EE6B59131}" destId="{4C69D93B-1D38-8949-946C-2238E66F4DD9}" srcOrd="3" destOrd="0" presId="urn:microsoft.com/office/officeart/2008/layout/LinedList"/>
    <dgm:cxn modelId="{1A6D921A-4732-5544-8CAF-7FA4201053EB}" type="presParOf" srcId="{4C69D93B-1D38-8949-946C-2238E66F4DD9}" destId="{FD10EB0E-8BC1-9747-A970-7CEE82FD2C99}" srcOrd="0" destOrd="0" presId="urn:microsoft.com/office/officeart/2008/layout/LinedList"/>
    <dgm:cxn modelId="{B9186FE7-D0D3-F84A-A596-E54080504848}" type="presParOf" srcId="{4C69D93B-1D38-8949-946C-2238E66F4DD9}" destId="{E2EC386F-A684-E548-A2D8-FA72333C6979}" srcOrd="1" destOrd="0" presId="urn:microsoft.com/office/officeart/2008/layout/LinedList"/>
    <dgm:cxn modelId="{2ECDDDB0-A349-D847-8831-5ACDB8B12277}" type="presParOf" srcId="{A00B0349-CA2D-CA4A-9B6F-BD6EE6B59131}" destId="{2CAE2E79-8380-D543-9E29-48FF420D03EE}" srcOrd="4" destOrd="0" presId="urn:microsoft.com/office/officeart/2008/layout/LinedList"/>
    <dgm:cxn modelId="{183B987C-12A6-5246-9065-DEE880020887}" type="presParOf" srcId="{A00B0349-CA2D-CA4A-9B6F-BD6EE6B59131}" destId="{DF27EDA4-1211-F74E-8A54-ECA578DCE12B}" srcOrd="5" destOrd="0" presId="urn:microsoft.com/office/officeart/2008/layout/LinedList"/>
    <dgm:cxn modelId="{68271329-BCA6-F446-B052-61D810D4FA8D}" type="presParOf" srcId="{DF27EDA4-1211-F74E-8A54-ECA578DCE12B}" destId="{0899ED85-CE10-1C4A-9D69-056400B56644}" srcOrd="0" destOrd="0" presId="urn:microsoft.com/office/officeart/2008/layout/LinedList"/>
    <dgm:cxn modelId="{FCA395FE-3A1C-9446-B33D-AE05180BFCD6}" type="presParOf" srcId="{DF27EDA4-1211-F74E-8A54-ECA578DCE12B}" destId="{60E7BCE0-808D-9E40-B921-4153F0099C9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9ED0F96-71F5-4B10-886D-728C9DDF55E5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E0133C0-0DA1-45A1-B09C-4DBF67E97336}">
      <dgm:prSet/>
      <dgm:spPr/>
      <dgm:t>
        <a:bodyPr/>
        <a:lstStyle/>
        <a:p>
          <a:r>
            <a:rPr lang="en-US" b="1"/>
            <a:t>• Guvernér centrální banky (1993–1999) – zavedení hřivny</a:t>
          </a:r>
          <a:endParaRPr lang="en-US"/>
        </a:p>
      </dgm:t>
    </dgm:pt>
    <dgm:pt modelId="{A28F9FB1-FDBB-4A6D-AE84-77A2ACF435DA}" type="parTrans" cxnId="{1AEDACC6-6C77-49C3-8F0C-7FA4BFB0DCDB}">
      <dgm:prSet/>
      <dgm:spPr/>
      <dgm:t>
        <a:bodyPr/>
        <a:lstStyle/>
        <a:p>
          <a:endParaRPr lang="en-US"/>
        </a:p>
      </dgm:t>
    </dgm:pt>
    <dgm:pt modelId="{822F7C5F-749D-48B8-AA69-BA33124D2063}" type="sibTrans" cxnId="{1AEDACC6-6C77-49C3-8F0C-7FA4BFB0DCDB}">
      <dgm:prSet/>
      <dgm:spPr/>
      <dgm:t>
        <a:bodyPr/>
        <a:lstStyle/>
        <a:p>
          <a:endParaRPr lang="en-US"/>
        </a:p>
      </dgm:t>
    </dgm:pt>
    <dgm:pt modelId="{45EC19E2-57B9-4EB0-85E2-E7889113FF97}">
      <dgm:prSet/>
      <dgm:spPr/>
      <dgm:t>
        <a:bodyPr/>
        <a:lstStyle/>
        <a:p>
          <a:r>
            <a:rPr lang="en-US" b="1"/>
            <a:t>• Premiér Ukrajiny (1999–2001) – reformy, odvolání politickým tlakem</a:t>
          </a:r>
          <a:endParaRPr lang="en-US"/>
        </a:p>
      </dgm:t>
    </dgm:pt>
    <dgm:pt modelId="{16CFB695-7EDF-47E8-B9EE-2A881B488BA5}" type="parTrans" cxnId="{D953042F-EF03-48B4-ABE1-AE422C484CFF}">
      <dgm:prSet/>
      <dgm:spPr/>
      <dgm:t>
        <a:bodyPr/>
        <a:lstStyle/>
        <a:p>
          <a:endParaRPr lang="en-US"/>
        </a:p>
      </dgm:t>
    </dgm:pt>
    <dgm:pt modelId="{E9531DC1-F56C-4FF3-9DF0-E1F32CE5737A}" type="sibTrans" cxnId="{D953042F-EF03-48B4-ABE1-AE422C484CFF}">
      <dgm:prSet/>
      <dgm:spPr/>
      <dgm:t>
        <a:bodyPr/>
        <a:lstStyle/>
        <a:p>
          <a:endParaRPr lang="en-US"/>
        </a:p>
      </dgm:t>
    </dgm:pt>
    <dgm:pt modelId="{CB198BBB-1EBB-4B35-87BB-9BE353EAF15B}">
      <dgm:prSet/>
      <dgm:spPr/>
      <dgm:t>
        <a:bodyPr/>
        <a:lstStyle/>
        <a:p>
          <a:r>
            <a:rPr lang="en-US" b="1"/>
            <a:t>• Zakladatel opozičního bloku „Naše Ukrajina“</a:t>
          </a:r>
          <a:endParaRPr lang="en-US"/>
        </a:p>
      </dgm:t>
    </dgm:pt>
    <dgm:pt modelId="{34688D24-B706-4848-A668-64679F6E2DF1}" type="parTrans" cxnId="{A8489A08-C995-4A93-82F0-5570EB952801}">
      <dgm:prSet/>
      <dgm:spPr/>
      <dgm:t>
        <a:bodyPr/>
        <a:lstStyle/>
        <a:p>
          <a:endParaRPr lang="en-US"/>
        </a:p>
      </dgm:t>
    </dgm:pt>
    <dgm:pt modelId="{32EAE0A7-B1A4-480B-9B06-3FD7419F3B9D}" type="sibTrans" cxnId="{A8489A08-C995-4A93-82F0-5570EB952801}">
      <dgm:prSet/>
      <dgm:spPr/>
      <dgm:t>
        <a:bodyPr/>
        <a:lstStyle/>
        <a:p>
          <a:endParaRPr lang="en-US"/>
        </a:p>
      </dgm:t>
    </dgm:pt>
    <dgm:pt modelId="{F2E6A0DD-9B0B-C74D-8390-26CEC4F0D94B}" type="pres">
      <dgm:prSet presAssocID="{39ED0F96-71F5-4B10-886D-728C9DDF55E5}" presName="vert0" presStyleCnt="0">
        <dgm:presLayoutVars>
          <dgm:dir/>
          <dgm:animOne val="branch"/>
          <dgm:animLvl val="lvl"/>
        </dgm:presLayoutVars>
      </dgm:prSet>
      <dgm:spPr/>
    </dgm:pt>
    <dgm:pt modelId="{6A8FA3BD-9D01-9949-872C-6D558F318B06}" type="pres">
      <dgm:prSet presAssocID="{5E0133C0-0DA1-45A1-B09C-4DBF67E97336}" presName="thickLine" presStyleLbl="alignNode1" presStyleIdx="0" presStyleCnt="3"/>
      <dgm:spPr/>
    </dgm:pt>
    <dgm:pt modelId="{7C823D7F-0EFC-ED45-9CEF-69847E0272BD}" type="pres">
      <dgm:prSet presAssocID="{5E0133C0-0DA1-45A1-B09C-4DBF67E97336}" presName="horz1" presStyleCnt="0"/>
      <dgm:spPr/>
    </dgm:pt>
    <dgm:pt modelId="{3E1C95A1-558D-CF4D-A60C-347FF9B0BFB7}" type="pres">
      <dgm:prSet presAssocID="{5E0133C0-0DA1-45A1-B09C-4DBF67E97336}" presName="tx1" presStyleLbl="revTx" presStyleIdx="0" presStyleCnt="3"/>
      <dgm:spPr/>
    </dgm:pt>
    <dgm:pt modelId="{BC5852D6-6634-AB48-B055-051EDF40BBA3}" type="pres">
      <dgm:prSet presAssocID="{5E0133C0-0DA1-45A1-B09C-4DBF67E97336}" presName="vert1" presStyleCnt="0"/>
      <dgm:spPr/>
    </dgm:pt>
    <dgm:pt modelId="{276280D0-CD0D-BA43-A0F5-887D0F8369A6}" type="pres">
      <dgm:prSet presAssocID="{45EC19E2-57B9-4EB0-85E2-E7889113FF97}" presName="thickLine" presStyleLbl="alignNode1" presStyleIdx="1" presStyleCnt="3"/>
      <dgm:spPr/>
    </dgm:pt>
    <dgm:pt modelId="{F50DB896-4531-1C46-AC06-7D7E04E94208}" type="pres">
      <dgm:prSet presAssocID="{45EC19E2-57B9-4EB0-85E2-E7889113FF97}" presName="horz1" presStyleCnt="0"/>
      <dgm:spPr/>
    </dgm:pt>
    <dgm:pt modelId="{65C4642B-4276-6141-97E5-46F61F5122C7}" type="pres">
      <dgm:prSet presAssocID="{45EC19E2-57B9-4EB0-85E2-E7889113FF97}" presName="tx1" presStyleLbl="revTx" presStyleIdx="1" presStyleCnt="3"/>
      <dgm:spPr/>
    </dgm:pt>
    <dgm:pt modelId="{5953B566-8B69-1A40-A8D7-F2201AB149A9}" type="pres">
      <dgm:prSet presAssocID="{45EC19E2-57B9-4EB0-85E2-E7889113FF97}" presName="vert1" presStyleCnt="0"/>
      <dgm:spPr/>
    </dgm:pt>
    <dgm:pt modelId="{0363CF3E-207D-7B42-AD81-7369CC658CBF}" type="pres">
      <dgm:prSet presAssocID="{CB198BBB-1EBB-4B35-87BB-9BE353EAF15B}" presName="thickLine" presStyleLbl="alignNode1" presStyleIdx="2" presStyleCnt="3"/>
      <dgm:spPr/>
    </dgm:pt>
    <dgm:pt modelId="{2426BF37-0A5F-4D45-8B5B-4F5CB26EB259}" type="pres">
      <dgm:prSet presAssocID="{CB198BBB-1EBB-4B35-87BB-9BE353EAF15B}" presName="horz1" presStyleCnt="0"/>
      <dgm:spPr/>
    </dgm:pt>
    <dgm:pt modelId="{78E69D79-9571-4D4B-AB8C-56DAEA54250A}" type="pres">
      <dgm:prSet presAssocID="{CB198BBB-1EBB-4B35-87BB-9BE353EAF15B}" presName="tx1" presStyleLbl="revTx" presStyleIdx="2" presStyleCnt="3"/>
      <dgm:spPr/>
    </dgm:pt>
    <dgm:pt modelId="{D92A4230-0721-3642-8BBF-89720AA337C7}" type="pres">
      <dgm:prSet presAssocID="{CB198BBB-1EBB-4B35-87BB-9BE353EAF15B}" presName="vert1" presStyleCnt="0"/>
      <dgm:spPr/>
    </dgm:pt>
  </dgm:ptLst>
  <dgm:cxnLst>
    <dgm:cxn modelId="{A8489A08-C995-4A93-82F0-5570EB952801}" srcId="{39ED0F96-71F5-4B10-886D-728C9DDF55E5}" destId="{CB198BBB-1EBB-4B35-87BB-9BE353EAF15B}" srcOrd="2" destOrd="0" parTransId="{34688D24-B706-4848-A668-64679F6E2DF1}" sibTransId="{32EAE0A7-B1A4-480B-9B06-3FD7419F3B9D}"/>
    <dgm:cxn modelId="{3DD7B509-DC10-184E-879A-C7A70B1B66FF}" type="presOf" srcId="{CB198BBB-1EBB-4B35-87BB-9BE353EAF15B}" destId="{78E69D79-9571-4D4B-AB8C-56DAEA54250A}" srcOrd="0" destOrd="0" presId="urn:microsoft.com/office/officeart/2008/layout/LinedList"/>
    <dgm:cxn modelId="{A793DC0B-9EDB-154B-B05C-7DE8D4DB4B3C}" type="presOf" srcId="{45EC19E2-57B9-4EB0-85E2-E7889113FF97}" destId="{65C4642B-4276-6141-97E5-46F61F5122C7}" srcOrd="0" destOrd="0" presId="urn:microsoft.com/office/officeart/2008/layout/LinedList"/>
    <dgm:cxn modelId="{D953042F-EF03-48B4-ABE1-AE422C484CFF}" srcId="{39ED0F96-71F5-4B10-886D-728C9DDF55E5}" destId="{45EC19E2-57B9-4EB0-85E2-E7889113FF97}" srcOrd="1" destOrd="0" parTransId="{16CFB695-7EDF-47E8-B9EE-2A881B488BA5}" sibTransId="{E9531DC1-F56C-4FF3-9DF0-E1F32CE5737A}"/>
    <dgm:cxn modelId="{8C5044B7-1577-664D-BFC4-230732D90508}" type="presOf" srcId="{5E0133C0-0DA1-45A1-B09C-4DBF67E97336}" destId="{3E1C95A1-558D-CF4D-A60C-347FF9B0BFB7}" srcOrd="0" destOrd="0" presId="urn:microsoft.com/office/officeart/2008/layout/LinedList"/>
    <dgm:cxn modelId="{1AEDACC6-6C77-49C3-8F0C-7FA4BFB0DCDB}" srcId="{39ED0F96-71F5-4B10-886D-728C9DDF55E5}" destId="{5E0133C0-0DA1-45A1-B09C-4DBF67E97336}" srcOrd="0" destOrd="0" parTransId="{A28F9FB1-FDBB-4A6D-AE84-77A2ACF435DA}" sibTransId="{822F7C5F-749D-48B8-AA69-BA33124D2063}"/>
    <dgm:cxn modelId="{D4EF82FC-DF18-7041-A755-69BFC2ABB70F}" type="presOf" srcId="{39ED0F96-71F5-4B10-886D-728C9DDF55E5}" destId="{F2E6A0DD-9B0B-C74D-8390-26CEC4F0D94B}" srcOrd="0" destOrd="0" presId="urn:microsoft.com/office/officeart/2008/layout/LinedList"/>
    <dgm:cxn modelId="{60203296-ECCB-B34E-8059-2BEED7B9392A}" type="presParOf" srcId="{F2E6A0DD-9B0B-C74D-8390-26CEC4F0D94B}" destId="{6A8FA3BD-9D01-9949-872C-6D558F318B06}" srcOrd="0" destOrd="0" presId="urn:microsoft.com/office/officeart/2008/layout/LinedList"/>
    <dgm:cxn modelId="{03C8BBE6-5A02-2C4C-9D46-6291B4791C01}" type="presParOf" srcId="{F2E6A0DD-9B0B-C74D-8390-26CEC4F0D94B}" destId="{7C823D7F-0EFC-ED45-9CEF-69847E0272BD}" srcOrd="1" destOrd="0" presId="urn:microsoft.com/office/officeart/2008/layout/LinedList"/>
    <dgm:cxn modelId="{5FD8E922-2475-F148-ABCE-3F8FE22AB019}" type="presParOf" srcId="{7C823D7F-0EFC-ED45-9CEF-69847E0272BD}" destId="{3E1C95A1-558D-CF4D-A60C-347FF9B0BFB7}" srcOrd="0" destOrd="0" presId="urn:microsoft.com/office/officeart/2008/layout/LinedList"/>
    <dgm:cxn modelId="{02F5FF52-8FB0-CF4C-9583-F100B3B845FA}" type="presParOf" srcId="{7C823D7F-0EFC-ED45-9CEF-69847E0272BD}" destId="{BC5852D6-6634-AB48-B055-051EDF40BBA3}" srcOrd="1" destOrd="0" presId="urn:microsoft.com/office/officeart/2008/layout/LinedList"/>
    <dgm:cxn modelId="{C29321D6-467B-D54D-892B-3A9DEE370C54}" type="presParOf" srcId="{F2E6A0DD-9B0B-C74D-8390-26CEC4F0D94B}" destId="{276280D0-CD0D-BA43-A0F5-887D0F8369A6}" srcOrd="2" destOrd="0" presId="urn:microsoft.com/office/officeart/2008/layout/LinedList"/>
    <dgm:cxn modelId="{C381BF5F-88AF-3C41-B57D-9BFEE1163C30}" type="presParOf" srcId="{F2E6A0DD-9B0B-C74D-8390-26CEC4F0D94B}" destId="{F50DB896-4531-1C46-AC06-7D7E04E94208}" srcOrd="3" destOrd="0" presId="urn:microsoft.com/office/officeart/2008/layout/LinedList"/>
    <dgm:cxn modelId="{B237DE03-4A29-9C4A-8E26-A21BB766D407}" type="presParOf" srcId="{F50DB896-4531-1C46-AC06-7D7E04E94208}" destId="{65C4642B-4276-6141-97E5-46F61F5122C7}" srcOrd="0" destOrd="0" presId="urn:microsoft.com/office/officeart/2008/layout/LinedList"/>
    <dgm:cxn modelId="{EA461905-9017-094A-8831-A974454679EA}" type="presParOf" srcId="{F50DB896-4531-1C46-AC06-7D7E04E94208}" destId="{5953B566-8B69-1A40-A8D7-F2201AB149A9}" srcOrd="1" destOrd="0" presId="urn:microsoft.com/office/officeart/2008/layout/LinedList"/>
    <dgm:cxn modelId="{4F3A7A12-01C8-0240-B687-FB4754F7E58D}" type="presParOf" srcId="{F2E6A0DD-9B0B-C74D-8390-26CEC4F0D94B}" destId="{0363CF3E-207D-7B42-AD81-7369CC658CBF}" srcOrd="4" destOrd="0" presId="urn:microsoft.com/office/officeart/2008/layout/LinedList"/>
    <dgm:cxn modelId="{EA4C77F4-8BEF-AF45-A3A2-BB54AF86D26B}" type="presParOf" srcId="{F2E6A0DD-9B0B-C74D-8390-26CEC4F0D94B}" destId="{2426BF37-0A5F-4D45-8B5B-4F5CB26EB259}" srcOrd="5" destOrd="0" presId="urn:microsoft.com/office/officeart/2008/layout/LinedList"/>
    <dgm:cxn modelId="{699514BA-E730-3640-B036-7BF7037AEA4F}" type="presParOf" srcId="{2426BF37-0A5F-4D45-8B5B-4F5CB26EB259}" destId="{78E69D79-9571-4D4B-AB8C-56DAEA54250A}" srcOrd="0" destOrd="0" presId="urn:microsoft.com/office/officeart/2008/layout/LinedList"/>
    <dgm:cxn modelId="{EB77CADA-7319-CB42-BC5E-B5D788713112}" type="presParOf" srcId="{2426BF37-0A5F-4D45-8B5B-4F5CB26EB259}" destId="{D92A4230-0721-3642-8BBF-89720AA337C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21FE916-670F-4650-ADC5-1A53B7F0E8D0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A254156-ECE2-4EA6-B6A8-D5E532A7C147}">
      <dgm:prSet/>
      <dgm:spPr/>
      <dgm:t>
        <a:bodyPr/>
        <a:lstStyle/>
        <a:p>
          <a:r>
            <a:rPr lang="en-US" b="1"/>
            <a:t>• Prezidentské volby 2004 – oponent Janukovyče</a:t>
          </a:r>
          <a:endParaRPr lang="en-US"/>
        </a:p>
      </dgm:t>
    </dgm:pt>
    <dgm:pt modelId="{60FD0723-7EEF-4FCF-BAF5-31437EBAB837}" type="parTrans" cxnId="{6D513E5C-61FB-4476-A050-9C36CFB50A0D}">
      <dgm:prSet/>
      <dgm:spPr/>
      <dgm:t>
        <a:bodyPr/>
        <a:lstStyle/>
        <a:p>
          <a:endParaRPr lang="en-US"/>
        </a:p>
      </dgm:t>
    </dgm:pt>
    <dgm:pt modelId="{F2A02C7F-B753-4206-9A93-D1BE844DE37E}" type="sibTrans" cxnId="{6D513E5C-61FB-4476-A050-9C36CFB50A0D}">
      <dgm:prSet/>
      <dgm:spPr/>
      <dgm:t>
        <a:bodyPr/>
        <a:lstStyle/>
        <a:p>
          <a:endParaRPr lang="en-US"/>
        </a:p>
      </dgm:t>
    </dgm:pt>
    <dgm:pt modelId="{FC0A1C8A-7D70-4963-A158-7F819F6370A8}">
      <dgm:prSet/>
      <dgm:spPr/>
      <dgm:t>
        <a:bodyPr/>
        <a:lstStyle/>
        <a:p>
          <a:r>
            <a:rPr lang="en-US" b="1"/>
            <a:t>• Otráven dioxinem během kampaně</a:t>
          </a:r>
          <a:endParaRPr lang="en-US"/>
        </a:p>
      </dgm:t>
    </dgm:pt>
    <dgm:pt modelId="{F5C1AEF4-08F3-40D4-9048-FBD04D3DA315}" type="parTrans" cxnId="{0CD79237-3602-4A01-811F-3E46B440751C}">
      <dgm:prSet/>
      <dgm:spPr/>
      <dgm:t>
        <a:bodyPr/>
        <a:lstStyle/>
        <a:p>
          <a:endParaRPr lang="en-US"/>
        </a:p>
      </dgm:t>
    </dgm:pt>
    <dgm:pt modelId="{7B25535B-C777-4410-9D4B-BFF31CC5C0AD}" type="sibTrans" cxnId="{0CD79237-3602-4A01-811F-3E46B440751C}">
      <dgm:prSet/>
      <dgm:spPr/>
      <dgm:t>
        <a:bodyPr/>
        <a:lstStyle/>
        <a:p>
          <a:endParaRPr lang="en-US"/>
        </a:p>
      </dgm:t>
    </dgm:pt>
    <dgm:pt modelId="{FCD49AC4-C084-4FFA-8FD1-25F4C93AF707}">
      <dgm:prSet/>
      <dgm:spPr/>
      <dgm:t>
        <a:bodyPr/>
        <a:lstStyle/>
        <a:p>
          <a:r>
            <a:rPr lang="en-US" b="1"/>
            <a:t>• Po Oranžové revoluci zvolen prezidentem (prosinec 2004)</a:t>
          </a:r>
          <a:endParaRPr lang="en-US"/>
        </a:p>
      </dgm:t>
    </dgm:pt>
    <dgm:pt modelId="{19F05EBD-E094-435B-B9B8-BA59AEBDEC78}" type="parTrans" cxnId="{FA151F3A-F910-49AA-B7E5-C9733381A6CC}">
      <dgm:prSet/>
      <dgm:spPr/>
      <dgm:t>
        <a:bodyPr/>
        <a:lstStyle/>
        <a:p>
          <a:endParaRPr lang="en-US"/>
        </a:p>
      </dgm:t>
    </dgm:pt>
    <dgm:pt modelId="{B52C1C4E-4BFF-4835-BB21-CC637BC18CB5}" type="sibTrans" cxnId="{FA151F3A-F910-49AA-B7E5-C9733381A6CC}">
      <dgm:prSet/>
      <dgm:spPr/>
      <dgm:t>
        <a:bodyPr/>
        <a:lstStyle/>
        <a:p>
          <a:endParaRPr lang="en-US"/>
        </a:p>
      </dgm:t>
    </dgm:pt>
    <dgm:pt modelId="{602B8818-F8DE-B948-B56F-B8CDD6BCA730}" type="pres">
      <dgm:prSet presAssocID="{821FE916-670F-4650-ADC5-1A53B7F0E8D0}" presName="vert0" presStyleCnt="0">
        <dgm:presLayoutVars>
          <dgm:dir/>
          <dgm:animOne val="branch"/>
          <dgm:animLvl val="lvl"/>
        </dgm:presLayoutVars>
      </dgm:prSet>
      <dgm:spPr/>
    </dgm:pt>
    <dgm:pt modelId="{4C89630F-B5A2-3047-A784-1D26F85A89D4}" type="pres">
      <dgm:prSet presAssocID="{8A254156-ECE2-4EA6-B6A8-D5E532A7C147}" presName="thickLine" presStyleLbl="alignNode1" presStyleIdx="0" presStyleCnt="3"/>
      <dgm:spPr/>
    </dgm:pt>
    <dgm:pt modelId="{44103F64-4457-5B44-8B28-735700E28738}" type="pres">
      <dgm:prSet presAssocID="{8A254156-ECE2-4EA6-B6A8-D5E532A7C147}" presName="horz1" presStyleCnt="0"/>
      <dgm:spPr/>
    </dgm:pt>
    <dgm:pt modelId="{59B0CB43-FAA9-5D47-909A-A91EF7904EE1}" type="pres">
      <dgm:prSet presAssocID="{8A254156-ECE2-4EA6-B6A8-D5E532A7C147}" presName="tx1" presStyleLbl="revTx" presStyleIdx="0" presStyleCnt="3"/>
      <dgm:spPr/>
    </dgm:pt>
    <dgm:pt modelId="{ACEFE1EF-AE71-534D-AD1B-C68750046857}" type="pres">
      <dgm:prSet presAssocID="{8A254156-ECE2-4EA6-B6A8-D5E532A7C147}" presName="vert1" presStyleCnt="0"/>
      <dgm:spPr/>
    </dgm:pt>
    <dgm:pt modelId="{8FE92363-2BBF-1345-B415-DE03C41AFDE1}" type="pres">
      <dgm:prSet presAssocID="{FC0A1C8A-7D70-4963-A158-7F819F6370A8}" presName="thickLine" presStyleLbl="alignNode1" presStyleIdx="1" presStyleCnt="3"/>
      <dgm:spPr/>
    </dgm:pt>
    <dgm:pt modelId="{38C8C9E6-E743-A84E-8EA9-45E9F56FC5E0}" type="pres">
      <dgm:prSet presAssocID="{FC0A1C8A-7D70-4963-A158-7F819F6370A8}" presName="horz1" presStyleCnt="0"/>
      <dgm:spPr/>
    </dgm:pt>
    <dgm:pt modelId="{D8560FE8-89B9-7A4C-9310-4BFEE6148BC0}" type="pres">
      <dgm:prSet presAssocID="{FC0A1C8A-7D70-4963-A158-7F819F6370A8}" presName="tx1" presStyleLbl="revTx" presStyleIdx="1" presStyleCnt="3"/>
      <dgm:spPr/>
    </dgm:pt>
    <dgm:pt modelId="{C29A34BB-6BA6-244E-B941-B67FB89C359C}" type="pres">
      <dgm:prSet presAssocID="{FC0A1C8A-7D70-4963-A158-7F819F6370A8}" presName="vert1" presStyleCnt="0"/>
      <dgm:spPr/>
    </dgm:pt>
    <dgm:pt modelId="{64F5BB1B-DC7E-614A-BDA0-EC8BC63C2DC7}" type="pres">
      <dgm:prSet presAssocID="{FCD49AC4-C084-4FFA-8FD1-25F4C93AF707}" presName="thickLine" presStyleLbl="alignNode1" presStyleIdx="2" presStyleCnt="3"/>
      <dgm:spPr/>
    </dgm:pt>
    <dgm:pt modelId="{38CC746A-3CD6-554E-AC90-469697866615}" type="pres">
      <dgm:prSet presAssocID="{FCD49AC4-C084-4FFA-8FD1-25F4C93AF707}" presName="horz1" presStyleCnt="0"/>
      <dgm:spPr/>
    </dgm:pt>
    <dgm:pt modelId="{3F06D16C-616B-6146-A4AD-B1D6DEBE0132}" type="pres">
      <dgm:prSet presAssocID="{FCD49AC4-C084-4FFA-8FD1-25F4C93AF707}" presName="tx1" presStyleLbl="revTx" presStyleIdx="2" presStyleCnt="3"/>
      <dgm:spPr/>
    </dgm:pt>
    <dgm:pt modelId="{D5E6EF56-16B7-FA4C-A534-E54BF17A20D9}" type="pres">
      <dgm:prSet presAssocID="{FCD49AC4-C084-4FFA-8FD1-25F4C93AF707}" presName="vert1" presStyleCnt="0"/>
      <dgm:spPr/>
    </dgm:pt>
  </dgm:ptLst>
  <dgm:cxnLst>
    <dgm:cxn modelId="{0CD79237-3602-4A01-811F-3E46B440751C}" srcId="{821FE916-670F-4650-ADC5-1A53B7F0E8D0}" destId="{FC0A1C8A-7D70-4963-A158-7F819F6370A8}" srcOrd="1" destOrd="0" parTransId="{F5C1AEF4-08F3-40D4-9048-FBD04D3DA315}" sibTransId="{7B25535B-C777-4410-9D4B-BFF31CC5C0AD}"/>
    <dgm:cxn modelId="{FA151F3A-F910-49AA-B7E5-C9733381A6CC}" srcId="{821FE916-670F-4650-ADC5-1A53B7F0E8D0}" destId="{FCD49AC4-C084-4FFA-8FD1-25F4C93AF707}" srcOrd="2" destOrd="0" parTransId="{19F05EBD-E094-435B-B9B8-BA59AEBDEC78}" sibTransId="{B52C1C4E-4BFF-4835-BB21-CC637BC18CB5}"/>
    <dgm:cxn modelId="{6D513E5C-61FB-4476-A050-9C36CFB50A0D}" srcId="{821FE916-670F-4650-ADC5-1A53B7F0E8D0}" destId="{8A254156-ECE2-4EA6-B6A8-D5E532A7C147}" srcOrd="0" destOrd="0" parTransId="{60FD0723-7EEF-4FCF-BAF5-31437EBAB837}" sibTransId="{F2A02C7F-B753-4206-9A93-D1BE844DE37E}"/>
    <dgm:cxn modelId="{6921E95D-38AD-384E-842F-B15A445F9AB0}" type="presOf" srcId="{8A254156-ECE2-4EA6-B6A8-D5E532A7C147}" destId="{59B0CB43-FAA9-5D47-909A-A91EF7904EE1}" srcOrd="0" destOrd="0" presId="urn:microsoft.com/office/officeart/2008/layout/LinedList"/>
    <dgm:cxn modelId="{C9A1F0AB-6CE3-624A-B0C6-9E3BBDFEAE5B}" type="presOf" srcId="{FC0A1C8A-7D70-4963-A158-7F819F6370A8}" destId="{D8560FE8-89B9-7A4C-9310-4BFEE6148BC0}" srcOrd="0" destOrd="0" presId="urn:microsoft.com/office/officeart/2008/layout/LinedList"/>
    <dgm:cxn modelId="{A627D9CA-F834-554A-B09A-84438439D2D4}" type="presOf" srcId="{821FE916-670F-4650-ADC5-1A53B7F0E8D0}" destId="{602B8818-F8DE-B948-B56F-B8CDD6BCA730}" srcOrd="0" destOrd="0" presId="urn:microsoft.com/office/officeart/2008/layout/LinedList"/>
    <dgm:cxn modelId="{C46945F8-4335-4B4E-AAC4-D3D170575933}" type="presOf" srcId="{FCD49AC4-C084-4FFA-8FD1-25F4C93AF707}" destId="{3F06D16C-616B-6146-A4AD-B1D6DEBE0132}" srcOrd="0" destOrd="0" presId="urn:microsoft.com/office/officeart/2008/layout/LinedList"/>
    <dgm:cxn modelId="{85CE831C-51F7-F842-B683-77F2D23E48B7}" type="presParOf" srcId="{602B8818-F8DE-B948-B56F-B8CDD6BCA730}" destId="{4C89630F-B5A2-3047-A784-1D26F85A89D4}" srcOrd="0" destOrd="0" presId="urn:microsoft.com/office/officeart/2008/layout/LinedList"/>
    <dgm:cxn modelId="{C0F21CD1-4081-2041-B1EB-F78B0B4606DF}" type="presParOf" srcId="{602B8818-F8DE-B948-B56F-B8CDD6BCA730}" destId="{44103F64-4457-5B44-8B28-735700E28738}" srcOrd="1" destOrd="0" presId="urn:microsoft.com/office/officeart/2008/layout/LinedList"/>
    <dgm:cxn modelId="{2CC308C5-4BA5-6B48-BDE5-1A838EEAE912}" type="presParOf" srcId="{44103F64-4457-5B44-8B28-735700E28738}" destId="{59B0CB43-FAA9-5D47-909A-A91EF7904EE1}" srcOrd="0" destOrd="0" presId="urn:microsoft.com/office/officeart/2008/layout/LinedList"/>
    <dgm:cxn modelId="{4C968EF3-3839-0E4E-9331-C568A0759F2D}" type="presParOf" srcId="{44103F64-4457-5B44-8B28-735700E28738}" destId="{ACEFE1EF-AE71-534D-AD1B-C68750046857}" srcOrd="1" destOrd="0" presId="urn:microsoft.com/office/officeart/2008/layout/LinedList"/>
    <dgm:cxn modelId="{5C3E3A29-9543-CB42-87F3-BB4572E56284}" type="presParOf" srcId="{602B8818-F8DE-B948-B56F-B8CDD6BCA730}" destId="{8FE92363-2BBF-1345-B415-DE03C41AFDE1}" srcOrd="2" destOrd="0" presId="urn:microsoft.com/office/officeart/2008/layout/LinedList"/>
    <dgm:cxn modelId="{8ABD5D37-CB29-3F49-AA15-36BECB6B5AFC}" type="presParOf" srcId="{602B8818-F8DE-B948-B56F-B8CDD6BCA730}" destId="{38C8C9E6-E743-A84E-8EA9-45E9F56FC5E0}" srcOrd="3" destOrd="0" presId="urn:microsoft.com/office/officeart/2008/layout/LinedList"/>
    <dgm:cxn modelId="{EEEB135C-4B01-444B-930D-086C19F4B95F}" type="presParOf" srcId="{38C8C9E6-E743-A84E-8EA9-45E9F56FC5E0}" destId="{D8560FE8-89B9-7A4C-9310-4BFEE6148BC0}" srcOrd="0" destOrd="0" presId="urn:microsoft.com/office/officeart/2008/layout/LinedList"/>
    <dgm:cxn modelId="{AC4DD791-86CB-6344-BB18-7EE726D111CE}" type="presParOf" srcId="{38C8C9E6-E743-A84E-8EA9-45E9F56FC5E0}" destId="{C29A34BB-6BA6-244E-B941-B67FB89C359C}" srcOrd="1" destOrd="0" presId="urn:microsoft.com/office/officeart/2008/layout/LinedList"/>
    <dgm:cxn modelId="{3F54DCFC-D022-6243-BE58-7FD91530650E}" type="presParOf" srcId="{602B8818-F8DE-B948-B56F-B8CDD6BCA730}" destId="{64F5BB1B-DC7E-614A-BDA0-EC8BC63C2DC7}" srcOrd="4" destOrd="0" presId="urn:microsoft.com/office/officeart/2008/layout/LinedList"/>
    <dgm:cxn modelId="{D260674C-8456-9440-BEC2-25845BDED65B}" type="presParOf" srcId="{602B8818-F8DE-B948-B56F-B8CDD6BCA730}" destId="{38CC746A-3CD6-554E-AC90-469697866615}" srcOrd="5" destOrd="0" presId="urn:microsoft.com/office/officeart/2008/layout/LinedList"/>
    <dgm:cxn modelId="{CF3A1B54-B2C5-E347-9683-345E98A03D9D}" type="presParOf" srcId="{38CC746A-3CD6-554E-AC90-469697866615}" destId="{3F06D16C-616B-6146-A4AD-B1D6DEBE0132}" srcOrd="0" destOrd="0" presId="urn:microsoft.com/office/officeart/2008/layout/LinedList"/>
    <dgm:cxn modelId="{C4C5CE5C-A304-0543-90E4-8D1D3AEB58FA}" type="presParOf" srcId="{38CC746A-3CD6-554E-AC90-469697866615}" destId="{D5E6EF56-16B7-FA4C-A534-E54BF17A20D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6FDBED8-0317-468C-B1F2-A555C910FECE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495F021-3649-49B1-83D2-25EC35C6EF9A}">
      <dgm:prSet/>
      <dgm:spPr/>
      <dgm:t>
        <a:bodyPr/>
        <a:lstStyle/>
        <a:p>
          <a:r>
            <a:rPr lang="en-US" b="1"/>
            <a:t>• Podpora přiblížení k EU a NATO</a:t>
          </a:r>
          <a:endParaRPr lang="en-US"/>
        </a:p>
      </dgm:t>
    </dgm:pt>
    <dgm:pt modelId="{1721B6C5-AF6A-4EE7-8053-09077830C3D4}" type="parTrans" cxnId="{66F2647B-A9CB-4618-A1C9-CEB6FA994A42}">
      <dgm:prSet/>
      <dgm:spPr/>
      <dgm:t>
        <a:bodyPr/>
        <a:lstStyle/>
        <a:p>
          <a:endParaRPr lang="en-US"/>
        </a:p>
      </dgm:t>
    </dgm:pt>
    <dgm:pt modelId="{51987E7F-C0AF-49ED-8779-B7F2B516F22D}" type="sibTrans" cxnId="{66F2647B-A9CB-4618-A1C9-CEB6FA994A42}">
      <dgm:prSet/>
      <dgm:spPr/>
      <dgm:t>
        <a:bodyPr/>
        <a:lstStyle/>
        <a:p>
          <a:endParaRPr lang="en-US"/>
        </a:p>
      </dgm:t>
    </dgm:pt>
    <dgm:pt modelId="{1DD736DC-2713-4D9D-9F4A-967EF4AAA3F7}">
      <dgm:prSet/>
      <dgm:spPr/>
      <dgm:t>
        <a:bodyPr/>
        <a:lstStyle/>
        <a:p>
          <a:r>
            <a:rPr lang="en-US" b="1"/>
            <a:t>• Spory s Tymošenkovou, pomalé reformy</a:t>
          </a:r>
          <a:endParaRPr lang="en-US"/>
        </a:p>
      </dgm:t>
    </dgm:pt>
    <dgm:pt modelId="{72D06E34-D5B2-4D8A-8576-9A888307D1E8}" type="parTrans" cxnId="{2A72EDDA-9577-4F15-B5C8-71CE4F9EF0F3}">
      <dgm:prSet/>
      <dgm:spPr/>
      <dgm:t>
        <a:bodyPr/>
        <a:lstStyle/>
        <a:p>
          <a:endParaRPr lang="en-US"/>
        </a:p>
      </dgm:t>
    </dgm:pt>
    <dgm:pt modelId="{6E6BFEFD-9D76-4B53-B0BE-5EE0C3D28DDC}" type="sibTrans" cxnId="{2A72EDDA-9577-4F15-B5C8-71CE4F9EF0F3}">
      <dgm:prSet/>
      <dgm:spPr/>
      <dgm:t>
        <a:bodyPr/>
        <a:lstStyle/>
        <a:p>
          <a:endParaRPr lang="en-US"/>
        </a:p>
      </dgm:t>
    </dgm:pt>
    <dgm:pt modelId="{CF857AFF-6574-49D0-856A-45A2A1AFFC19}">
      <dgm:prSet/>
      <dgm:spPr/>
      <dgm:t>
        <a:bodyPr/>
        <a:lstStyle/>
        <a:p>
          <a:r>
            <a:rPr lang="en-US" b="1"/>
            <a:t>• Ztráta důvěry veřejnosti</a:t>
          </a:r>
          <a:endParaRPr lang="en-US"/>
        </a:p>
      </dgm:t>
    </dgm:pt>
    <dgm:pt modelId="{81DBE194-EA14-4F18-9E42-9C6591E4C513}" type="parTrans" cxnId="{F63B748C-253D-4EB8-AC31-58583E6E6390}">
      <dgm:prSet/>
      <dgm:spPr/>
      <dgm:t>
        <a:bodyPr/>
        <a:lstStyle/>
        <a:p>
          <a:endParaRPr lang="en-US"/>
        </a:p>
      </dgm:t>
    </dgm:pt>
    <dgm:pt modelId="{6D6FB284-892D-4637-AF60-FE512F6CCDD0}" type="sibTrans" cxnId="{F63B748C-253D-4EB8-AC31-58583E6E6390}">
      <dgm:prSet/>
      <dgm:spPr/>
      <dgm:t>
        <a:bodyPr/>
        <a:lstStyle/>
        <a:p>
          <a:endParaRPr lang="en-US"/>
        </a:p>
      </dgm:t>
    </dgm:pt>
    <dgm:pt modelId="{AECE2794-45DD-F24B-B171-4EF9E2E4C24C}" type="pres">
      <dgm:prSet presAssocID="{E6FDBED8-0317-468C-B1F2-A555C910FECE}" presName="vert0" presStyleCnt="0">
        <dgm:presLayoutVars>
          <dgm:dir/>
          <dgm:animOne val="branch"/>
          <dgm:animLvl val="lvl"/>
        </dgm:presLayoutVars>
      </dgm:prSet>
      <dgm:spPr/>
    </dgm:pt>
    <dgm:pt modelId="{2ACD3B40-EBF7-634C-A987-91D971E716C9}" type="pres">
      <dgm:prSet presAssocID="{5495F021-3649-49B1-83D2-25EC35C6EF9A}" presName="thickLine" presStyleLbl="alignNode1" presStyleIdx="0" presStyleCnt="3"/>
      <dgm:spPr/>
    </dgm:pt>
    <dgm:pt modelId="{969A4700-31FB-B14B-858A-C79808D5EC4B}" type="pres">
      <dgm:prSet presAssocID="{5495F021-3649-49B1-83D2-25EC35C6EF9A}" presName="horz1" presStyleCnt="0"/>
      <dgm:spPr/>
    </dgm:pt>
    <dgm:pt modelId="{EC7085A3-BC9E-3C4E-87A7-2672A6CF7345}" type="pres">
      <dgm:prSet presAssocID="{5495F021-3649-49B1-83D2-25EC35C6EF9A}" presName="tx1" presStyleLbl="revTx" presStyleIdx="0" presStyleCnt="3"/>
      <dgm:spPr/>
    </dgm:pt>
    <dgm:pt modelId="{3D3011A3-3B52-7548-B7B2-E527A6B5075A}" type="pres">
      <dgm:prSet presAssocID="{5495F021-3649-49B1-83D2-25EC35C6EF9A}" presName="vert1" presStyleCnt="0"/>
      <dgm:spPr/>
    </dgm:pt>
    <dgm:pt modelId="{3F2F8687-8557-B044-82CE-E868AC6AB585}" type="pres">
      <dgm:prSet presAssocID="{1DD736DC-2713-4D9D-9F4A-967EF4AAA3F7}" presName="thickLine" presStyleLbl="alignNode1" presStyleIdx="1" presStyleCnt="3"/>
      <dgm:spPr/>
    </dgm:pt>
    <dgm:pt modelId="{331CA70A-7149-6749-BBC6-C661CF1758AB}" type="pres">
      <dgm:prSet presAssocID="{1DD736DC-2713-4D9D-9F4A-967EF4AAA3F7}" presName="horz1" presStyleCnt="0"/>
      <dgm:spPr/>
    </dgm:pt>
    <dgm:pt modelId="{22D1CBAB-C50B-FE46-992C-AEAE5FB0F4A3}" type="pres">
      <dgm:prSet presAssocID="{1DD736DC-2713-4D9D-9F4A-967EF4AAA3F7}" presName="tx1" presStyleLbl="revTx" presStyleIdx="1" presStyleCnt="3"/>
      <dgm:spPr/>
    </dgm:pt>
    <dgm:pt modelId="{9DF71EC0-244E-4C4C-B76E-303B83B97343}" type="pres">
      <dgm:prSet presAssocID="{1DD736DC-2713-4D9D-9F4A-967EF4AAA3F7}" presName="vert1" presStyleCnt="0"/>
      <dgm:spPr/>
    </dgm:pt>
    <dgm:pt modelId="{E2554C22-33F0-9842-8AF9-B4C23883AF1D}" type="pres">
      <dgm:prSet presAssocID="{CF857AFF-6574-49D0-856A-45A2A1AFFC19}" presName="thickLine" presStyleLbl="alignNode1" presStyleIdx="2" presStyleCnt="3"/>
      <dgm:spPr/>
    </dgm:pt>
    <dgm:pt modelId="{AB12514C-15AB-1E47-AD65-10727121DF9E}" type="pres">
      <dgm:prSet presAssocID="{CF857AFF-6574-49D0-856A-45A2A1AFFC19}" presName="horz1" presStyleCnt="0"/>
      <dgm:spPr/>
    </dgm:pt>
    <dgm:pt modelId="{FF163A68-1186-DF44-BE9D-3B347A58092B}" type="pres">
      <dgm:prSet presAssocID="{CF857AFF-6574-49D0-856A-45A2A1AFFC19}" presName="tx1" presStyleLbl="revTx" presStyleIdx="2" presStyleCnt="3"/>
      <dgm:spPr/>
    </dgm:pt>
    <dgm:pt modelId="{B41B37CA-165C-6E47-9CE4-ABA64F1287DB}" type="pres">
      <dgm:prSet presAssocID="{CF857AFF-6574-49D0-856A-45A2A1AFFC19}" presName="vert1" presStyleCnt="0"/>
      <dgm:spPr/>
    </dgm:pt>
  </dgm:ptLst>
  <dgm:cxnLst>
    <dgm:cxn modelId="{3D974D0B-2EC8-CD4F-BD37-5BB4B591CF07}" type="presOf" srcId="{5495F021-3649-49B1-83D2-25EC35C6EF9A}" destId="{EC7085A3-BC9E-3C4E-87A7-2672A6CF7345}" srcOrd="0" destOrd="0" presId="urn:microsoft.com/office/officeart/2008/layout/LinedList"/>
    <dgm:cxn modelId="{66F2647B-A9CB-4618-A1C9-CEB6FA994A42}" srcId="{E6FDBED8-0317-468C-B1F2-A555C910FECE}" destId="{5495F021-3649-49B1-83D2-25EC35C6EF9A}" srcOrd="0" destOrd="0" parTransId="{1721B6C5-AF6A-4EE7-8053-09077830C3D4}" sibTransId="{51987E7F-C0AF-49ED-8779-B7F2B516F22D}"/>
    <dgm:cxn modelId="{15722E84-FAD0-4049-8859-A2B71BD65A2F}" type="presOf" srcId="{E6FDBED8-0317-468C-B1F2-A555C910FECE}" destId="{AECE2794-45DD-F24B-B171-4EF9E2E4C24C}" srcOrd="0" destOrd="0" presId="urn:microsoft.com/office/officeart/2008/layout/LinedList"/>
    <dgm:cxn modelId="{F63B748C-253D-4EB8-AC31-58583E6E6390}" srcId="{E6FDBED8-0317-468C-B1F2-A555C910FECE}" destId="{CF857AFF-6574-49D0-856A-45A2A1AFFC19}" srcOrd="2" destOrd="0" parTransId="{81DBE194-EA14-4F18-9E42-9C6591E4C513}" sibTransId="{6D6FB284-892D-4637-AF60-FE512F6CCDD0}"/>
    <dgm:cxn modelId="{87FA3DB7-D212-CC40-835D-1FD224F63F33}" type="presOf" srcId="{1DD736DC-2713-4D9D-9F4A-967EF4AAA3F7}" destId="{22D1CBAB-C50B-FE46-992C-AEAE5FB0F4A3}" srcOrd="0" destOrd="0" presId="urn:microsoft.com/office/officeart/2008/layout/LinedList"/>
    <dgm:cxn modelId="{5B5789DA-858C-0242-A2D6-9131EFCF35DC}" type="presOf" srcId="{CF857AFF-6574-49D0-856A-45A2A1AFFC19}" destId="{FF163A68-1186-DF44-BE9D-3B347A58092B}" srcOrd="0" destOrd="0" presId="urn:microsoft.com/office/officeart/2008/layout/LinedList"/>
    <dgm:cxn modelId="{2A72EDDA-9577-4F15-B5C8-71CE4F9EF0F3}" srcId="{E6FDBED8-0317-468C-B1F2-A555C910FECE}" destId="{1DD736DC-2713-4D9D-9F4A-967EF4AAA3F7}" srcOrd="1" destOrd="0" parTransId="{72D06E34-D5B2-4D8A-8576-9A888307D1E8}" sibTransId="{6E6BFEFD-9D76-4B53-B0BE-5EE0C3D28DDC}"/>
    <dgm:cxn modelId="{2536E16C-BE2C-F14E-97C6-4D9CDD09BEE4}" type="presParOf" srcId="{AECE2794-45DD-F24B-B171-4EF9E2E4C24C}" destId="{2ACD3B40-EBF7-634C-A987-91D971E716C9}" srcOrd="0" destOrd="0" presId="urn:microsoft.com/office/officeart/2008/layout/LinedList"/>
    <dgm:cxn modelId="{3A1A4DA0-141E-2C45-8177-30BC3A25A7B9}" type="presParOf" srcId="{AECE2794-45DD-F24B-B171-4EF9E2E4C24C}" destId="{969A4700-31FB-B14B-858A-C79808D5EC4B}" srcOrd="1" destOrd="0" presId="urn:microsoft.com/office/officeart/2008/layout/LinedList"/>
    <dgm:cxn modelId="{26487F93-528A-A345-B4BC-7FB11C5C91A3}" type="presParOf" srcId="{969A4700-31FB-B14B-858A-C79808D5EC4B}" destId="{EC7085A3-BC9E-3C4E-87A7-2672A6CF7345}" srcOrd="0" destOrd="0" presId="urn:microsoft.com/office/officeart/2008/layout/LinedList"/>
    <dgm:cxn modelId="{D7795047-6CE8-C848-95ED-3FA4150FE2D2}" type="presParOf" srcId="{969A4700-31FB-B14B-858A-C79808D5EC4B}" destId="{3D3011A3-3B52-7548-B7B2-E527A6B5075A}" srcOrd="1" destOrd="0" presId="urn:microsoft.com/office/officeart/2008/layout/LinedList"/>
    <dgm:cxn modelId="{3BDD7E12-A435-184F-8A56-DD4AE06D1140}" type="presParOf" srcId="{AECE2794-45DD-F24B-B171-4EF9E2E4C24C}" destId="{3F2F8687-8557-B044-82CE-E868AC6AB585}" srcOrd="2" destOrd="0" presId="urn:microsoft.com/office/officeart/2008/layout/LinedList"/>
    <dgm:cxn modelId="{DAE5979C-82DB-4845-BE37-C0FB2134D777}" type="presParOf" srcId="{AECE2794-45DD-F24B-B171-4EF9E2E4C24C}" destId="{331CA70A-7149-6749-BBC6-C661CF1758AB}" srcOrd="3" destOrd="0" presId="urn:microsoft.com/office/officeart/2008/layout/LinedList"/>
    <dgm:cxn modelId="{3E750B7A-B654-8047-A20D-341C6056E34C}" type="presParOf" srcId="{331CA70A-7149-6749-BBC6-C661CF1758AB}" destId="{22D1CBAB-C50B-FE46-992C-AEAE5FB0F4A3}" srcOrd="0" destOrd="0" presId="urn:microsoft.com/office/officeart/2008/layout/LinedList"/>
    <dgm:cxn modelId="{4307461C-4344-EA44-AD90-FAE2EB89C3DC}" type="presParOf" srcId="{331CA70A-7149-6749-BBC6-C661CF1758AB}" destId="{9DF71EC0-244E-4C4C-B76E-303B83B97343}" srcOrd="1" destOrd="0" presId="urn:microsoft.com/office/officeart/2008/layout/LinedList"/>
    <dgm:cxn modelId="{13066834-7B1E-7A47-A721-CDE624D0B5C3}" type="presParOf" srcId="{AECE2794-45DD-F24B-B171-4EF9E2E4C24C}" destId="{E2554C22-33F0-9842-8AF9-B4C23883AF1D}" srcOrd="4" destOrd="0" presId="urn:microsoft.com/office/officeart/2008/layout/LinedList"/>
    <dgm:cxn modelId="{B1A281DC-6AF5-8A45-BED6-61B2F69C28BF}" type="presParOf" srcId="{AECE2794-45DD-F24B-B171-4EF9E2E4C24C}" destId="{AB12514C-15AB-1E47-AD65-10727121DF9E}" srcOrd="5" destOrd="0" presId="urn:microsoft.com/office/officeart/2008/layout/LinedList"/>
    <dgm:cxn modelId="{9799527E-A86A-CF4A-AD89-949C3923EB24}" type="presParOf" srcId="{AB12514C-15AB-1E47-AD65-10727121DF9E}" destId="{FF163A68-1186-DF44-BE9D-3B347A58092B}" srcOrd="0" destOrd="0" presId="urn:microsoft.com/office/officeart/2008/layout/LinedList"/>
    <dgm:cxn modelId="{B16D2BE9-3654-5A40-A8D9-14A5DB0B3FCA}" type="presParOf" srcId="{AB12514C-15AB-1E47-AD65-10727121DF9E}" destId="{B41B37CA-165C-6E47-9CE4-ABA64F1287D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01F7F23-49C8-4AAC-B516-DF7CAC20E7BA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2CB175AD-0272-49BB-9AB8-D661BF2AC71A}">
      <dgm:prSet/>
      <dgm:spPr/>
      <dgm:t>
        <a:bodyPr/>
        <a:lstStyle/>
        <a:p>
          <a:r>
            <a:rPr lang="en-US" b="1"/>
            <a:t>• Ve volbách 2010 získal méně než 6 % hlasů</a:t>
          </a:r>
          <a:endParaRPr lang="en-US"/>
        </a:p>
      </dgm:t>
    </dgm:pt>
    <dgm:pt modelId="{FF2E126B-1F26-4A68-8899-55794E5E4D09}" type="parTrans" cxnId="{5FDFC0B9-7AE8-4615-AA54-B6BDA0758BA2}">
      <dgm:prSet/>
      <dgm:spPr/>
      <dgm:t>
        <a:bodyPr/>
        <a:lstStyle/>
        <a:p>
          <a:endParaRPr lang="en-US"/>
        </a:p>
      </dgm:t>
    </dgm:pt>
    <dgm:pt modelId="{5406615A-A4C3-43D8-9F3A-1489B0B544A9}" type="sibTrans" cxnId="{5FDFC0B9-7AE8-4615-AA54-B6BDA0758BA2}">
      <dgm:prSet/>
      <dgm:spPr/>
      <dgm:t>
        <a:bodyPr/>
        <a:lstStyle/>
        <a:p>
          <a:endParaRPr lang="en-US"/>
        </a:p>
      </dgm:t>
    </dgm:pt>
    <dgm:pt modelId="{39F7761E-7C07-416E-B359-B02691053A5F}">
      <dgm:prSet/>
      <dgm:spPr/>
      <dgm:t>
        <a:bodyPr/>
        <a:lstStyle/>
        <a:p>
          <a:r>
            <a:rPr lang="en-US" b="1"/>
            <a:t>• Stáhl se z politiky, symbol demokratických změn</a:t>
          </a:r>
          <a:endParaRPr lang="en-US"/>
        </a:p>
      </dgm:t>
    </dgm:pt>
    <dgm:pt modelId="{A342E0D8-023C-4E40-AED5-7860B4467337}" type="parTrans" cxnId="{A6A9DA55-F556-4C81-97D4-665D82EA2ED0}">
      <dgm:prSet/>
      <dgm:spPr/>
      <dgm:t>
        <a:bodyPr/>
        <a:lstStyle/>
        <a:p>
          <a:endParaRPr lang="en-US"/>
        </a:p>
      </dgm:t>
    </dgm:pt>
    <dgm:pt modelId="{ECFD41D0-A920-489A-94F2-ECB76EE7CE63}" type="sibTrans" cxnId="{A6A9DA55-F556-4C81-97D4-665D82EA2ED0}">
      <dgm:prSet/>
      <dgm:spPr/>
      <dgm:t>
        <a:bodyPr/>
        <a:lstStyle/>
        <a:p>
          <a:endParaRPr lang="en-US"/>
        </a:p>
      </dgm:t>
    </dgm:pt>
    <dgm:pt modelId="{B8EB5D43-2844-4D65-A8DD-64ED82EA22CB}">
      <dgm:prSet/>
      <dgm:spPr/>
      <dgm:t>
        <a:bodyPr/>
        <a:lstStyle/>
        <a:p>
          <a:r>
            <a:rPr lang="en-US" b="1"/>
            <a:t>• Vnímán jako čestný, ale slabý vůdce</a:t>
          </a:r>
          <a:endParaRPr lang="en-US"/>
        </a:p>
      </dgm:t>
    </dgm:pt>
    <dgm:pt modelId="{73986A3D-9DAE-4D43-8BEB-32267C5BCA52}" type="parTrans" cxnId="{44495672-A7BE-4D6B-B274-055B67BBA980}">
      <dgm:prSet/>
      <dgm:spPr/>
      <dgm:t>
        <a:bodyPr/>
        <a:lstStyle/>
        <a:p>
          <a:endParaRPr lang="en-US"/>
        </a:p>
      </dgm:t>
    </dgm:pt>
    <dgm:pt modelId="{0E52014F-1934-4235-AC8E-0EDE4C658A47}" type="sibTrans" cxnId="{44495672-A7BE-4D6B-B274-055B67BBA980}">
      <dgm:prSet/>
      <dgm:spPr/>
      <dgm:t>
        <a:bodyPr/>
        <a:lstStyle/>
        <a:p>
          <a:endParaRPr lang="en-US"/>
        </a:p>
      </dgm:t>
    </dgm:pt>
    <dgm:pt modelId="{30FAAE22-B678-754A-886E-8F03F4632303}" type="pres">
      <dgm:prSet presAssocID="{D01F7F23-49C8-4AAC-B516-DF7CAC20E7BA}" presName="vert0" presStyleCnt="0">
        <dgm:presLayoutVars>
          <dgm:dir/>
          <dgm:animOne val="branch"/>
          <dgm:animLvl val="lvl"/>
        </dgm:presLayoutVars>
      </dgm:prSet>
      <dgm:spPr/>
    </dgm:pt>
    <dgm:pt modelId="{CD2DF60F-290A-4D41-AF91-B69CAEF0719B}" type="pres">
      <dgm:prSet presAssocID="{2CB175AD-0272-49BB-9AB8-D661BF2AC71A}" presName="thickLine" presStyleLbl="alignNode1" presStyleIdx="0" presStyleCnt="3"/>
      <dgm:spPr/>
    </dgm:pt>
    <dgm:pt modelId="{4723DF67-D0E3-9D45-8792-2664A826CF88}" type="pres">
      <dgm:prSet presAssocID="{2CB175AD-0272-49BB-9AB8-D661BF2AC71A}" presName="horz1" presStyleCnt="0"/>
      <dgm:spPr/>
    </dgm:pt>
    <dgm:pt modelId="{11FD5523-9259-ED40-B853-BF1E271B1B4A}" type="pres">
      <dgm:prSet presAssocID="{2CB175AD-0272-49BB-9AB8-D661BF2AC71A}" presName="tx1" presStyleLbl="revTx" presStyleIdx="0" presStyleCnt="3"/>
      <dgm:spPr/>
    </dgm:pt>
    <dgm:pt modelId="{744ABB51-F71E-3248-BC35-58014CA911A6}" type="pres">
      <dgm:prSet presAssocID="{2CB175AD-0272-49BB-9AB8-D661BF2AC71A}" presName="vert1" presStyleCnt="0"/>
      <dgm:spPr/>
    </dgm:pt>
    <dgm:pt modelId="{B691E71E-C3A7-BD4F-AAF8-2767F443BC9A}" type="pres">
      <dgm:prSet presAssocID="{39F7761E-7C07-416E-B359-B02691053A5F}" presName="thickLine" presStyleLbl="alignNode1" presStyleIdx="1" presStyleCnt="3"/>
      <dgm:spPr/>
    </dgm:pt>
    <dgm:pt modelId="{20195FCB-7829-DB4E-8D75-3B78B13528B3}" type="pres">
      <dgm:prSet presAssocID="{39F7761E-7C07-416E-B359-B02691053A5F}" presName="horz1" presStyleCnt="0"/>
      <dgm:spPr/>
    </dgm:pt>
    <dgm:pt modelId="{F2375BD0-4A4D-544D-8473-EE5357754096}" type="pres">
      <dgm:prSet presAssocID="{39F7761E-7C07-416E-B359-B02691053A5F}" presName="tx1" presStyleLbl="revTx" presStyleIdx="1" presStyleCnt="3"/>
      <dgm:spPr/>
    </dgm:pt>
    <dgm:pt modelId="{FDD212FA-B84D-344D-AAF9-45B71925F075}" type="pres">
      <dgm:prSet presAssocID="{39F7761E-7C07-416E-B359-B02691053A5F}" presName="vert1" presStyleCnt="0"/>
      <dgm:spPr/>
    </dgm:pt>
    <dgm:pt modelId="{81F51A2C-A09D-2D4D-A2F9-9CC4A2BAF38B}" type="pres">
      <dgm:prSet presAssocID="{B8EB5D43-2844-4D65-A8DD-64ED82EA22CB}" presName="thickLine" presStyleLbl="alignNode1" presStyleIdx="2" presStyleCnt="3"/>
      <dgm:spPr/>
    </dgm:pt>
    <dgm:pt modelId="{0F635050-E5B3-724C-869E-6AE7572B378C}" type="pres">
      <dgm:prSet presAssocID="{B8EB5D43-2844-4D65-A8DD-64ED82EA22CB}" presName="horz1" presStyleCnt="0"/>
      <dgm:spPr/>
    </dgm:pt>
    <dgm:pt modelId="{2439545F-B56B-7945-A7A2-CB593BD9A57E}" type="pres">
      <dgm:prSet presAssocID="{B8EB5D43-2844-4D65-A8DD-64ED82EA22CB}" presName="tx1" presStyleLbl="revTx" presStyleIdx="2" presStyleCnt="3"/>
      <dgm:spPr/>
    </dgm:pt>
    <dgm:pt modelId="{0A47B702-7962-4E46-8946-067053BB987E}" type="pres">
      <dgm:prSet presAssocID="{B8EB5D43-2844-4D65-A8DD-64ED82EA22CB}" presName="vert1" presStyleCnt="0"/>
      <dgm:spPr/>
    </dgm:pt>
  </dgm:ptLst>
  <dgm:cxnLst>
    <dgm:cxn modelId="{1D569348-4A7D-D24A-BDED-37555E98E5AC}" type="presOf" srcId="{2CB175AD-0272-49BB-9AB8-D661BF2AC71A}" destId="{11FD5523-9259-ED40-B853-BF1E271B1B4A}" srcOrd="0" destOrd="0" presId="urn:microsoft.com/office/officeart/2008/layout/LinedList"/>
    <dgm:cxn modelId="{A6A9DA55-F556-4C81-97D4-665D82EA2ED0}" srcId="{D01F7F23-49C8-4AAC-B516-DF7CAC20E7BA}" destId="{39F7761E-7C07-416E-B359-B02691053A5F}" srcOrd="1" destOrd="0" parTransId="{A342E0D8-023C-4E40-AED5-7860B4467337}" sibTransId="{ECFD41D0-A920-489A-94F2-ECB76EE7CE63}"/>
    <dgm:cxn modelId="{44495672-A7BE-4D6B-B274-055B67BBA980}" srcId="{D01F7F23-49C8-4AAC-B516-DF7CAC20E7BA}" destId="{B8EB5D43-2844-4D65-A8DD-64ED82EA22CB}" srcOrd="2" destOrd="0" parTransId="{73986A3D-9DAE-4D43-8BEB-32267C5BCA52}" sibTransId="{0E52014F-1934-4235-AC8E-0EDE4C658A47}"/>
    <dgm:cxn modelId="{6616DB77-2F51-AA43-901D-B0E8D964582D}" type="presOf" srcId="{39F7761E-7C07-416E-B359-B02691053A5F}" destId="{F2375BD0-4A4D-544D-8473-EE5357754096}" srcOrd="0" destOrd="0" presId="urn:microsoft.com/office/officeart/2008/layout/LinedList"/>
    <dgm:cxn modelId="{5FDFC0B9-7AE8-4615-AA54-B6BDA0758BA2}" srcId="{D01F7F23-49C8-4AAC-B516-DF7CAC20E7BA}" destId="{2CB175AD-0272-49BB-9AB8-D661BF2AC71A}" srcOrd="0" destOrd="0" parTransId="{FF2E126B-1F26-4A68-8899-55794E5E4D09}" sibTransId="{5406615A-A4C3-43D8-9F3A-1489B0B544A9}"/>
    <dgm:cxn modelId="{FC735EEF-BFBD-9C4A-8AB6-1B088206E444}" type="presOf" srcId="{D01F7F23-49C8-4AAC-B516-DF7CAC20E7BA}" destId="{30FAAE22-B678-754A-886E-8F03F4632303}" srcOrd="0" destOrd="0" presId="urn:microsoft.com/office/officeart/2008/layout/LinedList"/>
    <dgm:cxn modelId="{B7CD55F4-C38E-1847-BB28-919C5C3C27B9}" type="presOf" srcId="{B8EB5D43-2844-4D65-A8DD-64ED82EA22CB}" destId="{2439545F-B56B-7945-A7A2-CB593BD9A57E}" srcOrd="0" destOrd="0" presId="urn:microsoft.com/office/officeart/2008/layout/LinedList"/>
    <dgm:cxn modelId="{A1CC6F80-A577-2340-B1C4-FE8A081052EC}" type="presParOf" srcId="{30FAAE22-B678-754A-886E-8F03F4632303}" destId="{CD2DF60F-290A-4D41-AF91-B69CAEF0719B}" srcOrd="0" destOrd="0" presId="urn:microsoft.com/office/officeart/2008/layout/LinedList"/>
    <dgm:cxn modelId="{40146C2F-ED6A-2144-B1AD-48F687899E28}" type="presParOf" srcId="{30FAAE22-B678-754A-886E-8F03F4632303}" destId="{4723DF67-D0E3-9D45-8792-2664A826CF88}" srcOrd="1" destOrd="0" presId="urn:microsoft.com/office/officeart/2008/layout/LinedList"/>
    <dgm:cxn modelId="{D49F8586-32A5-EA48-A0D0-385FE722AC0C}" type="presParOf" srcId="{4723DF67-D0E3-9D45-8792-2664A826CF88}" destId="{11FD5523-9259-ED40-B853-BF1E271B1B4A}" srcOrd="0" destOrd="0" presId="urn:microsoft.com/office/officeart/2008/layout/LinedList"/>
    <dgm:cxn modelId="{1476C786-53F2-5C4A-863E-29FEAC7177BC}" type="presParOf" srcId="{4723DF67-D0E3-9D45-8792-2664A826CF88}" destId="{744ABB51-F71E-3248-BC35-58014CA911A6}" srcOrd="1" destOrd="0" presId="urn:microsoft.com/office/officeart/2008/layout/LinedList"/>
    <dgm:cxn modelId="{51CA64C1-645A-544B-AE6F-6326CDFAB122}" type="presParOf" srcId="{30FAAE22-B678-754A-886E-8F03F4632303}" destId="{B691E71E-C3A7-BD4F-AAF8-2767F443BC9A}" srcOrd="2" destOrd="0" presId="urn:microsoft.com/office/officeart/2008/layout/LinedList"/>
    <dgm:cxn modelId="{A60E885B-2658-FC43-B662-76583F92B05D}" type="presParOf" srcId="{30FAAE22-B678-754A-886E-8F03F4632303}" destId="{20195FCB-7829-DB4E-8D75-3B78B13528B3}" srcOrd="3" destOrd="0" presId="urn:microsoft.com/office/officeart/2008/layout/LinedList"/>
    <dgm:cxn modelId="{A81B5FCE-E5B7-3A40-9374-13CCE63A795B}" type="presParOf" srcId="{20195FCB-7829-DB4E-8D75-3B78B13528B3}" destId="{F2375BD0-4A4D-544D-8473-EE5357754096}" srcOrd="0" destOrd="0" presId="urn:microsoft.com/office/officeart/2008/layout/LinedList"/>
    <dgm:cxn modelId="{E698C70F-FF51-514F-916B-8BE6D8F8A421}" type="presParOf" srcId="{20195FCB-7829-DB4E-8D75-3B78B13528B3}" destId="{FDD212FA-B84D-344D-AAF9-45B71925F075}" srcOrd="1" destOrd="0" presId="urn:microsoft.com/office/officeart/2008/layout/LinedList"/>
    <dgm:cxn modelId="{B37C9C80-8C8F-BD41-9236-6796C41FF571}" type="presParOf" srcId="{30FAAE22-B678-754A-886E-8F03F4632303}" destId="{81F51A2C-A09D-2D4D-A2F9-9CC4A2BAF38B}" srcOrd="4" destOrd="0" presId="urn:microsoft.com/office/officeart/2008/layout/LinedList"/>
    <dgm:cxn modelId="{9F460176-21E7-A247-BC84-C9EF85EA582F}" type="presParOf" srcId="{30FAAE22-B678-754A-886E-8F03F4632303}" destId="{0F635050-E5B3-724C-869E-6AE7572B378C}" srcOrd="5" destOrd="0" presId="urn:microsoft.com/office/officeart/2008/layout/LinedList"/>
    <dgm:cxn modelId="{83FD9A59-45B2-AA48-AEF8-3FE17DE82BDC}" type="presParOf" srcId="{0F635050-E5B3-724C-869E-6AE7572B378C}" destId="{2439545F-B56B-7945-A7A2-CB593BD9A57E}" srcOrd="0" destOrd="0" presId="urn:microsoft.com/office/officeart/2008/layout/LinedList"/>
    <dgm:cxn modelId="{DCD63D08-7BFD-AE42-835B-7054692B8A4D}" type="presParOf" srcId="{0F635050-E5B3-724C-869E-6AE7572B378C}" destId="{0A47B702-7962-4E46-8946-067053BB987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BEB31A9-2C7A-4E0D-B828-4856A0BE2F07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6F8F36B-E613-4493-88CE-AA9AFF2932D3}">
      <dgm:prSet/>
      <dgm:spPr/>
      <dgm:t>
        <a:bodyPr/>
        <a:lstStyle/>
        <a:p>
          <a:r>
            <a:rPr lang="en-US" b="1"/>
            <a:t>• Juščenko: prozápadní, demokratický reformátor</a:t>
          </a:r>
          <a:endParaRPr lang="en-US"/>
        </a:p>
      </dgm:t>
    </dgm:pt>
    <dgm:pt modelId="{7D509657-452A-4BA4-ADEF-3DB99BC1C972}" type="parTrans" cxnId="{E802E3C1-33B0-4BEA-AC12-99EFA5413C72}">
      <dgm:prSet/>
      <dgm:spPr/>
      <dgm:t>
        <a:bodyPr/>
        <a:lstStyle/>
        <a:p>
          <a:endParaRPr lang="en-US"/>
        </a:p>
      </dgm:t>
    </dgm:pt>
    <dgm:pt modelId="{8CB4BFA4-01EB-451C-952B-0509EC86CC49}" type="sibTrans" cxnId="{E802E3C1-33B0-4BEA-AC12-99EFA5413C72}">
      <dgm:prSet/>
      <dgm:spPr/>
      <dgm:t>
        <a:bodyPr/>
        <a:lstStyle/>
        <a:p>
          <a:endParaRPr lang="en-US"/>
        </a:p>
      </dgm:t>
    </dgm:pt>
    <dgm:pt modelId="{E94CB087-7EBF-4242-83A0-7E23D13A4851}">
      <dgm:prSet/>
      <dgm:spPr/>
      <dgm:t>
        <a:bodyPr/>
        <a:lstStyle/>
        <a:p>
          <a:r>
            <a:rPr lang="en-US" b="1"/>
            <a:t>• Janukovyč: proruský, autoritářský styl vlády</a:t>
          </a:r>
          <a:endParaRPr lang="en-US"/>
        </a:p>
      </dgm:t>
    </dgm:pt>
    <dgm:pt modelId="{731DCA1B-A557-4DBB-8F7B-CB5D2A4BFAE1}" type="parTrans" cxnId="{1D21C17E-DE32-450B-BB47-9DC93D8E517B}">
      <dgm:prSet/>
      <dgm:spPr/>
      <dgm:t>
        <a:bodyPr/>
        <a:lstStyle/>
        <a:p>
          <a:endParaRPr lang="en-US"/>
        </a:p>
      </dgm:t>
    </dgm:pt>
    <dgm:pt modelId="{97D84AB3-12D5-485B-A9E9-485E7CCB56BC}" type="sibTrans" cxnId="{1D21C17E-DE32-450B-BB47-9DC93D8E517B}">
      <dgm:prSet/>
      <dgm:spPr/>
      <dgm:t>
        <a:bodyPr/>
        <a:lstStyle/>
        <a:p>
          <a:endParaRPr lang="en-US"/>
        </a:p>
      </dgm:t>
    </dgm:pt>
    <dgm:pt modelId="{293AD5BC-D291-41B3-9ED0-67314329500A}">
      <dgm:prSet/>
      <dgm:spPr/>
      <dgm:t>
        <a:bodyPr/>
        <a:lstStyle/>
        <a:p>
          <a:r>
            <a:rPr lang="en-US" b="1"/>
            <a:t>• Juščenko – symbol Oranžové revoluce, Janukovyč – pád během Euromajdanu</a:t>
          </a:r>
          <a:endParaRPr lang="en-US"/>
        </a:p>
      </dgm:t>
    </dgm:pt>
    <dgm:pt modelId="{EBCE1C12-D187-4CB4-A573-8E4FE653DA97}" type="parTrans" cxnId="{A402FA97-673A-4A56-A4D0-F8D6B3517661}">
      <dgm:prSet/>
      <dgm:spPr/>
      <dgm:t>
        <a:bodyPr/>
        <a:lstStyle/>
        <a:p>
          <a:endParaRPr lang="en-US"/>
        </a:p>
      </dgm:t>
    </dgm:pt>
    <dgm:pt modelId="{E57D64B8-C310-43B8-BE76-5D558AC34D36}" type="sibTrans" cxnId="{A402FA97-673A-4A56-A4D0-F8D6B3517661}">
      <dgm:prSet/>
      <dgm:spPr/>
      <dgm:t>
        <a:bodyPr/>
        <a:lstStyle/>
        <a:p>
          <a:endParaRPr lang="en-US"/>
        </a:p>
      </dgm:t>
    </dgm:pt>
    <dgm:pt modelId="{49605E53-57B0-4864-B648-2B3115EA85F3}">
      <dgm:prSet/>
      <dgm:spPr/>
      <dgm:t>
        <a:bodyPr/>
        <a:lstStyle/>
        <a:p>
          <a:r>
            <a:rPr lang="en-US" b="1"/>
            <a:t>• Oba ztratili veřejnou podporu, ale z různých důvodů</a:t>
          </a:r>
          <a:endParaRPr lang="en-US"/>
        </a:p>
      </dgm:t>
    </dgm:pt>
    <dgm:pt modelId="{A3EC89DA-9751-45FA-BE52-DABC7B409F3A}" type="parTrans" cxnId="{B19C993B-F1AB-4510-BB2A-523399673636}">
      <dgm:prSet/>
      <dgm:spPr/>
      <dgm:t>
        <a:bodyPr/>
        <a:lstStyle/>
        <a:p>
          <a:endParaRPr lang="en-US"/>
        </a:p>
      </dgm:t>
    </dgm:pt>
    <dgm:pt modelId="{EF5BAF5B-DF7A-4C70-9640-43DF329A55CC}" type="sibTrans" cxnId="{B19C993B-F1AB-4510-BB2A-523399673636}">
      <dgm:prSet/>
      <dgm:spPr/>
      <dgm:t>
        <a:bodyPr/>
        <a:lstStyle/>
        <a:p>
          <a:endParaRPr lang="en-US"/>
        </a:p>
      </dgm:t>
    </dgm:pt>
    <dgm:pt modelId="{5AF057B0-2F61-A14C-923B-76A80A7038C3}" type="pres">
      <dgm:prSet presAssocID="{3BEB31A9-2C7A-4E0D-B828-4856A0BE2F07}" presName="vert0" presStyleCnt="0">
        <dgm:presLayoutVars>
          <dgm:dir/>
          <dgm:animOne val="branch"/>
          <dgm:animLvl val="lvl"/>
        </dgm:presLayoutVars>
      </dgm:prSet>
      <dgm:spPr/>
    </dgm:pt>
    <dgm:pt modelId="{A76E42B4-AC48-1F47-98C3-AFE60EB33EBD}" type="pres">
      <dgm:prSet presAssocID="{66F8F36B-E613-4493-88CE-AA9AFF2932D3}" presName="thickLine" presStyleLbl="alignNode1" presStyleIdx="0" presStyleCnt="4"/>
      <dgm:spPr/>
    </dgm:pt>
    <dgm:pt modelId="{5811A018-CCB4-7943-966E-57D34876C19D}" type="pres">
      <dgm:prSet presAssocID="{66F8F36B-E613-4493-88CE-AA9AFF2932D3}" presName="horz1" presStyleCnt="0"/>
      <dgm:spPr/>
    </dgm:pt>
    <dgm:pt modelId="{794D22D8-FCA7-1B46-A123-5FE0A0999033}" type="pres">
      <dgm:prSet presAssocID="{66F8F36B-E613-4493-88CE-AA9AFF2932D3}" presName="tx1" presStyleLbl="revTx" presStyleIdx="0" presStyleCnt="4"/>
      <dgm:spPr/>
    </dgm:pt>
    <dgm:pt modelId="{866D3E2A-47A2-B140-8BBF-952518C20FD4}" type="pres">
      <dgm:prSet presAssocID="{66F8F36B-E613-4493-88CE-AA9AFF2932D3}" presName="vert1" presStyleCnt="0"/>
      <dgm:spPr/>
    </dgm:pt>
    <dgm:pt modelId="{B18E6759-1EFB-3A4D-8B43-849B07CF1A81}" type="pres">
      <dgm:prSet presAssocID="{E94CB087-7EBF-4242-83A0-7E23D13A4851}" presName="thickLine" presStyleLbl="alignNode1" presStyleIdx="1" presStyleCnt="4"/>
      <dgm:spPr/>
    </dgm:pt>
    <dgm:pt modelId="{D13EE53C-ADC8-D541-8576-FD3789729387}" type="pres">
      <dgm:prSet presAssocID="{E94CB087-7EBF-4242-83A0-7E23D13A4851}" presName="horz1" presStyleCnt="0"/>
      <dgm:spPr/>
    </dgm:pt>
    <dgm:pt modelId="{9415D51F-6503-8C41-B4E1-EDAC7940F67D}" type="pres">
      <dgm:prSet presAssocID="{E94CB087-7EBF-4242-83A0-7E23D13A4851}" presName="tx1" presStyleLbl="revTx" presStyleIdx="1" presStyleCnt="4"/>
      <dgm:spPr/>
    </dgm:pt>
    <dgm:pt modelId="{71DF501E-76E9-B240-91C2-D7ACC0F3CC9B}" type="pres">
      <dgm:prSet presAssocID="{E94CB087-7EBF-4242-83A0-7E23D13A4851}" presName="vert1" presStyleCnt="0"/>
      <dgm:spPr/>
    </dgm:pt>
    <dgm:pt modelId="{A6824F69-B528-5442-A8ED-BA6D74AAC20D}" type="pres">
      <dgm:prSet presAssocID="{293AD5BC-D291-41B3-9ED0-67314329500A}" presName="thickLine" presStyleLbl="alignNode1" presStyleIdx="2" presStyleCnt="4"/>
      <dgm:spPr/>
    </dgm:pt>
    <dgm:pt modelId="{1979D32B-C832-5D4D-BB68-16A2683BBCBC}" type="pres">
      <dgm:prSet presAssocID="{293AD5BC-D291-41B3-9ED0-67314329500A}" presName="horz1" presStyleCnt="0"/>
      <dgm:spPr/>
    </dgm:pt>
    <dgm:pt modelId="{00F40557-98A4-A94C-9837-2CEC53DC0B4C}" type="pres">
      <dgm:prSet presAssocID="{293AD5BC-D291-41B3-9ED0-67314329500A}" presName="tx1" presStyleLbl="revTx" presStyleIdx="2" presStyleCnt="4"/>
      <dgm:spPr/>
    </dgm:pt>
    <dgm:pt modelId="{45999468-3238-F440-8562-979BFCDBC67E}" type="pres">
      <dgm:prSet presAssocID="{293AD5BC-D291-41B3-9ED0-67314329500A}" presName="vert1" presStyleCnt="0"/>
      <dgm:spPr/>
    </dgm:pt>
    <dgm:pt modelId="{FC634969-3CD3-CD4C-A9AB-0A52C92233FE}" type="pres">
      <dgm:prSet presAssocID="{49605E53-57B0-4864-B648-2B3115EA85F3}" presName="thickLine" presStyleLbl="alignNode1" presStyleIdx="3" presStyleCnt="4"/>
      <dgm:spPr/>
    </dgm:pt>
    <dgm:pt modelId="{54BBAD40-31A4-4D4D-B2EC-F7EE890F8920}" type="pres">
      <dgm:prSet presAssocID="{49605E53-57B0-4864-B648-2B3115EA85F3}" presName="horz1" presStyleCnt="0"/>
      <dgm:spPr/>
    </dgm:pt>
    <dgm:pt modelId="{61CDC0A0-DE5A-0C4C-AD73-D16E220C7131}" type="pres">
      <dgm:prSet presAssocID="{49605E53-57B0-4864-B648-2B3115EA85F3}" presName="tx1" presStyleLbl="revTx" presStyleIdx="3" presStyleCnt="4"/>
      <dgm:spPr/>
    </dgm:pt>
    <dgm:pt modelId="{006251B7-DEBB-D24A-84C5-5F3A5CD40AA5}" type="pres">
      <dgm:prSet presAssocID="{49605E53-57B0-4864-B648-2B3115EA85F3}" presName="vert1" presStyleCnt="0"/>
      <dgm:spPr/>
    </dgm:pt>
  </dgm:ptLst>
  <dgm:cxnLst>
    <dgm:cxn modelId="{E0042929-F1A7-F446-B4FD-345EE4E9222D}" type="presOf" srcId="{66F8F36B-E613-4493-88CE-AA9AFF2932D3}" destId="{794D22D8-FCA7-1B46-A123-5FE0A0999033}" srcOrd="0" destOrd="0" presId="urn:microsoft.com/office/officeart/2008/layout/LinedList"/>
    <dgm:cxn modelId="{A0EEEA2B-3B33-4846-92DA-B5F63F340ED2}" type="presOf" srcId="{3BEB31A9-2C7A-4E0D-B828-4856A0BE2F07}" destId="{5AF057B0-2F61-A14C-923B-76A80A7038C3}" srcOrd="0" destOrd="0" presId="urn:microsoft.com/office/officeart/2008/layout/LinedList"/>
    <dgm:cxn modelId="{B19C993B-F1AB-4510-BB2A-523399673636}" srcId="{3BEB31A9-2C7A-4E0D-B828-4856A0BE2F07}" destId="{49605E53-57B0-4864-B648-2B3115EA85F3}" srcOrd="3" destOrd="0" parTransId="{A3EC89DA-9751-45FA-BE52-DABC7B409F3A}" sibTransId="{EF5BAF5B-DF7A-4C70-9640-43DF329A55CC}"/>
    <dgm:cxn modelId="{F16CBF43-6311-364A-A96B-6DE2F00A53F9}" type="presOf" srcId="{293AD5BC-D291-41B3-9ED0-67314329500A}" destId="{00F40557-98A4-A94C-9837-2CEC53DC0B4C}" srcOrd="0" destOrd="0" presId="urn:microsoft.com/office/officeart/2008/layout/LinedList"/>
    <dgm:cxn modelId="{1D21C17E-DE32-450B-BB47-9DC93D8E517B}" srcId="{3BEB31A9-2C7A-4E0D-B828-4856A0BE2F07}" destId="{E94CB087-7EBF-4242-83A0-7E23D13A4851}" srcOrd="1" destOrd="0" parTransId="{731DCA1B-A557-4DBB-8F7B-CB5D2A4BFAE1}" sibTransId="{97D84AB3-12D5-485B-A9E9-485E7CCB56BC}"/>
    <dgm:cxn modelId="{FF1B1896-F7FE-7749-AB93-F1A4494A2725}" type="presOf" srcId="{E94CB087-7EBF-4242-83A0-7E23D13A4851}" destId="{9415D51F-6503-8C41-B4E1-EDAC7940F67D}" srcOrd="0" destOrd="0" presId="urn:microsoft.com/office/officeart/2008/layout/LinedList"/>
    <dgm:cxn modelId="{A402FA97-673A-4A56-A4D0-F8D6B3517661}" srcId="{3BEB31A9-2C7A-4E0D-B828-4856A0BE2F07}" destId="{293AD5BC-D291-41B3-9ED0-67314329500A}" srcOrd="2" destOrd="0" parTransId="{EBCE1C12-D187-4CB4-A573-8E4FE653DA97}" sibTransId="{E57D64B8-C310-43B8-BE76-5D558AC34D36}"/>
    <dgm:cxn modelId="{E802E3C1-33B0-4BEA-AC12-99EFA5413C72}" srcId="{3BEB31A9-2C7A-4E0D-B828-4856A0BE2F07}" destId="{66F8F36B-E613-4493-88CE-AA9AFF2932D3}" srcOrd="0" destOrd="0" parTransId="{7D509657-452A-4BA4-ADEF-3DB99BC1C972}" sibTransId="{8CB4BFA4-01EB-451C-952B-0509EC86CC49}"/>
    <dgm:cxn modelId="{A4DB13FE-708C-4946-8642-BC56BA050D0F}" type="presOf" srcId="{49605E53-57B0-4864-B648-2B3115EA85F3}" destId="{61CDC0A0-DE5A-0C4C-AD73-D16E220C7131}" srcOrd="0" destOrd="0" presId="urn:microsoft.com/office/officeart/2008/layout/LinedList"/>
    <dgm:cxn modelId="{6EE3A0D2-9052-2547-9849-272F1CB191BC}" type="presParOf" srcId="{5AF057B0-2F61-A14C-923B-76A80A7038C3}" destId="{A76E42B4-AC48-1F47-98C3-AFE60EB33EBD}" srcOrd="0" destOrd="0" presId="urn:microsoft.com/office/officeart/2008/layout/LinedList"/>
    <dgm:cxn modelId="{CD8C6D8B-8B15-1048-9948-E27232E4C3C6}" type="presParOf" srcId="{5AF057B0-2F61-A14C-923B-76A80A7038C3}" destId="{5811A018-CCB4-7943-966E-57D34876C19D}" srcOrd="1" destOrd="0" presId="urn:microsoft.com/office/officeart/2008/layout/LinedList"/>
    <dgm:cxn modelId="{9BD933E3-B4D1-4043-9B29-0703B7280580}" type="presParOf" srcId="{5811A018-CCB4-7943-966E-57D34876C19D}" destId="{794D22D8-FCA7-1B46-A123-5FE0A0999033}" srcOrd="0" destOrd="0" presId="urn:microsoft.com/office/officeart/2008/layout/LinedList"/>
    <dgm:cxn modelId="{8C250593-8EE1-CB40-AC8D-46ED53599751}" type="presParOf" srcId="{5811A018-CCB4-7943-966E-57D34876C19D}" destId="{866D3E2A-47A2-B140-8BBF-952518C20FD4}" srcOrd="1" destOrd="0" presId="urn:microsoft.com/office/officeart/2008/layout/LinedList"/>
    <dgm:cxn modelId="{D5F6231C-C576-A847-9878-9985711E5372}" type="presParOf" srcId="{5AF057B0-2F61-A14C-923B-76A80A7038C3}" destId="{B18E6759-1EFB-3A4D-8B43-849B07CF1A81}" srcOrd="2" destOrd="0" presId="urn:microsoft.com/office/officeart/2008/layout/LinedList"/>
    <dgm:cxn modelId="{C5D00BA5-76F9-9B45-A2AB-F6D32F52E504}" type="presParOf" srcId="{5AF057B0-2F61-A14C-923B-76A80A7038C3}" destId="{D13EE53C-ADC8-D541-8576-FD3789729387}" srcOrd="3" destOrd="0" presId="urn:microsoft.com/office/officeart/2008/layout/LinedList"/>
    <dgm:cxn modelId="{76F8E134-5C95-4E49-BFD6-2E2F4C48E64C}" type="presParOf" srcId="{D13EE53C-ADC8-D541-8576-FD3789729387}" destId="{9415D51F-6503-8C41-B4E1-EDAC7940F67D}" srcOrd="0" destOrd="0" presId="urn:microsoft.com/office/officeart/2008/layout/LinedList"/>
    <dgm:cxn modelId="{39403DD5-DC28-6E4C-B86A-B04361AB9985}" type="presParOf" srcId="{D13EE53C-ADC8-D541-8576-FD3789729387}" destId="{71DF501E-76E9-B240-91C2-D7ACC0F3CC9B}" srcOrd="1" destOrd="0" presId="urn:microsoft.com/office/officeart/2008/layout/LinedList"/>
    <dgm:cxn modelId="{ABD9515E-85D4-3941-BF93-DBBBEB8B88F8}" type="presParOf" srcId="{5AF057B0-2F61-A14C-923B-76A80A7038C3}" destId="{A6824F69-B528-5442-A8ED-BA6D74AAC20D}" srcOrd="4" destOrd="0" presId="urn:microsoft.com/office/officeart/2008/layout/LinedList"/>
    <dgm:cxn modelId="{F27BB908-8B5E-4242-A30C-338B0172DB4D}" type="presParOf" srcId="{5AF057B0-2F61-A14C-923B-76A80A7038C3}" destId="{1979D32B-C832-5D4D-BB68-16A2683BBCBC}" srcOrd="5" destOrd="0" presId="urn:microsoft.com/office/officeart/2008/layout/LinedList"/>
    <dgm:cxn modelId="{76552BE5-BB91-EF41-B193-E1667BBDA229}" type="presParOf" srcId="{1979D32B-C832-5D4D-BB68-16A2683BBCBC}" destId="{00F40557-98A4-A94C-9837-2CEC53DC0B4C}" srcOrd="0" destOrd="0" presId="urn:microsoft.com/office/officeart/2008/layout/LinedList"/>
    <dgm:cxn modelId="{48583EA8-8564-DE42-9153-DED92C31BD96}" type="presParOf" srcId="{1979D32B-C832-5D4D-BB68-16A2683BBCBC}" destId="{45999468-3238-F440-8562-979BFCDBC67E}" srcOrd="1" destOrd="0" presId="urn:microsoft.com/office/officeart/2008/layout/LinedList"/>
    <dgm:cxn modelId="{49463179-7F55-B74E-A287-3A5FD1A59D33}" type="presParOf" srcId="{5AF057B0-2F61-A14C-923B-76A80A7038C3}" destId="{FC634969-3CD3-CD4C-A9AB-0A52C92233FE}" srcOrd="6" destOrd="0" presId="urn:microsoft.com/office/officeart/2008/layout/LinedList"/>
    <dgm:cxn modelId="{CAA304F9-71C1-6F46-8A7E-34A2C54679E4}" type="presParOf" srcId="{5AF057B0-2F61-A14C-923B-76A80A7038C3}" destId="{54BBAD40-31A4-4D4D-B2EC-F7EE890F8920}" srcOrd="7" destOrd="0" presId="urn:microsoft.com/office/officeart/2008/layout/LinedList"/>
    <dgm:cxn modelId="{EBB136FE-994F-604F-9334-9BA26ABFB230}" type="presParOf" srcId="{54BBAD40-31A4-4D4D-B2EC-F7EE890F8920}" destId="{61CDC0A0-DE5A-0C4C-AD73-D16E220C7131}" srcOrd="0" destOrd="0" presId="urn:microsoft.com/office/officeart/2008/layout/LinedList"/>
    <dgm:cxn modelId="{824DA26E-6DB5-7B44-9080-163ED5FE03EC}" type="presParOf" srcId="{54BBAD40-31A4-4D4D-B2EC-F7EE890F8920}" destId="{006251B7-DEBB-D24A-84C5-5F3A5CD40AA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634723B-496C-4512-9279-746DD68C9677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9815302F-6F84-4CFC-BF6C-79A11AFC8792}">
      <dgm:prSet/>
      <dgm:spPr/>
      <dgm:t>
        <a:bodyPr/>
        <a:lstStyle/>
        <a:p>
          <a:r>
            <a:rPr lang="en-US" b="1"/>
            <a:t>• Narozená: 27. listopadu 1960, Dnipro</a:t>
          </a:r>
          <a:endParaRPr lang="en-US"/>
        </a:p>
      </dgm:t>
    </dgm:pt>
    <dgm:pt modelId="{C3CD8FD8-17F7-414E-9467-FF8F40D111C9}" type="parTrans" cxnId="{8639C8BD-0099-48DF-BEFB-3D5EA59BEE36}">
      <dgm:prSet/>
      <dgm:spPr/>
      <dgm:t>
        <a:bodyPr/>
        <a:lstStyle/>
        <a:p>
          <a:endParaRPr lang="en-US"/>
        </a:p>
      </dgm:t>
    </dgm:pt>
    <dgm:pt modelId="{B20280D9-5208-43FF-BC15-5021306DD672}" type="sibTrans" cxnId="{8639C8BD-0099-48DF-BEFB-3D5EA59BEE36}">
      <dgm:prSet/>
      <dgm:spPr/>
      <dgm:t>
        <a:bodyPr/>
        <a:lstStyle/>
        <a:p>
          <a:endParaRPr lang="en-US"/>
        </a:p>
      </dgm:t>
    </dgm:pt>
    <dgm:pt modelId="{38C2EBBC-82A2-4440-9538-A1F6455D3DEF}">
      <dgm:prSet/>
      <dgm:spPr/>
      <dgm:t>
        <a:bodyPr/>
        <a:lstStyle/>
        <a:p>
          <a:r>
            <a:rPr lang="en-US" b="1"/>
            <a:t>• Ekonomka, podnikatelka v energetickém sektoru</a:t>
          </a:r>
          <a:endParaRPr lang="en-US"/>
        </a:p>
      </dgm:t>
    </dgm:pt>
    <dgm:pt modelId="{FAEF00D8-4FA4-4846-A347-420C55BFA91D}" type="parTrans" cxnId="{EFA0C805-EF97-4EF1-959A-024669AA4212}">
      <dgm:prSet/>
      <dgm:spPr/>
      <dgm:t>
        <a:bodyPr/>
        <a:lstStyle/>
        <a:p>
          <a:endParaRPr lang="en-US"/>
        </a:p>
      </dgm:t>
    </dgm:pt>
    <dgm:pt modelId="{F0A49CA4-DCC5-41B3-AF16-43CF53245C84}" type="sibTrans" cxnId="{EFA0C805-EF97-4EF1-959A-024669AA4212}">
      <dgm:prSet/>
      <dgm:spPr/>
      <dgm:t>
        <a:bodyPr/>
        <a:lstStyle/>
        <a:p>
          <a:endParaRPr lang="en-US"/>
        </a:p>
      </dgm:t>
    </dgm:pt>
    <dgm:pt modelId="{836E197C-5489-440E-80ED-4FAD9AB5F79A}">
      <dgm:prSet/>
      <dgm:spPr/>
      <dgm:t>
        <a:bodyPr/>
        <a:lstStyle/>
        <a:p>
          <a:r>
            <a:rPr lang="en-US" b="1"/>
            <a:t>• V 90. letech spoluvlastnila velkou plynárenskou firmu</a:t>
          </a:r>
          <a:endParaRPr lang="en-US"/>
        </a:p>
      </dgm:t>
    </dgm:pt>
    <dgm:pt modelId="{F67AFDD4-74B3-4654-BFE5-759FD58AC4AB}" type="parTrans" cxnId="{A0AA188B-A4E6-441C-B409-1076544A3184}">
      <dgm:prSet/>
      <dgm:spPr/>
      <dgm:t>
        <a:bodyPr/>
        <a:lstStyle/>
        <a:p>
          <a:endParaRPr lang="en-US"/>
        </a:p>
      </dgm:t>
    </dgm:pt>
    <dgm:pt modelId="{D572768E-CEAA-46CE-BA28-C839379DB783}" type="sibTrans" cxnId="{A0AA188B-A4E6-441C-B409-1076544A3184}">
      <dgm:prSet/>
      <dgm:spPr/>
      <dgm:t>
        <a:bodyPr/>
        <a:lstStyle/>
        <a:p>
          <a:endParaRPr lang="en-US"/>
        </a:p>
      </dgm:t>
    </dgm:pt>
    <dgm:pt modelId="{2C2898D5-FCAA-0F44-9F60-E8DF193F1FC0}" type="pres">
      <dgm:prSet presAssocID="{4634723B-496C-4512-9279-746DD68C9677}" presName="vert0" presStyleCnt="0">
        <dgm:presLayoutVars>
          <dgm:dir/>
          <dgm:animOne val="branch"/>
          <dgm:animLvl val="lvl"/>
        </dgm:presLayoutVars>
      </dgm:prSet>
      <dgm:spPr/>
    </dgm:pt>
    <dgm:pt modelId="{93B5C71E-26C0-F94E-97D7-A813C0959BEE}" type="pres">
      <dgm:prSet presAssocID="{9815302F-6F84-4CFC-BF6C-79A11AFC8792}" presName="thickLine" presStyleLbl="alignNode1" presStyleIdx="0" presStyleCnt="3"/>
      <dgm:spPr/>
    </dgm:pt>
    <dgm:pt modelId="{D2E1E5A3-F182-E94A-A03D-BFF31559A559}" type="pres">
      <dgm:prSet presAssocID="{9815302F-6F84-4CFC-BF6C-79A11AFC8792}" presName="horz1" presStyleCnt="0"/>
      <dgm:spPr/>
    </dgm:pt>
    <dgm:pt modelId="{8781D64D-503D-5741-91DA-DCA6AC1AB54B}" type="pres">
      <dgm:prSet presAssocID="{9815302F-6F84-4CFC-BF6C-79A11AFC8792}" presName="tx1" presStyleLbl="revTx" presStyleIdx="0" presStyleCnt="3"/>
      <dgm:spPr/>
    </dgm:pt>
    <dgm:pt modelId="{115AB91C-ADE8-EF47-801A-327B0244CD5D}" type="pres">
      <dgm:prSet presAssocID="{9815302F-6F84-4CFC-BF6C-79A11AFC8792}" presName="vert1" presStyleCnt="0"/>
      <dgm:spPr/>
    </dgm:pt>
    <dgm:pt modelId="{BF069ECF-07CB-564E-B407-6B962BD5FF9B}" type="pres">
      <dgm:prSet presAssocID="{38C2EBBC-82A2-4440-9538-A1F6455D3DEF}" presName="thickLine" presStyleLbl="alignNode1" presStyleIdx="1" presStyleCnt="3"/>
      <dgm:spPr/>
    </dgm:pt>
    <dgm:pt modelId="{EFD6610D-479E-5E43-A0B4-87D8DC2BABB3}" type="pres">
      <dgm:prSet presAssocID="{38C2EBBC-82A2-4440-9538-A1F6455D3DEF}" presName="horz1" presStyleCnt="0"/>
      <dgm:spPr/>
    </dgm:pt>
    <dgm:pt modelId="{FEB10BF0-DD88-2743-BB2E-951397DFF414}" type="pres">
      <dgm:prSet presAssocID="{38C2EBBC-82A2-4440-9538-A1F6455D3DEF}" presName="tx1" presStyleLbl="revTx" presStyleIdx="1" presStyleCnt="3"/>
      <dgm:spPr/>
    </dgm:pt>
    <dgm:pt modelId="{89231DB8-1310-D443-9ADF-68C47FFBCC6E}" type="pres">
      <dgm:prSet presAssocID="{38C2EBBC-82A2-4440-9538-A1F6455D3DEF}" presName="vert1" presStyleCnt="0"/>
      <dgm:spPr/>
    </dgm:pt>
    <dgm:pt modelId="{768D3D1E-A0B0-6F4D-940E-DFC57229F8B4}" type="pres">
      <dgm:prSet presAssocID="{836E197C-5489-440E-80ED-4FAD9AB5F79A}" presName="thickLine" presStyleLbl="alignNode1" presStyleIdx="2" presStyleCnt="3"/>
      <dgm:spPr/>
    </dgm:pt>
    <dgm:pt modelId="{9CB65925-244B-0D4F-942E-6C44A5669701}" type="pres">
      <dgm:prSet presAssocID="{836E197C-5489-440E-80ED-4FAD9AB5F79A}" presName="horz1" presStyleCnt="0"/>
      <dgm:spPr/>
    </dgm:pt>
    <dgm:pt modelId="{52EB1171-2027-694C-A8CE-1FE42BA38C7A}" type="pres">
      <dgm:prSet presAssocID="{836E197C-5489-440E-80ED-4FAD9AB5F79A}" presName="tx1" presStyleLbl="revTx" presStyleIdx="2" presStyleCnt="3"/>
      <dgm:spPr/>
    </dgm:pt>
    <dgm:pt modelId="{C23F4E0B-467D-F446-B249-C04F7839D762}" type="pres">
      <dgm:prSet presAssocID="{836E197C-5489-440E-80ED-4FAD9AB5F79A}" presName="vert1" presStyleCnt="0"/>
      <dgm:spPr/>
    </dgm:pt>
  </dgm:ptLst>
  <dgm:cxnLst>
    <dgm:cxn modelId="{EFA0C805-EF97-4EF1-959A-024669AA4212}" srcId="{4634723B-496C-4512-9279-746DD68C9677}" destId="{38C2EBBC-82A2-4440-9538-A1F6455D3DEF}" srcOrd="1" destOrd="0" parTransId="{FAEF00D8-4FA4-4846-A347-420C55BFA91D}" sibTransId="{F0A49CA4-DCC5-41B3-AF16-43CF53245C84}"/>
    <dgm:cxn modelId="{A0AA188B-A4E6-441C-B409-1076544A3184}" srcId="{4634723B-496C-4512-9279-746DD68C9677}" destId="{836E197C-5489-440E-80ED-4FAD9AB5F79A}" srcOrd="2" destOrd="0" parTransId="{F67AFDD4-74B3-4654-BFE5-759FD58AC4AB}" sibTransId="{D572768E-CEAA-46CE-BA28-C839379DB783}"/>
    <dgm:cxn modelId="{494FE9A5-8606-9F4D-8F1D-E51AF3C2DFDB}" type="presOf" srcId="{38C2EBBC-82A2-4440-9538-A1F6455D3DEF}" destId="{FEB10BF0-DD88-2743-BB2E-951397DFF414}" srcOrd="0" destOrd="0" presId="urn:microsoft.com/office/officeart/2008/layout/LinedList"/>
    <dgm:cxn modelId="{3C19F2B0-DE34-294E-82BB-ED590BA65F52}" type="presOf" srcId="{836E197C-5489-440E-80ED-4FAD9AB5F79A}" destId="{52EB1171-2027-694C-A8CE-1FE42BA38C7A}" srcOrd="0" destOrd="0" presId="urn:microsoft.com/office/officeart/2008/layout/LinedList"/>
    <dgm:cxn modelId="{8639C8BD-0099-48DF-BEFB-3D5EA59BEE36}" srcId="{4634723B-496C-4512-9279-746DD68C9677}" destId="{9815302F-6F84-4CFC-BF6C-79A11AFC8792}" srcOrd="0" destOrd="0" parTransId="{C3CD8FD8-17F7-414E-9467-FF8F40D111C9}" sibTransId="{B20280D9-5208-43FF-BC15-5021306DD672}"/>
    <dgm:cxn modelId="{D332DAF3-E4E0-3646-BEBE-5A390339A172}" type="presOf" srcId="{4634723B-496C-4512-9279-746DD68C9677}" destId="{2C2898D5-FCAA-0F44-9F60-E8DF193F1FC0}" srcOrd="0" destOrd="0" presId="urn:microsoft.com/office/officeart/2008/layout/LinedList"/>
    <dgm:cxn modelId="{CB5731F9-946D-1942-818A-0D1B2FDD56E2}" type="presOf" srcId="{9815302F-6F84-4CFC-BF6C-79A11AFC8792}" destId="{8781D64D-503D-5741-91DA-DCA6AC1AB54B}" srcOrd="0" destOrd="0" presId="urn:microsoft.com/office/officeart/2008/layout/LinedList"/>
    <dgm:cxn modelId="{9169809A-25E1-7F46-BFBB-63FD2B920A16}" type="presParOf" srcId="{2C2898D5-FCAA-0F44-9F60-E8DF193F1FC0}" destId="{93B5C71E-26C0-F94E-97D7-A813C0959BEE}" srcOrd="0" destOrd="0" presId="urn:microsoft.com/office/officeart/2008/layout/LinedList"/>
    <dgm:cxn modelId="{7F622619-3184-F242-8526-5BB1EC921CF4}" type="presParOf" srcId="{2C2898D5-FCAA-0F44-9F60-E8DF193F1FC0}" destId="{D2E1E5A3-F182-E94A-A03D-BFF31559A559}" srcOrd="1" destOrd="0" presId="urn:microsoft.com/office/officeart/2008/layout/LinedList"/>
    <dgm:cxn modelId="{0009A1E9-8C8B-8D4A-BC30-C5D964AB8C5D}" type="presParOf" srcId="{D2E1E5A3-F182-E94A-A03D-BFF31559A559}" destId="{8781D64D-503D-5741-91DA-DCA6AC1AB54B}" srcOrd="0" destOrd="0" presId="urn:microsoft.com/office/officeart/2008/layout/LinedList"/>
    <dgm:cxn modelId="{6DBE2EC5-C545-4643-B92B-2FD970C9D9CC}" type="presParOf" srcId="{D2E1E5A3-F182-E94A-A03D-BFF31559A559}" destId="{115AB91C-ADE8-EF47-801A-327B0244CD5D}" srcOrd="1" destOrd="0" presId="urn:microsoft.com/office/officeart/2008/layout/LinedList"/>
    <dgm:cxn modelId="{A6274D35-1F24-B14A-9E4D-9232807F851A}" type="presParOf" srcId="{2C2898D5-FCAA-0F44-9F60-E8DF193F1FC0}" destId="{BF069ECF-07CB-564E-B407-6B962BD5FF9B}" srcOrd="2" destOrd="0" presId="urn:microsoft.com/office/officeart/2008/layout/LinedList"/>
    <dgm:cxn modelId="{518B3032-FCB0-5C4E-9799-2C620FC8E69C}" type="presParOf" srcId="{2C2898D5-FCAA-0F44-9F60-E8DF193F1FC0}" destId="{EFD6610D-479E-5E43-A0B4-87D8DC2BABB3}" srcOrd="3" destOrd="0" presId="urn:microsoft.com/office/officeart/2008/layout/LinedList"/>
    <dgm:cxn modelId="{B1D1B357-BB2D-3A4F-BE36-33EABE0F8827}" type="presParOf" srcId="{EFD6610D-479E-5E43-A0B4-87D8DC2BABB3}" destId="{FEB10BF0-DD88-2743-BB2E-951397DFF414}" srcOrd="0" destOrd="0" presId="urn:microsoft.com/office/officeart/2008/layout/LinedList"/>
    <dgm:cxn modelId="{859D4583-5728-9645-BBAA-AAA4BD683769}" type="presParOf" srcId="{EFD6610D-479E-5E43-A0B4-87D8DC2BABB3}" destId="{89231DB8-1310-D443-9ADF-68C47FFBCC6E}" srcOrd="1" destOrd="0" presId="urn:microsoft.com/office/officeart/2008/layout/LinedList"/>
    <dgm:cxn modelId="{AD45CD49-6D8F-BB4C-B49C-98593F1F8A79}" type="presParOf" srcId="{2C2898D5-FCAA-0F44-9F60-E8DF193F1FC0}" destId="{768D3D1E-A0B0-6F4D-940E-DFC57229F8B4}" srcOrd="4" destOrd="0" presId="urn:microsoft.com/office/officeart/2008/layout/LinedList"/>
    <dgm:cxn modelId="{B3339FA3-7B8B-254A-9068-A0D59494C3B7}" type="presParOf" srcId="{2C2898D5-FCAA-0F44-9F60-E8DF193F1FC0}" destId="{9CB65925-244B-0D4F-942E-6C44A5669701}" srcOrd="5" destOrd="0" presId="urn:microsoft.com/office/officeart/2008/layout/LinedList"/>
    <dgm:cxn modelId="{CA615A0F-DD93-B34C-BF50-94FCD48D1D1E}" type="presParOf" srcId="{9CB65925-244B-0D4F-942E-6C44A5669701}" destId="{52EB1171-2027-694C-A8CE-1FE42BA38C7A}" srcOrd="0" destOrd="0" presId="urn:microsoft.com/office/officeart/2008/layout/LinedList"/>
    <dgm:cxn modelId="{AB8921D0-5059-3B47-8399-F8FFF0EEAC74}" type="presParOf" srcId="{9CB65925-244B-0D4F-942E-6C44A5669701}" destId="{C23F4E0B-467D-F446-B249-C04F7839D7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87798CF-31F2-4C12-AD18-BE18548E5F2A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7DB1312-7919-4A46-A590-FCBF7DAC3D38}">
      <dgm:prSet/>
      <dgm:spPr/>
      <dgm:t>
        <a:bodyPr/>
        <a:lstStyle/>
        <a:p>
          <a:r>
            <a:rPr lang="en-US" b="1"/>
            <a:t>• Ministryně energetiky (1999–2001)</a:t>
          </a:r>
          <a:endParaRPr lang="en-US"/>
        </a:p>
      </dgm:t>
    </dgm:pt>
    <dgm:pt modelId="{BDF740C3-4B13-4732-B128-727AE2B9679B}" type="parTrans" cxnId="{9FB54705-9A38-4A95-88F9-274F97B6EABD}">
      <dgm:prSet/>
      <dgm:spPr/>
      <dgm:t>
        <a:bodyPr/>
        <a:lstStyle/>
        <a:p>
          <a:endParaRPr lang="en-US"/>
        </a:p>
      </dgm:t>
    </dgm:pt>
    <dgm:pt modelId="{CD48C99D-5E6A-4963-8394-07709A9B6785}" type="sibTrans" cxnId="{9FB54705-9A38-4A95-88F9-274F97B6EABD}">
      <dgm:prSet/>
      <dgm:spPr/>
      <dgm:t>
        <a:bodyPr/>
        <a:lstStyle/>
        <a:p>
          <a:endParaRPr lang="en-US"/>
        </a:p>
      </dgm:t>
    </dgm:pt>
    <dgm:pt modelId="{C6501FC2-3DCF-40A8-B569-0FB2C25CA681}">
      <dgm:prSet/>
      <dgm:spPr/>
      <dgm:t>
        <a:bodyPr/>
        <a:lstStyle/>
        <a:p>
          <a:r>
            <a:rPr lang="en-US" b="1"/>
            <a:t>• Premiérka: 2005 a 2007–2010</a:t>
          </a:r>
          <a:endParaRPr lang="en-US"/>
        </a:p>
      </dgm:t>
    </dgm:pt>
    <dgm:pt modelId="{74DDB148-52A8-47DF-BB46-AD0BA186EA28}" type="parTrans" cxnId="{7B8D2401-5BCB-4995-B1DC-2D4B4A3CC2C1}">
      <dgm:prSet/>
      <dgm:spPr/>
      <dgm:t>
        <a:bodyPr/>
        <a:lstStyle/>
        <a:p>
          <a:endParaRPr lang="en-US"/>
        </a:p>
      </dgm:t>
    </dgm:pt>
    <dgm:pt modelId="{9656E646-3F3E-4BA7-A585-40583C74C3EA}" type="sibTrans" cxnId="{7B8D2401-5BCB-4995-B1DC-2D4B4A3CC2C1}">
      <dgm:prSet/>
      <dgm:spPr/>
      <dgm:t>
        <a:bodyPr/>
        <a:lstStyle/>
        <a:p>
          <a:endParaRPr lang="en-US"/>
        </a:p>
      </dgm:t>
    </dgm:pt>
    <dgm:pt modelId="{EFB6337D-08E6-4361-AD05-35608376A4D3}">
      <dgm:prSet/>
      <dgm:spPr/>
      <dgm:t>
        <a:bodyPr/>
        <a:lstStyle/>
        <a:p>
          <a:r>
            <a:rPr lang="en-US" b="1"/>
            <a:t>• Vůdkyně strany Baťkivščyna</a:t>
          </a:r>
          <a:endParaRPr lang="en-US"/>
        </a:p>
      </dgm:t>
    </dgm:pt>
    <dgm:pt modelId="{455D84FF-07FD-4DB4-A824-9D4AFD2AB9FD}" type="parTrans" cxnId="{548E19F1-DC92-49B3-8DF5-60144A223C87}">
      <dgm:prSet/>
      <dgm:spPr/>
      <dgm:t>
        <a:bodyPr/>
        <a:lstStyle/>
        <a:p>
          <a:endParaRPr lang="en-US"/>
        </a:p>
      </dgm:t>
    </dgm:pt>
    <dgm:pt modelId="{254C1C8A-63A1-4CC0-AD7C-C855FC81C571}" type="sibTrans" cxnId="{548E19F1-DC92-49B3-8DF5-60144A223C87}">
      <dgm:prSet/>
      <dgm:spPr/>
      <dgm:t>
        <a:bodyPr/>
        <a:lstStyle/>
        <a:p>
          <a:endParaRPr lang="en-US"/>
        </a:p>
      </dgm:t>
    </dgm:pt>
    <dgm:pt modelId="{8FDCC2B0-3606-3A4D-8FD8-DBEA16B5EE26}" type="pres">
      <dgm:prSet presAssocID="{B87798CF-31F2-4C12-AD18-BE18548E5F2A}" presName="vert0" presStyleCnt="0">
        <dgm:presLayoutVars>
          <dgm:dir/>
          <dgm:animOne val="branch"/>
          <dgm:animLvl val="lvl"/>
        </dgm:presLayoutVars>
      </dgm:prSet>
      <dgm:spPr/>
    </dgm:pt>
    <dgm:pt modelId="{8313649C-98EA-3942-9DAE-98F22ED6CFE3}" type="pres">
      <dgm:prSet presAssocID="{57DB1312-7919-4A46-A590-FCBF7DAC3D38}" presName="thickLine" presStyleLbl="alignNode1" presStyleIdx="0" presStyleCnt="3"/>
      <dgm:spPr/>
    </dgm:pt>
    <dgm:pt modelId="{6851DB5E-13F5-EB4D-AB70-DB6BEAD91537}" type="pres">
      <dgm:prSet presAssocID="{57DB1312-7919-4A46-A590-FCBF7DAC3D38}" presName="horz1" presStyleCnt="0"/>
      <dgm:spPr/>
    </dgm:pt>
    <dgm:pt modelId="{0AD9A6BB-698F-7240-981D-A84FB7F09BB5}" type="pres">
      <dgm:prSet presAssocID="{57DB1312-7919-4A46-A590-FCBF7DAC3D38}" presName="tx1" presStyleLbl="revTx" presStyleIdx="0" presStyleCnt="3"/>
      <dgm:spPr/>
    </dgm:pt>
    <dgm:pt modelId="{47C14A2F-A06C-C84D-A6BD-5CCF9A2FB466}" type="pres">
      <dgm:prSet presAssocID="{57DB1312-7919-4A46-A590-FCBF7DAC3D38}" presName="vert1" presStyleCnt="0"/>
      <dgm:spPr/>
    </dgm:pt>
    <dgm:pt modelId="{24A63F82-BEAF-B443-9D1B-A09402CE7125}" type="pres">
      <dgm:prSet presAssocID="{C6501FC2-3DCF-40A8-B569-0FB2C25CA681}" presName="thickLine" presStyleLbl="alignNode1" presStyleIdx="1" presStyleCnt="3"/>
      <dgm:spPr/>
    </dgm:pt>
    <dgm:pt modelId="{6F1BD166-EB74-804D-9CE6-01EE0EC85145}" type="pres">
      <dgm:prSet presAssocID="{C6501FC2-3DCF-40A8-B569-0FB2C25CA681}" presName="horz1" presStyleCnt="0"/>
      <dgm:spPr/>
    </dgm:pt>
    <dgm:pt modelId="{20382CCE-740F-854D-878C-2F6239B82D1E}" type="pres">
      <dgm:prSet presAssocID="{C6501FC2-3DCF-40A8-B569-0FB2C25CA681}" presName="tx1" presStyleLbl="revTx" presStyleIdx="1" presStyleCnt="3"/>
      <dgm:spPr/>
    </dgm:pt>
    <dgm:pt modelId="{7EF01AA3-F8EB-4C43-A852-C130AFA9BBF9}" type="pres">
      <dgm:prSet presAssocID="{C6501FC2-3DCF-40A8-B569-0FB2C25CA681}" presName="vert1" presStyleCnt="0"/>
      <dgm:spPr/>
    </dgm:pt>
    <dgm:pt modelId="{2B287F84-B76F-5C43-B677-6B27DC1749A2}" type="pres">
      <dgm:prSet presAssocID="{EFB6337D-08E6-4361-AD05-35608376A4D3}" presName="thickLine" presStyleLbl="alignNode1" presStyleIdx="2" presStyleCnt="3"/>
      <dgm:spPr/>
    </dgm:pt>
    <dgm:pt modelId="{92F3C609-9D6F-104D-B85A-1A71919D544D}" type="pres">
      <dgm:prSet presAssocID="{EFB6337D-08E6-4361-AD05-35608376A4D3}" presName="horz1" presStyleCnt="0"/>
      <dgm:spPr/>
    </dgm:pt>
    <dgm:pt modelId="{F505EDFD-4B96-4C4E-9949-07D5C13952E7}" type="pres">
      <dgm:prSet presAssocID="{EFB6337D-08E6-4361-AD05-35608376A4D3}" presName="tx1" presStyleLbl="revTx" presStyleIdx="2" presStyleCnt="3"/>
      <dgm:spPr/>
    </dgm:pt>
    <dgm:pt modelId="{9789DFE1-D75E-404B-B04A-F3BB254E7E0F}" type="pres">
      <dgm:prSet presAssocID="{EFB6337D-08E6-4361-AD05-35608376A4D3}" presName="vert1" presStyleCnt="0"/>
      <dgm:spPr/>
    </dgm:pt>
  </dgm:ptLst>
  <dgm:cxnLst>
    <dgm:cxn modelId="{7B8D2401-5BCB-4995-B1DC-2D4B4A3CC2C1}" srcId="{B87798CF-31F2-4C12-AD18-BE18548E5F2A}" destId="{C6501FC2-3DCF-40A8-B569-0FB2C25CA681}" srcOrd="1" destOrd="0" parTransId="{74DDB148-52A8-47DF-BB46-AD0BA186EA28}" sibTransId="{9656E646-3F3E-4BA7-A585-40583C74C3EA}"/>
    <dgm:cxn modelId="{9FB54705-9A38-4A95-88F9-274F97B6EABD}" srcId="{B87798CF-31F2-4C12-AD18-BE18548E5F2A}" destId="{57DB1312-7919-4A46-A590-FCBF7DAC3D38}" srcOrd="0" destOrd="0" parTransId="{BDF740C3-4B13-4732-B128-727AE2B9679B}" sibTransId="{CD48C99D-5E6A-4963-8394-07709A9B6785}"/>
    <dgm:cxn modelId="{3FB88758-5C6B-9342-97E8-2D228F64729F}" type="presOf" srcId="{B87798CF-31F2-4C12-AD18-BE18548E5F2A}" destId="{8FDCC2B0-3606-3A4D-8FD8-DBEA16B5EE26}" srcOrd="0" destOrd="0" presId="urn:microsoft.com/office/officeart/2008/layout/LinedList"/>
    <dgm:cxn modelId="{9296C683-C65D-D84C-9C0C-0D305F140287}" type="presOf" srcId="{C6501FC2-3DCF-40A8-B569-0FB2C25CA681}" destId="{20382CCE-740F-854D-878C-2F6239B82D1E}" srcOrd="0" destOrd="0" presId="urn:microsoft.com/office/officeart/2008/layout/LinedList"/>
    <dgm:cxn modelId="{C585798B-646B-A74A-B363-15BA87FBAD0F}" type="presOf" srcId="{EFB6337D-08E6-4361-AD05-35608376A4D3}" destId="{F505EDFD-4B96-4C4E-9949-07D5C13952E7}" srcOrd="0" destOrd="0" presId="urn:microsoft.com/office/officeart/2008/layout/LinedList"/>
    <dgm:cxn modelId="{548E19F1-DC92-49B3-8DF5-60144A223C87}" srcId="{B87798CF-31F2-4C12-AD18-BE18548E5F2A}" destId="{EFB6337D-08E6-4361-AD05-35608376A4D3}" srcOrd="2" destOrd="0" parTransId="{455D84FF-07FD-4DB4-A824-9D4AFD2AB9FD}" sibTransId="{254C1C8A-63A1-4CC0-AD7C-C855FC81C571}"/>
    <dgm:cxn modelId="{403A85FF-EAE3-824A-B05A-96568F867CED}" type="presOf" srcId="{57DB1312-7919-4A46-A590-FCBF7DAC3D38}" destId="{0AD9A6BB-698F-7240-981D-A84FB7F09BB5}" srcOrd="0" destOrd="0" presId="urn:microsoft.com/office/officeart/2008/layout/LinedList"/>
    <dgm:cxn modelId="{FA2C2468-5D66-8848-A6C9-DEB97FD191D2}" type="presParOf" srcId="{8FDCC2B0-3606-3A4D-8FD8-DBEA16B5EE26}" destId="{8313649C-98EA-3942-9DAE-98F22ED6CFE3}" srcOrd="0" destOrd="0" presId="urn:microsoft.com/office/officeart/2008/layout/LinedList"/>
    <dgm:cxn modelId="{7F42F80E-B589-4148-932B-AED79381FD5D}" type="presParOf" srcId="{8FDCC2B0-3606-3A4D-8FD8-DBEA16B5EE26}" destId="{6851DB5E-13F5-EB4D-AB70-DB6BEAD91537}" srcOrd="1" destOrd="0" presId="urn:microsoft.com/office/officeart/2008/layout/LinedList"/>
    <dgm:cxn modelId="{8D8F19FD-DF1A-E944-950B-16DD32B35D1B}" type="presParOf" srcId="{6851DB5E-13F5-EB4D-AB70-DB6BEAD91537}" destId="{0AD9A6BB-698F-7240-981D-A84FB7F09BB5}" srcOrd="0" destOrd="0" presId="urn:microsoft.com/office/officeart/2008/layout/LinedList"/>
    <dgm:cxn modelId="{C29849F4-9BE2-C240-B54F-4B7D02A3504C}" type="presParOf" srcId="{6851DB5E-13F5-EB4D-AB70-DB6BEAD91537}" destId="{47C14A2F-A06C-C84D-A6BD-5CCF9A2FB466}" srcOrd="1" destOrd="0" presId="urn:microsoft.com/office/officeart/2008/layout/LinedList"/>
    <dgm:cxn modelId="{D4CC70DF-EF10-364D-978C-B62654A15FD2}" type="presParOf" srcId="{8FDCC2B0-3606-3A4D-8FD8-DBEA16B5EE26}" destId="{24A63F82-BEAF-B443-9D1B-A09402CE7125}" srcOrd="2" destOrd="0" presId="urn:microsoft.com/office/officeart/2008/layout/LinedList"/>
    <dgm:cxn modelId="{31BEDE2B-F4CA-3A4F-9F80-DC5A1A6BF0D6}" type="presParOf" srcId="{8FDCC2B0-3606-3A4D-8FD8-DBEA16B5EE26}" destId="{6F1BD166-EB74-804D-9CE6-01EE0EC85145}" srcOrd="3" destOrd="0" presId="urn:microsoft.com/office/officeart/2008/layout/LinedList"/>
    <dgm:cxn modelId="{6F9E8AA3-53B8-4D42-AC60-38135224BB5D}" type="presParOf" srcId="{6F1BD166-EB74-804D-9CE6-01EE0EC85145}" destId="{20382CCE-740F-854D-878C-2F6239B82D1E}" srcOrd="0" destOrd="0" presId="urn:microsoft.com/office/officeart/2008/layout/LinedList"/>
    <dgm:cxn modelId="{01C2CFBD-57AF-4848-97F0-7C9C0974A884}" type="presParOf" srcId="{6F1BD166-EB74-804D-9CE6-01EE0EC85145}" destId="{7EF01AA3-F8EB-4C43-A852-C130AFA9BBF9}" srcOrd="1" destOrd="0" presId="urn:microsoft.com/office/officeart/2008/layout/LinedList"/>
    <dgm:cxn modelId="{EE712548-27F7-B044-9445-E93792D40FE2}" type="presParOf" srcId="{8FDCC2B0-3606-3A4D-8FD8-DBEA16B5EE26}" destId="{2B287F84-B76F-5C43-B677-6B27DC1749A2}" srcOrd="4" destOrd="0" presId="urn:microsoft.com/office/officeart/2008/layout/LinedList"/>
    <dgm:cxn modelId="{EA8A8B0F-F2F1-2D49-B2E4-5BD01FB39E11}" type="presParOf" srcId="{8FDCC2B0-3606-3A4D-8FD8-DBEA16B5EE26}" destId="{92F3C609-9D6F-104D-B85A-1A71919D544D}" srcOrd="5" destOrd="0" presId="urn:microsoft.com/office/officeart/2008/layout/LinedList"/>
    <dgm:cxn modelId="{DBDB245D-E474-3C44-8F2B-2E24ADDB172A}" type="presParOf" srcId="{92F3C609-9D6F-104D-B85A-1A71919D544D}" destId="{F505EDFD-4B96-4C4E-9949-07D5C13952E7}" srcOrd="0" destOrd="0" presId="urn:microsoft.com/office/officeart/2008/layout/LinedList"/>
    <dgm:cxn modelId="{FCEAFF9E-E6B9-1547-A3A8-D47AA2D5965D}" type="presParOf" srcId="{92F3C609-9D6F-104D-B85A-1A71919D544D}" destId="{9789DFE1-D75E-404B-B04A-F3BB254E7E0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A959E6-1CD2-4341-AD87-FA65BC42955F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745E49DB-C7B9-455A-9CB6-BC173CFDD633}">
      <dgm:prSet/>
      <dgm:spPr/>
      <dgm:t>
        <a:bodyPr/>
        <a:lstStyle/>
        <a:p>
          <a:r>
            <a:rPr lang="cs-CZ" dirty="0"/>
            <a:t>Parlament schválil </a:t>
          </a:r>
          <a:r>
            <a:rPr lang="cs-CZ" b="1" dirty="0"/>
            <a:t>Deklaraci státní suverenity Ukrajiny</a:t>
          </a:r>
          <a:r>
            <a:rPr lang="cs-CZ" dirty="0"/>
            <a:t>, kde Ukrajina prohlašuje:</a:t>
          </a:r>
          <a:endParaRPr lang="en-US" dirty="0"/>
        </a:p>
      </dgm:t>
    </dgm:pt>
    <dgm:pt modelId="{01560C63-8236-4292-B5B7-8774192BE9D2}" type="parTrans" cxnId="{9EE51A4E-248F-4B2E-A0A4-B72123BEA984}">
      <dgm:prSet/>
      <dgm:spPr/>
      <dgm:t>
        <a:bodyPr/>
        <a:lstStyle/>
        <a:p>
          <a:endParaRPr lang="en-US"/>
        </a:p>
      </dgm:t>
    </dgm:pt>
    <dgm:pt modelId="{F4D3C1B5-6DF7-475C-AD71-0E719963EEB3}" type="sibTrans" cxnId="{9EE51A4E-248F-4B2E-A0A4-B72123BEA984}">
      <dgm:prSet/>
      <dgm:spPr/>
      <dgm:t>
        <a:bodyPr/>
        <a:lstStyle/>
        <a:p>
          <a:endParaRPr lang="en-US"/>
        </a:p>
      </dgm:t>
    </dgm:pt>
    <dgm:pt modelId="{F3440F41-B73F-407E-866E-12C488A4AF50}">
      <dgm:prSet/>
      <dgm:spPr/>
      <dgm:t>
        <a:bodyPr/>
        <a:lstStyle/>
        <a:p>
          <a:r>
            <a:rPr lang="cs-CZ" i="1" dirty="0"/>
            <a:t>Prioritu ukrajinských zákonů nad sovětskými</a:t>
          </a:r>
          <a:r>
            <a:rPr lang="cs-CZ" dirty="0"/>
            <a:t>,</a:t>
          </a:r>
          <a:endParaRPr lang="en-US" dirty="0"/>
        </a:p>
      </dgm:t>
    </dgm:pt>
    <dgm:pt modelId="{9CA4646F-90FE-425B-95C5-9E8AE5BB3543}" type="parTrans" cxnId="{9E7F9E91-AAF6-442B-B252-D69E8F0A4502}">
      <dgm:prSet/>
      <dgm:spPr/>
      <dgm:t>
        <a:bodyPr/>
        <a:lstStyle/>
        <a:p>
          <a:endParaRPr lang="en-US"/>
        </a:p>
      </dgm:t>
    </dgm:pt>
    <dgm:pt modelId="{25F6B635-03FA-41CF-AD80-F2BA5151E076}" type="sibTrans" cxnId="{9E7F9E91-AAF6-442B-B252-D69E8F0A4502}">
      <dgm:prSet/>
      <dgm:spPr/>
      <dgm:t>
        <a:bodyPr/>
        <a:lstStyle/>
        <a:p>
          <a:endParaRPr lang="en-US"/>
        </a:p>
      </dgm:t>
    </dgm:pt>
    <dgm:pt modelId="{B42D392D-AE6F-44DC-BC5A-7B8B4018EE52}">
      <dgm:prSet/>
      <dgm:spPr/>
      <dgm:t>
        <a:bodyPr/>
        <a:lstStyle/>
        <a:p>
          <a:r>
            <a:rPr lang="cs-CZ" i="1"/>
            <a:t>Záměr vytvořit vlastní armádu, měnu a zahraniční politiku</a:t>
          </a:r>
          <a:r>
            <a:rPr lang="cs-CZ"/>
            <a:t>,</a:t>
          </a:r>
          <a:endParaRPr lang="en-US"/>
        </a:p>
      </dgm:t>
    </dgm:pt>
    <dgm:pt modelId="{9E6BE84A-66EC-4E8F-8D12-DA6EF69DFD3C}" type="parTrans" cxnId="{9F7A531C-4FE7-441F-88FD-15916A60CEBD}">
      <dgm:prSet/>
      <dgm:spPr/>
      <dgm:t>
        <a:bodyPr/>
        <a:lstStyle/>
        <a:p>
          <a:endParaRPr lang="en-US"/>
        </a:p>
      </dgm:t>
    </dgm:pt>
    <dgm:pt modelId="{1788290C-791C-40F6-B4AD-ECD002CF37E7}" type="sibTrans" cxnId="{9F7A531C-4FE7-441F-88FD-15916A60CEBD}">
      <dgm:prSet/>
      <dgm:spPr/>
      <dgm:t>
        <a:bodyPr/>
        <a:lstStyle/>
        <a:p>
          <a:endParaRPr lang="en-US"/>
        </a:p>
      </dgm:t>
    </dgm:pt>
    <dgm:pt modelId="{0FD73455-D1B0-43F9-9D4E-6336488E0F96}">
      <dgm:prSet/>
      <dgm:spPr/>
      <dgm:t>
        <a:bodyPr/>
        <a:lstStyle/>
        <a:p>
          <a:r>
            <a:rPr lang="cs-CZ" i="1"/>
            <a:t>Právo na vystoupení z SSSR</a:t>
          </a:r>
          <a:r>
            <a:rPr lang="cs-CZ"/>
            <a:t>.</a:t>
          </a:r>
          <a:endParaRPr lang="en-US"/>
        </a:p>
      </dgm:t>
    </dgm:pt>
    <dgm:pt modelId="{522BD33D-CF3E-48A6-A284-949C781ADD9B}" type="parTrans" cxnId="{6F167B65-9254-432F-9F1F-E2BEFE1041EF}">
      <dgm:prSet/>
      <dgm:spPr/>
      <dgm:t>
        <a:bodyPr/>
        <a:lstStyle/>
        <a:p>
          <a:endParaRPr lang="en-US"/>
        </a:p>
      </dgm:t>
    </dgm:pt>
    <dgm:pt modelId="{318637B3-D26F-4073-A9E9-BF51D290B000}" type="sibTrans" cxnId="{6F167B65-9254-432F-9F1F-E2BEFE1041EF}">
      <dgm:prSet/>
      <dgm:spPr/>
      <dgm:t>
        <a:bodyPr/>
        <a:lstStyle/>
        <a:p>
          <a:endParaRPr lang="en-US"/>
        </a:p>
      </dgm:t>
    </dgm:pt>
    <dgm:pt modelId="{2FDCFFBE-0428-472A-B055-653A25DFAB9E}">
      <dgm:prSet/>
      <dgm:spPr/>
      <dgm:t>
        <a:bodyPr/>
        <a:lstStyle/>
        <a:p>
          <a:r>
            <a:rPr lang="cs-CZ"/>
            <a:t>Byl to </a:t>
          </a:r>
          <a:r>
            <a:rPr lang="cs-CZ" b="1"/>
            <a:t>zásadní krok k samostatnosti</a:t>
          </a:r>
          <a:r>
            <a:rPr lang="cs-CZ"/>
            <a:t>, ale </a:t>
          </a:r>
          <a:r>
            <a:rPr lang="cs-CZ" b="1"/>
            <a:t>ještě ne plná nezávislost</a:t>
          </a:r>
          <a:r>
            <a:rPr lang="cs-CZ"/>
            <a:t>.</a:t>
          </a:r>
          <a:endParaRPr lang="en-US"/>
        </a:p>
      </dgm:t>
    </dgm:pt>
    <dgm:pt modelId="{7A875A70-C2D9-458A-BF98-3CD0161BD060}" type="parTrans" cxnId="{86520E80-7E23-4BBE-BE8C-2334E3D5E9F0}">
      <dgm:prSet/>
      <dgm:spPr/>
      <dgm:t>
        <a:bodyPr/>
        <a:lstStyle/>
        <a:p>
          <a:endParaRPr lang="en-US"/>
        </a:p>
      </dgm:t>
    </dgm:pt>
    <dgm:pt modelId="{B03123EA-FC7E-448E-A017-48D0E7D1C99D}" type="sibTrans" cxnId="{86520E80-7E23-4BBE-BE8C-2334E3D5E9F0}">
      <dgm:prSet/>
      <dgm:spPr/>
      <dgm:t>
        <a:bodyPr/>
        <a:lstStyle/>
        <a:p>
          <a:endParaRPr lang="en-US"/>
        </a:p>
      </dgm:t>
    </dgm:pt>
    <dgm:pt modelId="{07EF78FC-0BA8-E142-A404-0C37C22631FC}" type="pres">
      <dgm:prSet presAssocID="{14A959E6-1CD2-4341-AD87-FA65BC42955F}" presName="linear" presStyleCnt="0">
        <dgm:presLayoutVars>
          <dgm:animLvl val="lvl"/>
          <dgm:resizeHandles val="exact"/>
        </dgm:presLayoutVars>
      </dgm:prSet>
      <dgm:spPr/>
    </dgm:pt>
    <dgm:pt modelId="{A24C9D0F-483A-934A-8A43-0214929FFA78}" type="pres">
      <dgm:prSet presAssocID="{745E49DB-C7B9-455A-9CB6-BC173CFDD63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7224FCE-595F-5D47-991B-E65B4FB1D38D}" type="pres">
      <dgm:prSet presAssocID="{745E49DB-C7B9-455A-9CB6-BC173CFDD633}" presName="childText" presStyleLbl="revTx" presStyleIdx="0" presStyleCnt="1">
        <dgm:presLayoutVars>
          <dgm:bulletEnabled val="1"/>
        </dgm:presLayoutVars>
      </dgm:prSet>
      <dgm:spPr/>
    </dgm:pt>
    <dgm:pt modelId="{9DADE8E5-6DF0-4F41-BEC8-5E10215FBC06}" type="pres">
      <dgm:prSet presAssocID="{2FDCFFBE-0428-472A-B055-653A25DFAB9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F7A531C-4FE7-441F-88FD-15916A60CEBD}" srcId="{745E49DB-C7B9-455A-9CB6-BC173CFDD633}" destId="{B42D392D-AE6F-44DC-BC5A-7B8B4018EE52}" srcOrd="1" destOrd="0" parTransId="{9E6BE84A-66EC-4E8F-8D12-DA6EF69DFD3C}" sibTransId="{1788290C-791C-40F6-B4AD-ECD002CF37E7}"/>
    <dgm:cxn modelId="{A3F54340-1A44-E24F-A375-7C61FDA6AA1C}" type="presOf" srcId="{14A959E6-1CD2-4341-AD87-FA65BC42955F}" destId="{07EF78FC-0BA8-E142-A404-0C37C22631FC}" srcOrd="0" destOrd="0" presId="urn:microsoft.com/office/officeart/2005/8/layout/vList2"/>
    <dgm:cxn modelId="{9EE51A4E-248F-4B2E-A0A4-B72123BEA984}" srcId="{14A959E6-1CD2-4341-AD87-FA65BC42955F}" destId="{745E49DB-C7B9-455A-9CB6-BC173CFDD633}" srcOrd="0" destOrd="0" parTransId="{01560C63-8236-4292-B5B7-8774192BE9D2}" sibTransId="{F4D3C1B5-6DF7-475C-AD71-0E719963EEB3}"/>
    <dgm:cxn modelId="{6F167B65-9254-432F-9F1F-E2BEFE1041EF}" srcId="{745E49DB-C7B9-455A-9CB6-BC173CFDD633}" destId="{0FD73455-D1B0-43F9-9D4E-6336488E0F96}" srcOrd="2" destOrd="0" parTransId="{522BD33D-CF3E-48A6-A284-949C781ADD9B}" sibTransId="{318637B3-D26F-4073-A9E9-BF51D290B000}"/>
    <dgm:cxn modelId="{3370DF73-211C-5441-87FE-06FEB361545D}" type="presOf" srcId="{F3440F41-B73F-407E-866E-12C488A4AF50}" destId="{F7224FCE-595F-5D47-991B-E65B4FB1D38D}" srcOrd="0" destOrd="0" presId="urn:microsoft.com/office/officeart/2005/8/layout/vList2"/>
    <dgm:cxn modelId="{86520E80-7E23-4BBE-BE8C-2334E3D5E9F0}" srcId="{14A959E6-1CD2-4341-AD87-FA65BC42955F}" destId="{2FDCFFBE-0428-472A-B055-653A25DFAB9E}" srcOrd="1" destOrd="0" parTransId="{7A875A70-C2D9-458A-BF98-3CD0161BD060}" sibTransId="{B03123EA-FC7E-448E-A017-48D0E7D1C99D}"/>
    <dgm:cxn modelId="{167F708B-B520-FA46-A0F3-9F3BBC522FD2}" type="presOf" srcId="{2FDCFFBE-0428-472A-B055-653A25DFAB9E}" destId="{9DADE8E5-6DF0-4F41-BEC8-5E10215FBC06}" srcOrd="0" destOrd="0" presId="urn:microsoft.com/office/officeart/2005/8/layout/vList2"/>
    <dgm:cxn modelId="{9E7F9E91-AAF6-442B-B252-D69E8F0A4502}" srcId="{745E49DB-C7B9-455A-9CB6-BC173CFDD633}" destId="{F3440F41-B73F-407E-866E-12C488A4AF50}" srcOrd="0" destOrd="0" parTransId="{9CA4646F-90FE-425B-95C5-9E8AE5BB3543}" sibTransId="{25F6B635-03FA-41CF-AD80-F2BA5151E076}"/>
    <dgm:cxn modelId="{B53DCA96-E221-A84A-B58F-40F49BE34AE2}" type="presOf" srcId="{0FD73455-D1B0-43F9-9D4E-6336488E0F96}" destId="{F7224FCE-595F-5D47-991B-E65B4FB1D38D}" srcOrd="0" destOrd="2" presId="urn:microsoft.com/office/officeart/2005/8/layout/vList2"/>
    <dgm:cxn modelId="{5EF1779F-EF34-474D-BE55-AAF22B6B16CE}" type="presOf" srcId="{B42D392D-AE6F-44DC-BC5A-7B8B4018EE52}" destId="{F7224FCE-595F-5D47-991B-E65B4FB1D38D}" srcOrd="0" destOrd="1" presId="urn:microsoft.com/office/officeart/2005/8/layout/vList2"/>
    <dgm:cxn modelId="{8DD582D4-AC86-5B41-B2C8-D18C4B27A6A8}" type="presOf" srcId="{745E49DB-C7B9-455A-9CB6-BC173CFDD633}" destId="{A24C9D0F-483A-934A-8A43-0214929FFA78}" srcOrd="0" destOrd="0" presId="urn:microsoft.com/office/officeart/2005/8/layout/vList2"/>
    <dgm:cxn modelId="{BF8AA01A-803C-434E-B7C3-A0BD3BB9E5CA}" type="presParOf" srcId="{07EF78FC-0BA8-E142-A404-0C37C22631FC}" destId="{A24C9D0F-483A-934A-8A43-0214929FFA78}" srcOrd="0" destOrd="0" presId="urn:microsoft.com/office/officeart/2005/8/layout/vList2"/>
    <dgm:cxn modelId="{5D62070C-4EBE-1347-B520-67439D4EE0F1}" type="presParOf" srcId="{07EF78FC-0BA8-E142-A404-0C37C22631FC}" destId="{F7224FCE-595F-5D47-991B-E65B4FB1D38D}" srcOrd="1" destOrd="0" presId="urn:microsoft.com/office/officeart/2005/8/layout/vList2"/>
    <dgm:cxn modelId="{A8C0F01B-C5F2-6841-BB80-E9D8D9E8C12A}" type="presParOf" srcId="{07EF78FC-0BA8-E142-A404-0C37C22631FC}" destId="{9DADE8E5-6DF0-4F41-BEC8-5E10215FBC0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C2D25E73-3AA6-492F-B682-55EF564447A9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876A0A3-3009-4660-9EC2-49E53BA1C18A}">
      <dgm:prSet/>
      <dgm:spPr/>
      <dgm:t>
        <a:bodyPr/>
        <a:lstStyle/>
        <a:p>
          <a:r>
            <a:rPr lang="en-US" b="1"/>
            <a:t>• Spojenectví s Viktorem Juščenkem</a:t>
          </a:r>
          <a:endParaRPr lang="en-US"/>
        </a:p>
      </dgm:t>
    </dgm:pt>
    <dgm:pt modelId="{1482CF47-D37B-4615-9301-AF3210CD4374}" type="parTrans" cxnId="{70DA1123-8D40-44A9-B837-A7C2D0C828D9}">
      <dgm:prSet/>
      <dgm:spPr/>
      <dgm:t>
        <a:bodyPr/>
        <a:lstStyle/>
        <a:p>
          <a:endParaRPr lang="en-US"/>
        </a:p>
      </dgm:t>
    </dgm:pt>
    <dgm:pt modelId="{F6F8EF1F-99A5-44AD-BB62-D3D3B9F10319}" type="sibTrans" cxnId="{70DA1123-8D40-44A9-B837-A7C2D0C828D9}">
      <dgm:prSet/>
      <dgm:spPr/>
      <dgm:t>
        <a:bodyPr/>
        <a:lstStyle/>
        <a:p>
          <a:endParaRPr lang="en-US"/>
        </a:p>
      </dgm:t>
    </dgm:pt>
    <dgm:pt modelId="{7203F367-0306-4E6A-8AF0-D22B110D6972}">
      <dgm:prSet/>
      <dgm:spPr/>
      <dgm:t>
        <a:bodyPr/>
        <a:lstStyle/>
        <a:p>
          <a:r>
            <a:rPr lang="en-US" b="1"/>
            <a:t>• Hlavní ženská tvář protestního hnutí</a:t>
          </a:r>
          <a:endParaRPr lang="en-US"/>
        </a:p>
      </dgm:t>
    </dgm:pt>
    <dgm:pt modelId="{40636DD6-538A-48A8-A2A7-5D2ECBAA88C7}" type="parTrans" cxnId="{FF7EACFC-A0D2-429A-80F6-A11204ED8516}">
      <dgm:prSet/>
      <dgm:spPr/>
      <dgm:t>
        <a:bodyPr/>
        <a:lstStyle/>
        <a:p>
          <a:endParaRPr lang="en-US"/>
        </a:p>
      </dgm:t>
    </dgm:pt>
    <dgm:pt modelId="{A645CF3C-902A-4263-A3B5-DE7E83F1969A}" type="sibTrans" cxnId="{FF7EACFC-A0D2-429A-80F6-A11204ED8516}">
      <dgm:prSet/>
      <dgm:spPr/>
      <dgm:t>
        <a:bodyPr/>
        <a:lstStyle/>
        <a:p>
          <a:endParaRPr lang="en-US"/>
        </a:p>
      </dgm:t>
    </dgm:pt>
    <dgm:pt modelId="{5196DDFC-C530-49E6-A886-354D16885E50}">
      <dgm:prSet/>
      <dgm:spPr/>
      <dgm:t>
        <a:bodyPr/>
        <a:lstStyle/>
        <a:p>
          <a:r>
            <a:rPr lang="en-US" b="1"/>
            <a:t>• Jmenována premiérkou po vítězství revoluce</a:t>
          </a:r>
          <a:endParaRPr lang="en-US"/>
        </a:p>
      </dgm:t>
    </dgm:pt>
    <dgm:pt modelId="{716DF02E-3CAE-4663-ABBF-C922931E7E76}" type="parTrans" cxnId="{5E27F0DC-8CF8-4867-AAEC-D7F04311EEE9}">
      <dgm:prSet/>
      <dgm:spPr/>
      <dgm:t>
        <a:bodyPr/>
        <a:lstStyle/>
        <a:p>
          <a:endParaRPr lang="en-US"/>
        </a:p>
      </dgm:t>
    </dgm:pt>
    <dgm:pt modelId="{808BE17D-F506-4B9F-A8B3-959D480BA0D9}" type="sibTrans" cxnId="{5E27F0DC-8CF8-4867-AAEC-D7F04311EEE9}">
      <dgm:prSet/>
      <dgm:spPr/>
      <dgm:t>
        <a:bodyPr/>
        <a:lstStyle/>
        <a:p>
          <a:endParaRPr lang="en-US"/>
        </a:p>
      </dgm:t>
    </dgm:pt>
    <dgm:pt modelId="{BA37071F-10C3-A244-ACE6-0CE62C15B043}" type="pres">
      <dgm:prSet presAssocID="{C2D25E73-3AA6-492F-B682-55EF564447A9}" presName="vert0" presStyleCnt="0">
        <dgm:presLayoutVars>
          <dgm:dir/>
          <dgm:animOne val="branch"/>
          <dgm:animLvl val="lvl"/>
        </dgm:presLayoutVars>
      </dgm:prSet>
      <dgm:spPr/>
    </dgm:pt>
    <dgm:pt modelId="{B3D41861-2DE3-DA45-9EA4-45FEBB2EA260}" type="pres">
      <dgm:prSet presAssocID="{5876A0A3-3009-4660-9EC2-49E53BA1C18A}" presName="thickLine" presStyleLbl="alignNode1" presStyleIdx="0" presStyleCnt="3"/>
      <dgm:spPr/>
    </dgm:pt>
    <dgm:pt modelId="{D52E34EE-4FB3-264C-9CCA-1C1F070BF5D6}" type="pres">
      <dgm:prSet presAssocID="{5876A0A3-3009-4660-9EC2-49E53BA1C18A}" presName="horz1" presStyleCnt="0"/>
      <dgm:spPr/>
    </dgm:pt>
    <dgm:pt modelId="{BE66F381-A0B2-5E4A-8307-2C71346D1DB5}" type="pres">
      <dgm:prSet presAssocID="{5876A0A3-3009-4660-9EC2-49E53BA1C18A}" presName="tx1" presStyleLbl="revTx" presStyleIdx="0" presStyleCnt="3"/>
      <dgm:spPr/>
    </dgm:pt>
    <dgm:pt modelId="{C2CF1B1B-721D-894B-8652-D9BB61BCD418}" type="pres">
      <dgm:prSet presAssocID="{5876A0A3-3009-4660-9EC2-49E53BA1C18A}" presName="vert1" presStyleCnt="0"/>
      <dgm:spPr/>
    </dgm:pt>
    <dgm:pt modelId="{6B0BC9CC-D5C8-8943-9645-2F17039147FA}" type="pres">
      <dgm:prSet presAssocID="{7203F367-0306-4E6A-8AF0-D22B110D6972}" presName="thickLine" presStyleLbl="alignNode1" presStyleIdx="1" presStyleCnt="3"/>
      <dgm:spPr/>
    </dgm:pt>
    <dgm:pt modelId="{0ADCF847-EBF3-5244-B66D-DC23D2F539E9}" type="pres">
      <dgm:prSet presAssocID="{7203F367-0306-4E6A-8AF0-D22B110D6972}" presName="horz1" presStyleCnt="0"/>
      <dgm:spPr/>
    </dgm:pt>
    <dgm:pt modelId="{370E29CD-578D-3642-8CDC-90D5051FF2D0}" type="pres">
      <dgm:prSet presAssocID="{7203F367-0306-4E6A-8AF0-D22B110D6972}" presName="tx1" presStyleLbl="revTx" presStyleIdx="1" presStyleCnt="3"/>
      <dgm:spPr/>
    </dgm:pt>
    <dgm:pt modelId="{BD825EF8-0D79-0A47-ADB1-8642DD1D6E9E}" type="pres">
      <dgm:prSet presAssocID="{7203F367-0306-4E6A-8AF0-D22B110D6972}" presName="vert1" presStyleCnt="0"/>
      <dgm:spPr/>
    </dgm:pt>
    <dgm:pt modelId="{3699EE6F-0D56-304E-8ED6-8F03AA749AC6}" type="pres">
      <dgm:prSet presAssocID="{5196DDFC-C530-49E6-A886-354D16885E50}" presName="thickLine" presStyleLbl="alignNode1" presStyleIdx="2" presStyleCnt="3"/>
      <dgm:spPr/>
    </dgm:pt>
    <dgm:pt modelId="{57C4DCF9-8423-044A-88A9-DA6BBA408969}" type="pres">
      <dgm:prSet presAssocID="{5196DDFC-C530-49E6-A886-354D16885E50}" presName="horz1" presStyleCnt="0"/>
      <dgm:spPr/>
    </dgm:pt>
    <dgm:pt modelId="{0EA823BD-2507-1348-A173-21CE24B7F698}" type="pres">
      <dgm:prSet presAssocID="{5196DDFC-C530-49E6-A886-354D16885E50}" presName="tx1" presStyleLbl="revTx" presStyleIdx="2" presStyleCnt="3"/>
      <dgm:spPr/>
    </dgm:pt>
    <dgm:pt modelId="{3FB5BE37-78EA-1B41-9F1B-474921CB70CF}" type="pres">
      <dgm:prSet presAssocID="{5196DDFC-C530-49E6-A886-354D16885E50}" presName="vert1" presStyleCnt="0"/>
      <dgm:spPr/>
    </dgm:pt>
  </dgm:ptLst>
  <dgm:cxnLst>
    <dgm:cxn modelId="{70DA1123-8D40-44A9-B837-A7C2D0C828D9}" srcId="{C2D25E73-3AA6-492F-B682-55EF564447A9}" destId="{5876A0A3-3009-4660-9EC2-49E53BA1C18A}" srcOrd="0" destOrd="0" parTransId="{1482CF47-D37B-4615-9301-AF3210CD4374}" sibTransId="{F6F8EF1F-99A5-44AD-BB62-D3D3B9F10319}"/>
    <dgm:cxn modelId="{839A9E32-B55E-9E4F-AA16-AC12368CA56A}" type="presOf" srcId="{C2D25E73-3AA6-492F-B682-55EF564447A9}" destId="{BA37071F-10C3-A244-ACE6-0CE62C15B043}" srcOrd="0" destOrd="0" presId="urn:microsoft.com/office/officeart/2008/layout/LinedList"/>
    <dgm:cxn modelId="{0C231B95-FEF8-A842-B8B6-CC6E7C29CB46}" type="presOf" srcId="{5876A0A3-3009-4660-9EC2-49E53BA1C18A}" destId="{BE66F381-A0B2-5E4A-8307-2C71346D1DB5}" srcOrd="0" destOrd="0" presId="urn:microsoft.com/office/officeart/2008/layout/LinedList"/>
    <dgm:cxn modelId="{C52F92CC-3487-F540-AE9A-C9C21E1B7FB1}" type="presOf" srcId="{7203F367-0306-4E6A-8AF0-D22B110D6972}" destId="{370E29CD-578D-3642-8CDC-90D5051FF2D0}" srcOrd="0" destOrd="0" presId="urn:microsoft.com/office/officeart/2008/layout/LinedList"/>
    <dgm:cxn modelId="{5E27F0DC-8CF8-4867-AAEC-D7F04311EEE9}" srcId="{C2D25E73-3AA6-492F-B682-55EF564447A9}" destId="{5196DDFC-C530-49E6-A886-354D16885E50}" srcOrd="2" destOrd="0" parTransId="{716DF02E-3CAE-4663-ABBF-C922931E7E76}" sibTransId="{808BE17D-F506-4B9F-A8B3-959D480BA0D9}"/>
    <dgm:cxn modelId="{15FB47E6-1B36-E445-8D4F-C4F098962B06}" type="presOf" srcId="{5196DDFC-C530-49E6-A886-354D16885E50}" destId="{0EA823BD-2507-1348-A173-21CE24B7F698}" srcOrd="0" destOrd="0" presId="urn:microsoft.com/office/officeart/2008/layout/LinedList"/>
    <dgm:cxn modelId="{FF7EACFC-A0D2-429A-80F6-A11204ED8516}" srcId="{C2D25E73-3AA6-492F-B682-55EF564447A9}" destId="{7203F367-0306-4E6A-8AF0-D22B110D6972}" srcOrd="1" destOrd="0" parTransId="{40636DD6-538A-48A8-A2A7-5D2ECBAA88C7}" sibTransId="{A645CF3C-902A-4263-A3B5-DE7E83F1969A}"/>
    <dgm:cxn modelId="{EED0A18F-8596-FB4C-86B5-647723F69816}" type="presParOf" srcId="{BA37071F-10C3-A244-ACE6-0CE62C15B043}" destId="{B3D41861-2DE3-DA45-9EA4-45FEBB2EA260}" srcOrd="0" destOrd="0" presId="urn:microsoft.com/office/officeart/2008/layout/LinedList"/>
    <dgm:cxn modelId="{E56292EC-844C-964E-BAEB-CFF57BC132C7}" type="presParOf" srcId="{BA37071F-10C3-A244-ACE6-0CE62C15B043}" destId="{D52E34EE-4FB3-264C-9CCA-1C1F070BF5D6}" srcOrd="1" destOrd="0" presId="urn:microsoft.com/office/officeart/2008/layout/LinedList"/>
    <dgm:cxn modelId="{590A5D6A-89B9-B84F-9382-159D1F2DFE7E}" type="presParOf" srcId="{D52E34EE-4FB3-264C-9CCA-1C1F070BF5D6}" destId="{BE66F381-A0B2-5E4A-8307-2C71346D1DB5}" srcOrd="0" destOrd="0" presId="urn:microsoft.com/office/officeart/2008/layout/LinedList"/>
    <dgm:cxn modelId="{8A322F43-2980-AE44-A407-CC26D2B7C07D}" type="presParOf" srcId="{D52E34EE-4FB3-264C-9CCA-1C1F070BF5D6}" destId="{C2CF1B1B-721D-894B-8652-D9BB61BCD418}" srcOrd="1" destOrd="0" presId="urn:microsoft.com/office/officeart/2008/layout/LinedList"/>
    <dgm:cxn modelId="{A6BD6FB7-6968-544C-962B-ED7F731BB62F}" type="presParOf" srcId="{BA37071F-10C3-A244-ACE6-0CE62C15B043}" destId="{6B0BC9CC-D5C8-8943-9645-2F17039147FA}" srcOrd="2" destOrd="0" presId="urn:microsoft.com/office/officeart/2008/layout/LinedList"/>
    <dgm:cxn modelId="{B3AADF50-4CAC-1E43-95A0-075C5CC16163}" type="presParOf" srcId="{BA37071F-10C3-A244-ACE6-0CE62C15B043}" destId="{0ADCF847-EBF3-5244-B66D-DC23D2F539E9}" srcOrd="3" destOrd="0" presId="urn:microsoft.com/office/officeart/2008/layout/LinedList"/>
    <dgm:cxn modelId="{53AB65E0-4418-0343-8D48-8C4258D15B43}" type="presParOf" srcId="{0ADCF847-EBF3-5244-B66D-DC23D2F539E9}" destId="{370E29CD-578D-3642-8CDC-90D5051FF2D0}" srcOrd="0" destOrd="0" presId="urn:microsoft.com/office/officeart/2008/layout/LinedList"/>
    <dgm:cxn modelId="{30BD4A4B-341D-1B41-B306-782F5B1FD2AC}" type="presParOf" srcId="{0ADCF847-EBF3-5244-B66D-DC23D2F539E9}" destId="{BD825EF8-0D79-0A47-ADB1-8642DD1D6E9E}" srcOrd="1" destOrd="0" presId="urn:microsoft.com/office/officeart/2008/layout/LinedList"/>
    <dgm:cxn modelId="{BB62D053-83BA-D444-BF0E-CC14BA210A38}" type="presParOf" srcId="{BA37071F-10C3-A244-ACE6-0CE62C15B043}" destId="{3699EE6F-0D56-304E-8ED6-8F03AA749AC6}" srcOrd="4" destOrd="0" presId="urn:microsoft.com/office/officeart/2008/layout/LinedList"/>
    <dgm:cxn modelId="{CE17253C-853D-1D47-A774-7A35F04966B4}" type="presParOf" srcId="{BA37071F-10C3-A244-ACE6-0CE62C15B043}" destId="{57C4DCF9-8423-044A-88A9-DA6BBA408969}" srcOrd="5" destOrd="0" presId="urn:microsoft.com/office/officeart/2008/layout/LinedList"/>
    <dgm:cxn modelId="{D56C3A22-5D8D-F84C-A37D-CAC239CFF0D7}" type="presParOf" srcId="{57C4DCF9-8423-044A-88A9-DA6BBA408969}" destId="{0EA823BD-2507-1348-A173-21CE24B7F698}" srcOrd="0" destOrd="0" presId="urn:microsoft.com/office/officeart/2008/layout/LinedList"/>
    <dgm:cxn modelId="{D0560AED-81CA-464E-A4DF-0F1EC75CBC82}" type="presParOf" srcId="{57C4DCF9-8423-044A-88A9-DA6BBA408969}" destId="{3FB5BE37-78EA-1B41-9F1B-474921CB70C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41FF777-40B5-4B09-ABE9-037BA49575A4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BAE17C9-7FDB-45F0-AAB0-379587FE43E3}">
      <dgm:prSet/>
      <dgm:spPr/>
      <dgm:t>
        <a:bodyPr/>
        <a:lstStyle/>
        <a:p>
          <a:r>
            <a:rPr lang="en-US" b="1"/>
            <a:t>• 2011: odsouzena na 7 let – mezinárodní kritika procesu</a:t>
          </a:r>
          <a:endParaRPr lang="en-US"/>
        </a:p>
      </dgm:t>
    </dgm:pt>
    <dgm:pt modelId="{C3F9C829-54E3-4AD6-B7C0-B595791CF524}" type="parTrans" cxnId="{F5C390EF-C82E-4EE4-A93A-F3558352D114}">
      <dgm:prSet/>
      <dgm:spPr/>
      <dgm:t>
        <a:bodyPr/>
        <a:lstStyle/>
        <a:p>
          <a:endParaRPr lang="en-US"/>
        </a:p>
      </dgm:t>
    </dgm:pt>
    <dgm:pt modelId="{ABECB92E-8B50-49EC-BA3A-6D2ED73FAD81}" type="sibTrans" cxnId="{F5C390EF-C82E-4EE4-A93A-F3558352D114}">
      <dgm:prSet/>
      <dgm:spPr/>
      <dgm:t>
        <a:bodyPr/>
        <a:lstStyle/>
        <a:p>
          <a:endParaRPr lang="en-US"/>
        </a:p>
      </dgm:t>
    </dgm:pt>
    <dgm:pt modelId="{76471461-DEF7-4A30-9C0B-EC99F526F7E6}">
      <dgm:prSet/>
      <dgm:spPr/>
      <dgm:t>
        <a:bodyPr/>
        <a:lstStyle/>
        <a:p>
          <a:r>
            <a:rPr lang="en-US" b="1"/>
            <a:t>• 2014: propuštěna během Euromajdanu</a:t>
          </a:r>
          <a:endParaRPr lang="en-US"/>
        </a:p>
      </dgm:t>
    </dgm:pt>
    <dgm:pt modelId="{D58A70FF-F0D2-42EE-9934-81B2466B68DA}" type="parTrans" cxnId="{4F614093-7D3A-4E60-8277-4ABCBEA6CE33}">
      <dgm:prSet/>
      <dgm:spPr/>
      <dgm:t>
        <a:bodyPr/>
        <a:lstStyle/>
        <a:p>
          <a:endParaRPr lang="en-US"/>
        </a:p>
      </dgm:t>
    </dgm:pt>
    <dgm:pt modelId="{8EC6AC7D-B05B-431E-893B-55505B26E314}" type="sibTrans" cxnId="{4F614093-7D3A-4E60-8277-4ABCBEA6CE33}">
      <dgm:prSet/>
      <dgm:spPr/>
      <dgm:t>
        <a:bodyPr/>
        <a:lstStyle/>
        <a:p>
          <a:endParaRPr lang="en-US"/>
        </a:p>
      </dgm:t>
    </dgm:pt>
    <dgm:pt modelId="{2D5939EC-4CDA-4392-BFD6-B0486C401D69}">
      <dgm:prSet/>
      <dgm:spPr/>
      <dgm:t>
        <a:bodyPr/>
        <a:lstStyle/>
        <a:p>
          <a:r>
            <a:rPr lang="en-US" b="1"/>
            <a:t>• Kandidovala na prezidentku v letech 2014 a 2019</a:t>
          </a:r>
          <a:endParaRPr lang="en-US"/>
        </a:p>
      </dgm:t>
    </dgm:pt>
    <dgm:pt modelId="{799BDA0A-B1D4-469D-8F85-A024407480D7}" type="parTrans" cxnId="{2D78694A-CA44-4720-926C-3057B7CD9FA7}">
      <dgm:prSet/>
      <dgm:spPr/>
      <dgm:t>
        <a:bodyPr/>
        <a:lstStyle/>
        <a:p>
          <a:endParaRPr lang="en-US"/>
        </a:p>
      </dgm:t>
    </dgm:pt>
    <dgm:pt modelId="{216FFC6D-A44A-49C1-BED5-7018BF8F7C89}" type="sibTrans" cxnId="{2D78694A-CA44-4720-926C-3057B7CD9FA7}">
      <dgm:prSet/>
      <dgm:spPr/>
      <dgm:t>
        <a:bodyPr/>
        <a:lstStyle/>
        <a:p>
          <a:endParaRPr lang="en-US"/>
        </a:p>
      </dgm:t>
    </dgm:pt>
    <dgm:pt modelId="{4AC0C960-7BEE-5A4E-B6CB-F10CBE9D6169}" type="pres">
      <dgm:prSet presAssocID="{241FF777-40B5-4B09-ABE9-037BA49575A4}" presName="vert0" presStyleCnt="0">
        <dgm:presLayoutVars>
          <dgm:dir/>
          <dgm:animOne val="branch"/>
          <dgm:animLvl val="lvl"/>
        </dgm:presLayoutVars>
      </dgm:prSet>
      <dgm:spPr/>
    </dgm:pt>
    <dgm:pt modelId="{C3424B5A-33F8-8E42-A9CE-5FC74B960EA8}" type="pres">
      <dgm:prSet presAssocID="{5BAE17C9-7FDB-45F0-AAB0-379587FE43E3}" presName="thickLine" presStyleLbl="alignNode1" presStyleIdx="0" presStyleCnt="3"/>
      <dgm:spPr/>
    </dgm:pt>
    <dgm:pt modelId="{D27087BC-8052-514A-9112-BFE023B63C1A}" type="pres">
      <dgm:prSet presAssocID="{5BAE17C9-7FDB-45F0-AAB0-379587FE43E3}" presName="horz1" presStyleCnt="0"/>
      <dgm:spPr/>
    </dgm:pt>
    <dgm:pt modelId="{34D87915-CAB0-7F48-B61B-49A2678C3BB0}" type="pres">
      <dgm:prSet presAssocID="{5BAE17C9-7FDB-45F0-AAB0-379587FE43E3}" presName="tx1" presStyleLbl="revTx" presStyleIdx="0" presStyleCnt="3"/>
      <dgm:spPr/>
    </dgm:pt>
    <dgm:pt modelId="{892734B3-1F03-BF46-81EB-9E39D6103849}" type="pres">
      <dgm:prSet presAssocID="{5BAE17C9-7FDB-45F0-AAB0-379587FE43E3}" presName="vert1" presStyleCnt="0"/>
      <dgm:spPr/>
    </dgm:pt>
    <dgm:pt modelId="{1D4D319A-C479-CD4A-8298-EF3A87BDEB30}" type="pres">
      <dgm:prSet presAssocID="{76471461-DEF7-4A30-9C0B-EC99F526F7E6}" presName="thickLine" presStyleLbl="alignNode1" presStyleIdx="1" presStyleCnt="3"/>
      <dgm:spPr/>
    </dgm:pt>
    <dgm:pt modelId="{DDAC888D-B894-6A41-9F54-B603CA889799}" type="pres">
      <dgm:prSet presAssocID="{76471461-DEF7-4A30-9C0B-EC99F526F7E6}" presName="horz1" presStyleCnt="0"/>
      <dgm:spPr/>
    </dgm:pt>
    <dgm:pt modelId="{A4ED2BFD-88AD-DC47-A8EB-9725EBF910B7}" type="pres">
      <dgm:prSet presAssocID="{76471461-DEF7-4A30-9C0B-EC99F526F7E6}" presName="tx1" presStyleLbl="revTx" presStyleIdx="1" presStyleCnt="3"/>
      <dgm:spPr/>
    </dgm:pt>
    <dgm:pt modelId="{BFFED0E0-DF73-1C45-AFB8-2DA60C8A91BB}" type="pres">
      <dgm:prSet presAssocID="{76471461-DEF7-4A30-9C0B-EC99F526F7E6}" presName="vert1" presStyleCnt="0"/>
      <dgm:spPr/>
    </dgm:pt>
    <dgm:pt modelId="{6F3697DA-3A2B-7B47-9E03-65900DDF7BEF}" type="pres">
      <dgm:prSet presAssocID="{2D5939EC-4CDA-4392-BFD6-B0486C401D69}" presName="thickLine" presStyleLbl="alignNode1" presStyleIdx="2" presStyleCnt="3"/>
      <dgm:spPr/>
    </dgm:pt>
    <dgm:pt modelId="{ECDD011E-1542-DA47-9480-8E583E793175}" type="pres">
      <dgm:prSet presAssocID="{2D5939EC-4CDA-4392-BFD6-B0486C401D69}" presName="horz1" presStyleCnt="0"/>
      <dgm:spPr/>
    </dgm:pt>
    <dgm:pt modelId="{A9B1E8C6-D544-2541-824C-D3DC5401FAAE}" type="pres">
      <dgm:prSet presAssocID="{2D5939EC-4CDA-4392-BFD6-B0486C401D69}" presName="tx1" presStyleLbl="revTx" presStyleIdx="2" presStyleCnt="3"/>
      <dgm:spPr/>
    </dgm:pt>
    <dgm:pt modelId="{FD9D03F4-1D0B-9E4F-BBCB-DED317BAB9BE}" type="pres">
      <dgm:prSet presAssocID="{2D5939EC-4CDA-4392-BFD6-B0486C401D69}" presName="vert1" presStyleCnt="0"/>
      <dgm:spPr/>
    </dgm:pt>
  </dgm:ptLst>
  <dgm:cxnLst>
    <dgm:cxn modelId="{3B0BA716-EB45-2140-BCAC-03522413A110}" type="presOf" srcId="{241FF777-40B5-4B09-ABE9-037BA49575A4}" destId="{4AC0C960-7BEE-5A4E-B6CB-F10CBE9D6169}" srcOrd="0" destOrd="0" presId="urn:microsoft.com/office/officeart/2008/layout/LinedList"/>
    <dgm:cxn modelId="{2D78694A-CA44-4720-926C-3057B7CD9FA7}" srcId="{241FF777-40B5-4B09-ABE9-037BA49575A4}" destId="{2D5939EC-4CDA-4392-BFD6-B0486C401D69}" srcOrd="2" destOrd="0" parTransId="{799BDA0A-B1D4-469D-8F85-A024407480D7}" sibTransId="{216FFC6D-A44A-49C1-BED5-7018BF8F7C89}"/>
    <dgm:cxn modelId="{3518DB4D-D24D-5445-B3BB-FC304BD0E3EF}" type="presOf" srcId="{76471461-DEF7-4A30-9C0B-EC99F526F7E6}" destId="{A4ED2BFD-88AD-DC47-A8EB-9725EBF910B7}" srcOrd="0" destOrd="0" presId="urn:microsoft.com/office/officeart/2008/layout/LinedList"/>
    <dgm:cxn modelId="{E4CCEC7C-ABD6-4848-A434-B022B2705D87}" type="presOf" srcId="{2D5939EC-4CDA-4392-BFD6-B0486C401D69}" destId="{A9B1E8C6-D544-2541-824C-D3DC5401FAAE}" srcOrd="0" destOrd="0" presId="urn:microsoft.com/office/officeart/2008/layout/LinedList"/>
    <dgm:cxn modelId="{4F614093-7D3A-4E60-8277-4ABCBEA6CE33}" srcId="{241FF777-40B5-4B09-ABE9-037BA49575A4}" destId="{76471461-DEF7-4A30-9C0B-EC99F526F7E6}" srcOrd="1" destOrd="0" parTransId="{D58A70FF-F0D2-42EE-9934-81B2466B68DA}" sibTransId="{8EC6AC7D-B05B-431E-893B-55505B26E314}"/>
    <dgm:cxn modelId="{F44B92EC-E59F-A647-9842-49B1FADF7EF5}" type="presOf" srcId="{5BAE17C9-7FDB-45F0-AAB0-379587FE43E3}" destId="{34D87915-CAB0-7F48-B61B-49A2678C3BB0}" srcOrd="0" destOrd="0" presId="urn:microsoft.com/office/officeart/2008/layout/LinedList"/>
    <dgm:cxn modelId="{F5C390EF-C82E-4EE4-A93A-F3558352D114}" srcId="{241FF777-40B5-4B09-ABE9-037BA49575A4}" destId="{5BAE17C9-7FDB-45F0-AAB0-379587FE43E3}" srcOrd="0" destOrd="0" parTransId="{C3F9C829-54E3-4AD6-B7C0-B595791CF524}" sibTransId="{ABECB92E-8B50-49EC-BA3A-6D2ED73FAD81}"/>
    <dgm:cxn modelId="{6A983DE7-3E6C-B84A-B066-2B14CBE7B55A}" type="presParOf" srcId="{4AC0C960-7BEE-5A4E-B6CB-F10CBE9D6169}" destId="{C3424B5A-33F8-8E42-A9CE-5FC74B960EA8}" srcOrd="0" destOrd="0" presId="urn:microsoft.com/office/officeart/2008/layout/LinedList"/>
    <dgm:cxn modelId="{DD9FCC2C-5045-0047-A737-442C052AED99}" type="presParOf" srcId="{4AC0C960-7BEE-5A4E-B6CB-F10CBE9D6169}" destId="{D27087BC-8052-514A-9112-BFE023B63C1A}" srcOrd="1" destOrd="0" presId="urn:microsoft.com/office/officeart/2008/layout/LinedList"/>
    <dgm:cxn modelId="{5377E52C-FF14-A944-99CE-ACD9C8E9E7E4}" type="presParOf" srcId="{D27087BC-8052-514A-9112-BFE023B63C1A}" destId="{34D87915-CAB0-7F48-B61B-49A2678C3BB0}" srcOrd="0" destOrd="0" presId="urn:microsoft.com/office/officeart/2008/layout/LinedList"/>
    <dgm:cxn modelId="{389E216D-B072-4D4A-9051-769A46FA3E52}" type="presParOf" srcId="{D27087BC-8052-514A-9112-BFE023B63C1A}" destId="{892734B3-1F03-BF46-81EB-9E39D6103849}" srcOrd="1" destOrd="0" presId="urn:microsoft.com/office/officeart/2008/layout/LinedList"/>
    <dgm:cxn modelId="{248D247F-34CA-C447-9207-63D4F3E599BE}" type="presParOf" srcId="{4AC0C960-7BEE-5A4E-B6CB-F10CBE9D6169}" destId="{1D4D319A-C479-CD4A-8298-EF3A87BDEB30}" srcOrd="2" destOrd="0" presId="urn:microsoft.com/office/officeart/2008/layout/LinedList"/>
    <dgm:cxn modelId="{8F44A925-F61E-8E4C-A6F7-BF7E7BA7052D}" type="presParOf" srcId="{4AC0C960-7BEE-5A4E-B6CB-F10CBE9D6169}" destId="{DDAC888D-B894-6A41-9F54-B603CA889799}" srcOrd="3" destOrd="0" presId="urn:microsoft.com/office/officeart/2008/layout/LinedList"/>
    <dgm:cxn modelId="{8FAEC1A3-29FE-9646-BEE6-EBFB7050380F}" type="presParOf" srcId="{DDAC888D-B894-6A41-9F54-B603CA889799}" destId="{A4ED2BFD-88AD-DC47-A8EB-9725EBF910B7}" srcOrd="0" destOrd="0" presId="urn:microsoft.com/office/officeart/2008/layout/LinedList"/>
    <dgm:cxn modelId="{A38D9E61-1C0B-5643-92CB-059034EB686C}" type="presParOf" srcId="{DDAC888D-B894-6A41-9F54-B603CA889799}" destId="{BFFED0E0-DF73-1C45-AFB8-2DA60C8A91BB}" srcOrd="1" destOrd="0" presId="urn:microsoft.com/office/officeart/2008/layout/LinedList"/>
    <dgm:cxn modelId="{E6CCFD35-AE18-B148-9602-494D75333BF6}" type="presParOf" srcId="{4AC0C960-7BEE-5A4E-B6CB-F10CBE9D6169}" destId="{6F3697DA-3A2B-7B47-9E03-65900DDF7BEF}" srcOrd="4" destOrd="0" presId="urn:microsoft.com/office/officeart/2008/layout/LinedList"/>
    <dgm:cxn modelId="{AA21C1D3-ADBC-6949-839C-A48B4D0C8640}" type="presParOf" srcId="{4AC0C960-7BEE-5A4E-B6CB-F10CBE9D6169}" destId="{ECDD011E-1542-DA47-9480-8E583E793175}" srcOrd="5" destOrd="0" presId="urn:microsoft.com/office/officeart/2008/layout/LinedList"/>
    <dgm:cxn modelId="{64C06B65-1C1D-8E40-A768-42880B81E4C6}" type="presParOf" srcId="{ECDD011E-1542-DA47-9480-8E583E793175}" destId="{A9B1E8C6-D544-2541-824C-D3DC5401FAAE}" srcOrd="0" destOrd="0" presId="urn:microsoft.com/office/officeart/2008/layout/LinedList"/>
    <dgm:cxn modelId="{712B31A4-70B2-5E41-B898-EE35DB6BD017}" type="presParOf" srcId="{ECDD011E-1542-DA47-9480-8E583E793175}" destId="{FD9D03F4-1D0B-9E4F-BBCB-DED317BAB9B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6F14BC9-732D-4557-9AAC-7411460A291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ECB8A62-EF0A-4053-9563-517BE4BC6044}">
      <dgm:prSet/>
      <dgm:spPr/>
      <dgm:t>
        <a:bodyPr/>
        <a:lstStyle/>
        <a:p>
          <a:r>
            <a:rPr lang="en-US" b="1"/>
            <a:t>• Charismatická, ale kontroverzní</a:t>
          </a:r>
          <a:endParaRPr lang="en-US"/>
        </a:p>
      </dgm:t>
    </dgm:pt>
    <dgm:pt modelId="{D1CF779F-2CDE-4A11-8BDC-70FA61270F15}" type="parTrans" cxnId="{99FEF614-D6A0-4EF3-9A85-8CE974D4CBAB}">
      <dgm:prSet/>
      <dgm:spPr/>
      <dgm:t>
        <a:bodyPr/>
        <a:lstStyle/>
        <a:p>
          <a:endParaRPr lang="en-US"/>
        </a:p>
      </dgm:t>
    </dgm:pt>
    <dgm:pt modelId="{D2072A35-CDD6-40A7-8F6B-95C198DB423B}" type="sibTrans" cxnId="{99FEF614-D6A0-4EF3-9A85-8CE974D4CBAB}">
      <dgm:prSet/>
      <dgm:spPr/>
      <dgm:t>
        <a:bodyPr/>
        <a:lstStyle/>
        <a:p>
          <a:endParaRPr lang="en-US"/>
        </a:p>
      </dgm:t>
    </dgm:pt>
    <dgm:pt modelId="{DBAB75F6-4392-4EC2-BFE1-DF0C63B43154}">
      <dgm:prSet/>
      <dgm:spPr/>
      <dgm:t>
        <a:bodyPr/>
        <a:lstStyle/>
        <a:p>
          <a:r>
            <a:rPr lang="en-US" b="1"/>
            <a:t>• Kritizována za autoritářství a populismus</a:t>
          </a:r>
          <a:endParaRPr lang="en-US"/>
        </a:p>
      </dgm:t>
    </dgm:pt>
    <dgm:pt modelId="{EB9BA060-006E-4168-89EF-61A777BA72AC}" type="parTrans" cxnId="{F582968C-07CF-4407-89DE-C0755F66195E}">
      <dgm:prSet/>
      <dgm:spPr/>
      <dgm:t>
        <a:bodyPr/>
        <a:lstStyle/>
        <a:p>
          <a:endParaRPr lang="en-US"/>
        </a:p>
      </dgm:t>
    </dgm:pt>
    <dgm:pt modelId="{A86320E8-C192-4149-875E-94B4087FFB0B}" type="sibTrans" cxnId="{F582968C-07CF-4407-89DE-C0755F66195E}">
      <dgm:prSet/>
      <dgm:spPr/>
      <dgm:t>
        <a:bodyPr/>
        <a:lstStyle/>
        <a:p>
          <a:endParaRPr lang="en-US"/>
        </a:p>
      </dgm:t>
    </dgm:pt>
    <dgm:pt modelId="{910AF608-EF45-466C-A7A9-3479202ED2DD}">
      <dgm:prSet/>
      <dgm:spPr/>
      <dgm:t>
        <a:bodyPr/>
        <a:lstStyle/>
        <a:p>
          <a:r>
            <a:rPr lang="en-US" b="1"/>
            <a:t>• První výrazná žena v nejvyšší ukrajinské politice</a:t>
          </a:r>
          <a:endParaRPr lang="en-US"/>
        </a:p>
      </dgm:t>
    </dgm:pt>
    <dgm:pt modelId="{647928BA-C380-4CA7-B4EB-2307B97000B1}" type="parTrans" cxnId="{B427A3A9-8DD2-4265-8D4F-D559197B956C}">
      <dgm:prSet/>
      <dgm:spPr/>
      <dgm:t>
        <a:bodyPr/>
        <a:lstStyle/>
        <a:p>
          <a:endParaRPr lang="en-US"/>
        </a:p>
      </dgm:t>
    </dgm:pt>
    <dgm:pt modelId="{C79EFF08-3223-47A4-9BC2-6DCCFF1E8AE6}" type="sibTrans" cxnId="{B427A3A9-8DD2-4265-8D4F-D559197B956C}">
      <dgm:prSet/>
      <dgm:spPr/>
      <dgm:t>
        <a:bodyPr/>
        <a:lstStyle/>
        <a:p>
          <a:endParaRPr lang="en-US"/>
        </a:p>
      </dgm:t>
    </dgm:pt>
    <dgm:pt modelId="{F96360B8-B6CD-764C-8AD7-B48AEF925287}" type="pres">
      <dgm:prSet presAssocID="{C6F14BC9-732D-4557-9AAC-7411460A291C}" presName="vert0" presStyleCnt="0">
        <dgm:presLayoutVars>
          <dgm:dir/>
          <dgm:animOne val="branch"/>
          <dgm:animLvl val="lvl"/>
        </dgm:presLayoutVars>
      </dgm:prSet>
      <dgm:spPr/>
    </dgm:pt>
    <dgm:pt modelId="{715EF7CC-7B98-2D42-B070-547C2E5F5D5A}" type="pres">
      <dgm:prSet presAssocID="{FECB8A62-EF0A-4053-9563-517BE4BC6044}" presName="thickLine" presStyleLbl="alignNode1" presStyleIdx="0" presStyleCnt="3"/>
      <dgm:spPr/>
    </dgm:pt>
    <dgm:pt modelId="{70DFB493-D26A-5747-8612-AB780A06B2D3}" type="pres">
      <dgm:prSet presAssocID="{FECB8A62-EF0A-4053-9563-517BE4BC6044}" presName="horz1" presStyleCnt="0"/>
      <dgm:spPr/>
    </dgm:pt>
    <dgm:pt modelId="{3DE2981B-0E60-5F43-8682-FDC109F2FFBE}" type="pres">
      <dgm:prSet presAssocID="{FECB8A62-EF0A-4053-9563-517BE4BC6044}" presName="tx1" presStyleLbl="revTx" presStyleIdx="0" presStyleCnt="3"/>
      <dgm:spPr/>
    </dgm:pt>
    <dgm:pt modelId="{9B9E4643-F530-8143-8E8C-934423530105}" type="pres">
      <dgm:prSet presAssocID="{FECB8A62-EF0A-4053-9563-517BE4BC6044}" presName="vert1" presStyleCnt="0"/>
      <dgm:spPr/>
    </dgm:pt>
    <dgm:pt modelId="{0DAEE1E7-A1F2-864F-B47B-76621D8E02D6}" type="pres">
      <dgm:prSet presAssocID="{DBAB75F6-4392-4EC2-BFE1-DF0C63B43154}" presName="thickLine" presStyleLbl="alignNode1" presStyleIdx="1" presStyleCnt="3"/>
      <dgm:spPr/>
    </dgm:pt>
    <dgm:pt modelId="{AC617C10-CA3F-6E4A-8A04-E98A31BFFD30}" type="pres">
      <dgm:prSet presAssocID="{DBAB75F6-4392-4EC2-BFE1-DF0C63B43154}" presName="horz1" presStyleCnt="0"/>
      <dgm:spPr/>
    </dgm:pt>
    <dgm:pt modelId="{3A99AB31-E1D6-5D49-97A4-4E21BA20A338}" type="pres">
      <dgm:prSet presAssocID="{DBAB75F6-4392-4EC2-BFE1-DF0C63B43154}" presName="tx1" presStyleLbl="revTx" presStyleIdx="1" presStyleCnt="3"/>
      <dgm:spPr/>
    </dgm:pt>
    <dgm:pt modelId="{384BD6FC-4311-BB41-B530-233B0F77E913}" type="pres">
      <dgm:prSet presAssocID="{DBAB75F6-4392-4EC2-BFE1-DF0C63B43154}" presName="vert1" presStyleCnt="0"/>
      <dgm:spPr/>
    </dgm:pt>
    <dgm:pt modelId="{74FA10A0-4909-3649-AEA7-542EB3EBC11B}" type="pres">
      <dgm:prSet presAssocID="{910AF608-EF45-466C-A7A9-3479202ED2DD}" presName="thickLine" presStyleLbl="alignNode1" presStyleIdx="2" presStyleCnt="3"/>
      <dgm:spPr/>
    </dgm:pt>
    <dgm:pt modelId="{C33A75E3-7134-6A44-B1FD-19F8F2C0394F}" type="pres">
      <dgm:prSet presAssocID="{910AF608-EF45-466C-A7A9-3479202ED2DD}" presName="horz1" presStyleCnt="0"/>
      <dgm:spPr/>
    </dgm:pt>
    <dgm:pt modelId="{FDA7AE16-BCBC-D048-804E-4C142B28E0FD}" type="pres">
      <dgm:prSet presAssocID="{910AF608-EF45-466C-A7A9-3479202ED2DD}" presName="tx1" presStyleLbl="revTx" presStyleIdx="2" presStyleCnt="3"/>
      <dgm:spPr/>
    </dgm:pt>
    <dgm:pt modelId="{CF688C40-B5CE-4449-B6BC-950CDE0A87E1}" type="pres">
      <dgm:prSet presAssocID="{910AF608-EF45-466C-A7A9-3479202ED2DD}" presName="vert1" presStyleCnt="0"/>
      <dgm:spPr/>
    </dgm:pt>
  </dgm:ptLst>
  <dgm:cxnLst>
    <dgm:cxn modelId="{58937012-830D-C64C-9DB7-01406E0D77B3}" type="presOf" srcId="{DBAB75F6-4392-4EC2-BFE1-DF0C63B43154}" destId="{3A99AB31-E1D6-5D49-97A4-4E21BA20A338}" srcOrd="0" destOrd="0" presId="urn:microsoft.com/office/officeart/2008/layout/LinedList"/>
    <dgm:cxn modelId="{99FEF614-D6A0-4EF3-9A85-8CE974D4CBAB}" srcId="{C6F14BC9-732D-4557-9AAC-7411460A291C}" destId="{FECB8A62-EF0A-4053-9563-517BE4BC6044}" srcOrd="0" destOrd="0" parTransId="{D1CF779F-2CDE-4A11-8BDC-70FA61270F15}" sibTransId="{D2072A35-CDD6-40A7-8F6B-95C198DB423B}"/>
    <dgm:cxn modelId="{DAF11422-888E-CF46-B1B0-5CE72E6A990B}" type="presOf" srcId="{910AF608-EF45-466C-A7A9-3479202ED2DD}" destId="{FDA7AE16-BCBC-D048-804E-4C142B28E0FD}" srcOrd="0" destOrd="0" presId="urn:microsoft.com/office/officeart/2008/layout/LinedList"/>
    <dgm:cxn modelId="{00089A86-F6FE-A54F-8E79-93DF4074AD2D}" type="presOf" srcId="{C6F14BC9-732D-4557-9AAC-7411460A291C}" destId="{F96360B8-B6CD-764C-8AD7-B48AEF925287}" srcOrd="0" destOrd="0" presId="urn:microsoft.com/office/officeart/2008/layout/LinedList"/>
    <dgm:cxn modelId="{F582968C-07CF-4407-89DE-C0755F66195E}" srcId="{C6F14BC9-732D-4557-9AAC-7411460A291C}" destId="{DBAB75F6-4392-4EC2-BFE1-DF0C63B43154}" srcOrd="1" destOrd="0" parTransId="{EB9BA060-006E-4168-89EF-61A777BA72AC}" sibTransId="{A86320E8-C192-4149-875E-94B4087FFB0B}"/>
    <dgm:cxn modelId="{428FD38E-25B8-784C-92DD-E674FB469DE7}" type="presOf" srcId="{FECB8A62-EF0A-4053-9563-517BE4BC6044}" destId="{3DE2981B-0E60-5F43-8682-FDC109F2FFBE}" srcOrd="0" destOrd="0" presId="urn:microsoft.com/office/officeart/2008/layout/LinedList"/>
    <dgm:cxn modelId="{B427A3A9-8DD2-4265-8D4F-D559197B956C}" srcId="{C6F14BC9-732D-4557-9AAC-7411460A291C}" destId="{910AF608-EF45-466C-A7A9-3479202ED2DD}" srcOrd="2" destOrd="0" parTransId="{647928BA-C380-4CA7-B4EB-2307B97000B1}" sibTransId="{C79EFF08-3223-47A4-9BC2-6DCCFF1E8AE6}"/>
    <dgm:cxn modelId="{AEDAD4EF-AE23-F14B-8F4A-919DD89196DA}" type="presParOf" srcId="{F96360B8-B6CD-764C-8AD7-B48AEF925287}" destId="{715EF7CC-7B98-2D42-B070-547C2E5F5D5A}" srcOrd="0" destOrd="0" presId="urn:microsoft.com/office/officeart/2008/layout/LinedList"/>
    <dgm:cxn modelId="{2ACFC1AC-AFD9-6C48-83E1-D79B2F6DB36E}" type="presParOf" srcId="{F96360B8-B6CD-764C-8AD7-B48AEF925287}" destId="{70DFB493-D26A-5747-8612-AB780A06B2D3}" srcOrd="1" destOrd="0" presId="urn:microsoft.com/office/officeart/2008/layout/LinedList"/>
    <dgm:cxn modelId="{2E36441C-8366-D94E-B37F-C9410826E29F}" type="presParOf" srcId="{70DFB493-D26A-5747-8612-AB780A06B2D3}" destId="{3DE2981B-0E60-5F43-8682-FDC109F2FFBE}" srcOrd="0" destOrd="0" presId="urn:microsoft.com/office/officeart/2008/layout/LinedList"/>
    <dgm:cxn modelId="{B92D81FE-CB50-E044-B53F-4A5EF45E4627}" type="presParOf" srcId="{70DFB493-D26A-5747-8612-AB780A06B2D3}" destId="{9B9E4643-F530-8143-8E8C-934423530105}" srcOrd="1" destOrd="0" presId="urn:microsoft.com/office/officeart/2008/layout/LinedList"/>
    <dgm:cxn modelId="{AD8A62AC-7F6B-0348-BB6F-EDE24EF6D155}" type="presParOf" srcId="{F96360B8-B6CD-764C-8AD7-B48AEF925287}" destId="{0DAEE1E7-A1F2-864F-B47B-76621D8E02D6}" srcOrd="2" destOrd="0" presId="urn:microsoft.com/office/officeart/2008/layout/LinedList"/>
    <dgm:cxn modelId="{1A47D9CC-0ED0-3B47-A730-3CB92E5C19E3}" type="presParOf" srcId="{F96360B8-B6CD-764C-8AD7-B48AEF925287}" destId="{AC617C10-CA3F-6E4A-8A04-E98A31BFFD30}" srcOrd="3" destOrd="0" presId="urn:microsoft.com/office/officeart/2008/layout/LinedList"/>
    <dgm:cxn modelId="{F5A9E7D1-9DAC-274A-ADD2-816C19FAB71A}" type="presParOf" srcId="{AC617C10-CA3F-6E4A-8A04-E98A31BFFD30}" destId="{3A99AB31-E1D6-5D49-97A4-4E21BA20A338}" srcOrd="0" destOrd="0" presId="urn:microsoft.com/office/officeart/2008/layout/LinedList"/>
    <dgm:cxn modelId="{6C224161-E7B0-6145-A53B-50278C64D1F9}" type="presParOf" srcId="{AC617C10-CA3F-6E4A-8A04-E98A31BFFD30}" destId="{384BD6FC-4311-BB41-B530-233B0F77E913}" srcOrd="1" destOrd="0" presId="urn:microsoft.com/office/officeart/2008/layout/LinedList"/>
    <dgm:cxn modelId="{5BA37E82-1486-F54B-9427-AC256758440A}" type="presParOf" srcId="{F96360B8-B6CD-764C-8AD7-B48AEF925287}" destId="{74FA10A0-4909-3649-AEA7-542EB3EBC11B}" srcOrd="4" destOrd="0" presId="urn:microsoft.com/office/officeart/2008/layout/LinedList"/>
    <dgm:cxn modelId="{DE78C812-A828-7740-81D1-A7C081C04752}" type="presParOf" srcId="{F96360B8-B6CD-764C-8AD7-B48AEF925287}" destId="{C33A75E3-7134-6A44-B1FD-19F8F2C0394F}" srcOrd="5" destOrd="0" presId="urn:microsoft.com/office/officeart/2008/layout/LinedList"/>
    <dgm:cxn modelId="{4F6F73F5-D1C5-D946-BA10-EB1045CB2924}" type="presParOf" srcId="{C33A75E3-7134-6A44-B1FD-19F8F2C0394F}" destId="{FDA7AE16-BCBC-D048-804E-4C142B28E0FD}" srcOrd="0" destOrd="0" presId="urn:microsoft.com/office/officeart/2008/layout/LinedList"/>
    <dgm:cxn modelId="{85B422B0-BC48-AC41-B843-4271FBBFDE21}" type="presParOf" srcId="{C33A75E3-7134-6A44-B1FD-19F8F2C0394F}" destId="{CF688C40-B5CE-4449-B6BC-950CDE0A87E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BDEC7682-05E7-4BAC-9A71-EACE4C5881F6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8230161-2585-468E-A4CD-4A66E7DF3F03}">
      <dgm:prSet/>
      <dgm:spPr/>
      <dgm:t>
        <a:bodyPr/>
        <a:lstStyle/>
        <a:p>
          <a:r>
            <a:rPr lang="en-US" b="1"/>
            <a:t>• Juščenko: Proevropský, čestný, ale slabý vůdce</a:t>
          </a:r>
          <a:endParaRPr lang="en-US"/>
        </a:p>
      </dgm:t>
    </dgm:pt>
    <dgm:pt modelId="{406B6D22-3667-4DB5-951D-01B1FDB49554}" type="parTrans" cxnId="{7C906598-7E12-4404-A668-AB2BB48B9B31}">
      <dgm:prSet/>
      <dgm:spPr/>
      <dgm:t>
        <a:bodyPr/>
        <a:lstStyle/>
        <a:p>
          <a:endParaRPr lang="en-US"/>
        </a:p>
      </dgm:t>
    </dgm:pt>
    <dgm:pt modelId="{E56FFEC5-D16C-42F2-A661-095965E544AB}" type="sibTrans" cxnId="{7C906598-7E12-4404-A668-AB2BB48B9B31}">
      <dgm:prSet/>
      <dgm:spPr/>
      <dgm:t>
        <a:bodyPr/>
        <a:lstStyle/>
        <a:p>
          <a:endParaRPr lang="en-US"/>
        </a:p>
      </dgm:t>
    </dgm:pt>
    <dgm:pt modelId="{CD596684-1176-45B0-A033-1013DEC7107A}">
      <dgm:prSet/>
      <dgm:spPr/>
      <dgm:t>
        <a:bodyPr/>
        <a:lstStyle/>
        <a:p>
          <a:r>
            <a:rPr lang="en-US" b="1"/>
            <a:t>• Janukovyč: Proruský, autoritář, svržen Euromajdanem</a:t>
          </a:r>
          <a:endParaRPr lang="en-US"/>
        </a:p>
      </dgm:t>
    </dgm:pt>
    <dgm:pt modelId="{92A65DFC-768A-4719-9239-461A2689EA13}" type="parTrans" cxnId="{926284AB-A650-410C-8D35-38299A1E03DB}">
      <dgm:prSet/>
      <dgm:spPr/>
      <dgm:t>
        <a:bodyPr/>
        <a:lstStyle/>
        <a:p>
          <a:endParaRPr lang="en-US"/>
        </a:p>
      </dgm:t>
    </dgm:pt>
    <dgm:pt modelId="{17D38A04-0D96-460F-A16F-77A89F02913C}" type="sibTrans" cxnId="{926284AB-A650-410C-8D35-38299A1E03DB}">
      <dgm:prSet/>
      <dgm:spPr/>
      <dgm:t>
        <a:bodyPr/>
        <a:lstStyle/>
        <a:p>
          <a:endParaRPr lang="en-US"/>
        </a:p>
      </dgm:t>
    </dgm:pt>
    <dgm:pt modelId="{E648027E-E88B-49B6-8195-9B5F19B012DE}">
      <dgm:prSet/>
      <dgm:spPr/>
      <dgm:t>
        <a:bodyPr/>
        <a:lstStyle/>
        <a:p>
          <a:r>
            <a:rPr lang="en-US" b="1"/>
            <a:t>• Tymošenková: Ambiciózní, silná, ale rozdělující osobnost</a:t>
          </a:r>
          <a:endParaRPr lang="en-US"/>
        </a:p>
      </dgm:t>
    </dgm:pt>
    <dgm:pt modelId="{1387F40B-9244-4DE0-8334-2B0882744A5B}" type="parTrans" cxnId="{5232B7E8-EE6C-479F-8261-A17D855388CC}">
      <dgm:prSet/>
      <dgm:spPr/>
      <dgm:t>
        <a:bodyPr/>
        <a:lstStyle/>
        <a:p>
          <a:endParaRPr lang="en-US"/>
        </a:p>
      </dgm:t>
    </dgm:pt>
    <dgm:pt modelId="{05748D33-7C39-40C6-9328-D1C5CA6CB396}" type="sibTrans" cxnId="{5232B7E8-EE6C-479F-8261-A17D855388CC}">
      <dgm:prSet/>
      <dgm:spPr/>
      <dgm:t>
        <a:bodyPr/>
        <a:lstStyle/>
        <a:p>
          <a:endParaRPr lang="en-US"/>
        </a:p>
      </dgm:t>
    </dgm:pt>
    <dgm:pt modelId="{D7E6A991-6C7F-46F9-A6AF-5D2B356F6E67}">
      <dgm:prSet/>
      <dgm:spPr/>
      <dgm:t>
        <a:bodyPr/>
        <a:lstStyle/>
        <a:p>
          <a:r>
            <a:rPr lang="en-US" b="1"/>
            <a:t>• Všichni tři spojeni s obdobím Oranžové revoluce</a:t>
          </a:r>
          <a:endParaRPr lang="en-US"/>
        </a:p>
      </dgm:t>
    </dgm:pt>
    <dgm:pt modelId="{4A8F12C1-9019-415D-B796-02B6461CBA57}" type="parTrans" cxnId="{F900D859-6A92-4248-9CD9-F9AB8FA5C06A}">
      <dgm:prSet/>
      <dgm:spPr/>
      <dgm:t>
        <a:bodyPr/>
        <a:lstStyle/>
        <a:p>
          <a:endParaRPr lang="en-US"/>
        </a:p>
      </dgm:t>
    </dgm:pt>
    <dgm:pt modelId="{46F21E45-F26F-41B0-BEC2-210342B75E59}" type="sibTrans" cxnId="{F900D859-6A92-4248-9CD9-F9AB8FA5C06A}">
      <dgm:prSet/>
      <dgm:spPr/>
      <dgm:t>
        <a:bodyPr/>
        <a:lstStyle/>
        <a:p>
          <a:endParaRPr lang="en-US"/>
        </a:p>
      </dgm:t>
    </dgm:pt>
    <dgm:pt modelId="{BB5654EC-E663-3F4C-BC5E-244EA1D6A043}" type="pres">
      <dgm:prSet presAssocID="{BDEC7682-05E7-4BAC-9A71-EACE4C5881F6}" presName="vert0" presStyleCnt="0">
        <dgm:presLayoutVars>
          <dgm:dir/>
          <dgm:animOne val="branch"/>
          <dgm:animLvl val="lvl"/>
        </dgm:presLayoutVars>
      </dgm:prSet>
      <dgm:spPr/>
    </dgm:pt>
    <dgm:pt modelId="{50498A29-470D-BF4E-96EE-9CFE52596B63}" type="pres">
      <dgm:prSet presAssocID="{88230161-2585-468E-A4CD-4A66E7DF3F03}" presName="thickLine" presStyleLbl="alignNode1" presStyleIdx="0" presStyleCnt="4"/>
      <dgm:spPr/>
    </dgm:pt>
    <dgm:pt modelId="{C781551B-191B-914C-96F0-6A8A41917B38}" type="pres">
      <dgm:prSet presAssocID="{88230161-2585-468E-A4CD-4A66E7DF3F03}" presName="horz1" presStyleCnt="0"/>
      <dgm:spPr/>
    </dgm:pt>
    <dgm:pt modelId="{8CF0A486-4B51-DC4F-92DD-75D5B9FAF249}" type="pres">
      <dgm:prSet presAssocID="{88230161-2585-468E-A4CD-4A66E7DF3F03}" presName="tx1" presStyleLbl="revTx" presStyleIdx="0" presStyleCnt="4"/>
      <dgm:spPr/>
    </dgm:pt>
    <dgm:pt modelId="{22460B58-B4D5-2E46-BEF5-8F3FF1AFE6B4}" type="pres">
      <dgm:prSet presAssocID="{88230161-2585-468E-A4CD-4A66E7DF3F03}" presName="vert1" presStyleCnt="0"/>
      <dgm:spPr/>
    </dgm:pt>
    <dgm:pt modelId="{56102793-E0C3-5C44-BC99-2775DFF9D6C9}" type="pres">
      <dgm:prSet presAssocID="{CD596684-1176-45B0-A033-1013DEC7107A}" presName="thickLine" presStyleLbl="alignNode1" presStyleIdx="1" presStyleCnt="4"/>
      <dgm:spPr/>
    </dgm:pt>
    <dgm:pt modelId="{986DB3CE-D67A-0C44-939F-127736C1AB69}" type="pres">
      <dgm:prSet presAssocID="{CD596684-1176-45B0-A033-1013DEC7107A}" presName="horz1" presStyleCnt="0"/>
      <dgm:spPr/>
    </dgm:pt>
    <dgm:pt modelId="{8F137A35-324C-8644-A755-376A019A674C}" type="pres">
      <dgm:prSet presAssocID="{CD596684-1176-45B0-A033-1013DEC7107A}" presName="tx1" presStyleLbl="revTx" presStyleIdx="1" presStyleCnt="4"/>
      <dgm:spPr/>
    </dgm:pt>
    <dgm:pt modelId="{E7834FA7-7777-9A4B-A80A-7D1A788AA9D7}" type="pres">
      <dgm:prSet presAssocID="{CD596684-1176-45B0-A033-1013DEC7107A}" presName="vert1" presStyleCnt="0"/>
      <dgm:spPr/>
    </dgm:pt>
    <dgm:pt modelId="{4D3FD148-2715-8444-A207-0C5016969B02}" type="pres">
      <dgm:prSet presAssocID="{E648027E-E88B-49B6-8195-9B5F19B012DE}" presName="thickLine" presStyleLbl="alignNode1" presStyleIdx="2" presStyleCnt="4"/>
      <dgm:spPr/>
    </dgm:pt>
    <dgm:pt modelId="{52B6271F-F345-B149-84F4-9527E5686347}" type="pres">
      <dgm:prSet presAssocID="{E648027E-E88B-49B6-8195-9B5F19B012DE}" presName="horz1" presStyleCnt="0"/>
      <dgm:spPr/>
    </dgm:pt>
    <dgm:pt modelId="{37A4D8EA-5DF2-F34A-AB39-C57543DCEEFB}" type="pres">
      <dgm:prSet presAssocID="{E648027E-E88B-49B6-8195-9B5F19B012DE}" presName="tx1" presStyleLbl="revTx" presStyleIdx="2" presStyleCnt="4"/>
      <dgm:spPr/>
    </dgm:pt>
    <dgm:pt modelId="{BF63A69B-9738-994D-AFCE-C92FFA6BD9E6}" type="pres">
      <dgm:prSet presAssocID="{E648027E-E88B-49B6-8195-9B5F19B012DE}" presName="vert1" presStyleCnt="0"/>
      <dgm:spPr/>
    </dgm:pt>
    <dgm:pt modelId="{E51D71C4-E2F8-0A48-9464-E76A64EA6016}" type="pres">
      <dgm:prSet presAssocID="{D7E6A991-6C7F-46F9-A6AF-5D2B356F6E67}" presName="thickLine" presStyleLbl="alignNode1" presStyleIdx="3" presStyleCnt="4"/>
      <dgm:spPr/>
    </dgm:pt>
    <dgm:pt modelId="{7D4C4E8C-6EB1-D846-BACE-EDCDE5D26252}" type="pres">
      <dgm:prSet presAssocID="{D7E6A991-6C7F-46F9-A6AF-5D2B356F6E67}" presName="horz1" presStyleCnt="0"/>
      <dgm:spPr/>
    </dgm:pt>
    <dgm:pt modelId="{267A1E23-EFD5-F24C-87A7-2C12BC2C4275}" type="pres">
      <dgm:prSet presAssocID="{D7E6A991-6C7F-46F9-A6AF-5D2B356F6E67}" presName="tx1" presStyleLbl="revTx" presStyleIdx="3" presStyleCnt="4"/>
      <dgm:spPr/>
    </dgm:pt>
    <dgm:pt modelId="{9CA9C932-6292-CE46-A89E-273D3AFE0D52}" type="pres">
      <dgm:prSet presAssocID="{D7E6A991-6C7F-46F9-A6AF-5D2B356F6E67}" presName="vert1" presStyleCnt="0"/>
      <dgm:spPr/>
    </dgm:pt>
  </dgm:ptLst>
  <dgm:cxnLst>
    <dgm:cxn modelId="{DF9C884A-A20E-D646-89B3-D5E880C321BF}" type="presOf" srcId="{CD596684-1176-45B0-A033-1013DEC7107A}" destId="{8F137A35-324C-8644-A755-376A019A674C}" srcOrd="0" destOrd="0" presId="urn:microsoft.com/office/officeart/2008/layout/LinedList"/>
    <dgm:cxn modelId="{F900D859-6A92-4248-9CD9-F9AB8FA5C06A}" srcId="{BDEC7682-05E7-4BAC-9A71-EACE4C5881F6}" destId="{D7E6A991-6C7F-46F9-A6AF-5D2B356F6E67}" srcOrd="3" destOrd="0" parTransId="{4A8F12C1-9019-415D-B796-02B6461CBA57}" sibTransId="{46F21E45-F26F-41B0-BEC2-210342B75E59}"/>
    <dgm:cxn modelId="{2D69BC97-9905-A840-9843-B58A96EE9C77}" type="presOf" srcId="{BDEC7682-05E7-4BAC-9A71-EACE4C5881F6}" destId="{BB5654EC-E663-3F4C-BC5E-244EA1D6A043}" srcOrd="0" destOrd="0" presId="urn:microsoft.com/office/officeart/2008/layout/LinedList"/>
    <dgm:cxn modelId="{7C906598-7E12-4404-A668-AB2BB48B9B31}" srcId="{BDEC7682-05E7-4BAC-9A71-EACE4C5881F6}" destId="{88230161-2585-468E-A4CD-4A66E7DF3F03}" srcOrd="0" destOrd="0" parTransId="{406B6D22-3667-4DB5-951D-01B1FDB49554}" sibTransId="{E56FFEC5-D16C-42F2-A661-095965E544AB}"/>
    <dgm:cxn modelId="{926284AB-A650-410C-8D35-38299A1E03DB}" srcId="{BDEC7682-05E7-4BAC-9A71-EACE4C5881F6}" destId="{CD596684-1176-45B0-A033-1013DEC7107A}" srcOrd="1" destOrd="0" parTransId="{92A65DFC-768A-4719-9239-461A2689EA13}" sibTransId="{17D38A04-0D96-460F-A16F-77A89F02913C}"/>
    <dgm:cxn modelId="{A4BDADAE-EE91-CD4E-AFBA-8139114A1B11}" type="presOf" srcId="{E648027E-E88B-49B6-8195-9B5F19B012DE}" destId="{37A4D8EA-5DF2-F34A-AB39-C57543DCEEFB}" srcOrd="0" destOrd="0" presId="urn:microsoft.com/office/officeart/2008/layout/LinedList"/>
    <dgm:cxn modelId="{3AF0A3C5-C979-E042-B7B6-4DF1C8F8146F}" type="presOf" srcId="{88230161-2585-468E-A4CD-4A66E7DF3F03}" destId="{8CF0A486-4B51-DC4F-92DD-75D5B9FAF249}" srcOrd="0" destOrd="0" presId="urn:microsoft.com/office/officeart/2008/layout/LinedList"/>
    <dgm:cxn modelId="{C4D003E5-EE9F-E847-A39E-55371A9937C3}" type="presOf" srcId="{D7E6A991-6C7F-46F9-A6AF-5D2B356F6E67}" destId="{267A1E23-EFD5-F24C-87A7-2C12BC2C4275}" srcOrd="0" destOrd="0" presId="urn:microsoft.com/office/officeart/2008/layout/LinedList"/>
    <dgm:cxn modelId="{5232B7E8-EE6C-479F-8261-A17D855388CC}" srcId="{BDEC7682-05E7-4BAC-9A71-EACE4C5881F6}" destId="{E648027E-E88B-49B6-8195-9B5F19B012DE}" srcOrd="2" destOrd="0" parTransId="{1387F40B-9244-4DE0-8334-2B0882744A5B}" sibTransId="{05748D33-7C39-40C6-9328-D1C5CA6CB396}"/>
    <dgm:cxn modelId="{9D4234C5-D57D-A640-9826-E73283AA2A5A}" type="presParOf" srcId="{BB5654EC-E663-3F4C-BC5E-244EA1D6A043}" destId="{50498A29-470D-BF4E-96EE-9CFE52596B63}" srcOrd="0" destOrd="0" presId="urn:microsoft.com/office/officeart/2008/layout/LinedList"/>
    <dgm:cxn modelId="{05185087-5C02-4542-AB44-8293BD4DBEE9}" type="presParOf" srcId="{BB5654EC-E663-3F4C-BC5E-244EA1D6A043}" destId="{C781551B-191B-914C-96F0-6A8A41917B38}" srcOrd="1" destOrd="0" presId="urn:microsoft.com/office/officeart/2008/layout/LinedList"/>
    <dgm:cxn modelId="{32BDE93E-E638-2448-95A5-19DC7E5D48C2}" type="presParOf" srcId="{C781551B-191B-914C-96F0-6A8A41917B38}" destId="{8CF0A486-4B51-DC4F-92DD-75D5B9FAF249}" srcOrd="0" destOrd="0" presId="urn:microsoft.com/office/officeart/2008/layout/LinedList"/>
    <dgm:cxn modelId="{447032B9-0ACB-764E-AC87-3AF9C7AF6C61}" type="presParOf" srcId="{C781551B-191B-914C-96F0-6A8A41917B38}" destId="{22460B58-B4D5-2E46-BEF5-8F3FF1AFE6B4}" srcOrd="1" destOrd="0" presId="urn:microsoft.com/office/officeart/2008/layout/LinedList"/>
    <dgm:cxn modelId="{C6D589F8-A504-1340-B0A2-B0D41E6B4851}" type="presParOf" srcId="{BB5654EC-E663-3F4C-BC5E-244EA1D6A043}" destId="{56102793-E0C3-5C44-BC99-2775DFF9D6C9}" srcOrd="2" destOrd="0" presId="urn:microsoft.com/office/officeart/2008/layout/LinedList"/>
    <dgm:cxn modelId="{FE0811CC-5F8F-9F4C-A432-78AEC0CEA886}" type="presParOf" srcId="{BB5654EC-E663-3F4C-BC5E-244EA1D6A043}" destId="{986DB3CE-D67A-0C44-939F-127736C1AB69}" srcOrd="3" destOrd="0" presId="urn:microsoft.com/office/officeart/2008/layout/LinedList"/>
    <dgm:cxn modelId="{60E8BD60-7FBA-174C-A0C8-DAA1E33703CF}" type="presParOf" srcId="{986DB3CE-D67A-0C44-939F-127736C1AB69}" destId="{8F137A35-324C-8644-A755-376A019A674C}" srcOrd="0" destOrd="0" presId="urn:microsoft.com/office/officeart/2008/layout/LinedList"/>
    <dgm:cxn modelId="{7BCB13DE-56A9-ED45-9AD6-AC001A2D6BFC}" type="presParOf" srcId="{986DB3CE-D67A-0C44-939F-127736C1AB69}" destId="{E7834FA7-7777-9A4B-A80A-7D1A788AA9D7}" srcOrd="1" destOrd="0" presId="urn:microsoft.com/office/officeart/2008/layout/LinedList"/>
    <dgm:cxn modelId="{58EB4FC3-1C9B-FE4B-8FBA-684F782CF527}" type="presParOf" srcId="{BB5654EC-E663-3F4C-BC5E-244EA1D6A043}" destId="{4D3FD148-2715-8444-A207-0C5016969B02}" srcOrd="4" destOrd="0" presId="urn:microsoft.com/office/officeart/2008/layout/LinedList"/>
    <dgm:cxn modelId="{ADDFD18F-E90E-2346-9B2F-02A081FCA812}" type="presParOf" srcId="{BB5654EC-E663-3F4C-BC5E-244EA1D6A043}" destId="{52B6271F-F345-B149-84F4-9527E5686347}" srcOrd="5" destOrd="0" presId="urn:microsoft.com/office/officeart/2008/layout/LinedList"/>
    <dgm:cxn modelId="{94066387-0B27-7E4F-86BD-ACCB96596FBD}" type="presParOf" srcId="{52B6271F-F345-B149-84F4-9527E5686347}" destId="{37A4D8EA-5DF2-F34A-AB39-C57543DCEEFB}" srcOrd="0" destOrd="0" presId="urn:microsoft.com/office/officeart/2008/layout/LinedList"/>
    <dgm:cxn modelId="{19DC027D-1895-4D4F-9209-AE5F15559A5A}" type="presParOf" srcId="{52B6271F-F345-B149-84F4-9527E5686347}" destId="{BF63A69B-9738-994D-AFCE-C92FFA6BD9E6}" srcOrd="1" destOrd="0" presId="urn:microsoft.com/office/officeart/2008/layout/LinedList"/>
    <dgm:cxn modelId="{64008F54-627F-CF49-8D01-401EE7E8008A}" type="presParOf" srcId="{BB5654EC-E663-3F4C-BC5E-244EA1D6A043}" destId="{E51D71C4-E2F8-0A48-9464-E76A64EA6016}" srcOrd="6" destOrd="0" presId="urn:microsoft.com/office/officeart/2008/layout/LinedList"/>
    <dgm:cxn modelId="{5BF6FDDB-8807-6F47-9898-7D149E2F809B}" type="presParOf" srcId="{BB5654EC-E663-3F4C-BC5E-244EA1D6A043}" destId="{7D4C4E8C-6EB1-D846-BACE-EDCDE5D26252}" srcOrd="7" destOrd="0" presId="urn:microsoft.com/office/officeart/2008/layout/LinedList"/>
    <dgm:cxn modelId="{FC6D3CA6-BC98-C042-A8E4-03A7B7A5B69E}" type="presParOf" srcId="{7D4C4E8C-6EB1-D846-BACE-EDCDE5D26252}" destId="{267A1E23-EFD5-F24C-87A7-2C12BC2C4275}" srcOrd="0" destOrd="0" presId="urn:microsoft.com/office/officeart/2008/layout/LinedList"/>
    <dgm:cxn modelId="{55817551-0274-DA40-8443-2CEBA98E4132}" type="presParOf" srcId="{7D4C4E8C-6EB1-D846-BACE-EDCDE5D26252}" destId="{9CA9C932-6292-CE46-A89E-273D3AFE0D5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9F3216D6-BCA6-400F-A7C2-3A885CC19C3B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FA3D452-008D-44B2-83C5-DFA0F52EAB4B}">
      <dgm:prSet/>
      <dgm:spPr/>
      <dgm:t>
        <a:bodyPr/>
        <a:lstStyle/>
        <a:p>
          <a:r>
            <a:rPr lang="cs-CZ" b="1"/>
            <a:t>Bezpečnostní události: </a:t>
          </a:r>
          <a:r>
            <a:rPr lang="cs-CZ" b="1" i="1"/>
            <a:t>Budapešťské memorandum nebylo v krizových chvílích naplněno.</a:t>
          </a:r>
          <a:r>
            <a:rPr lang="cs-CZ" b="1"/>
            <a:t> </a:t>
          </a:r>
          <a:endParaRPr lang="en-US"/>
        </a:p>
      </dgm:t>
    </dgm:pt>
    <dgm:pt modelId="{9FFC64D1-550E-4183-94F1-2A2768B5FDD9}" type="parTrans" cxnId="{3D74777D-87AE-4004-91D8-94729103D199}">
      <dgm:prSet/>
      <dgm:spPr/>
      <dgm:t>
        <a:bodyPr/>
        <a:lstStyle/>
        <a:p>
          <a:endParaRPr lang="en-US"/>
        </a:p>
      </dgm:t>
    </dgm:pt>
    <dgm:pt modelId="{318C7E9C-E3CE-486F-B6CA-BA1CD93D463F}" type="sibTrans" cxnId="{3D74777D-87AE-4004-91D8-94729103D199}">
      <dgm:prSet/>
      <dgm:spPr/>
      <dgm:t>
        <a:bodyPr/>
        <a:lstStyle/>
        <a:p>
          <a:endParaRPr lang="en-US"/>
        </a:p>
      </dgm:t>
    </dgm:pt>
    <dgm:pt modelId="{0E31C587-4C2B-4387-9DE7-A10B53D943DF}">
      <dgm:prSet/>
      <dgm:spPr/>
      <dgm:t>
        <a:bodyPr/>
        <a:lstStyle/>
        <a:p>
          <a:r>
            <a:rPr lang="cs-CZ" b="1"/>
            <a:t>V roce 2014 Rusko obsadilo Krym a podpořilo separatisty na východě Ukrajiny – jednalo se o porušení memoranda ze strany jednoho ze signatářů​.</a:t>
          </a:r>
          <a:endParaRPr lang="en-US"/>
        </a:p>
      </dgm:t>
    </dgm:pt>
    <dgm:pt modelId="{837A9664-5A05-4EC0-958B-EF1347633991}" type="parTrans" cxnId="{61FA0A19-DAFD-4CA0-ACFF-60119AB43086}">
      <dgm:prSet/>
      <dgm:spPr/>
      <dgm:t>
        <a:bodyPr/>
        <a:lstStyle/>
        <a:p>
          <a:endParaRPr lang="en-US"/>
        </a:p>
      </dgm:t>
    </dgm:pt>
    <dgm:pt modelId="{C2EFCF40-DE7A-4D85-B9EE-DBE0C924AFDF}" type="sibTrans" cxnId="{61FA0A19-DAFD-4CA0-ACFF-60119AB43086}">
      <dgm:prSet/>
      <dgm:spPr/>
      <dgm:t>
        <a:bodyPr/>
        <a:lstStyle/>
        <a:p>
          <a:endParaRPr lang="en-US"/>
        </a:p>
      </dgm:t>
    </dgm:pt>
    <dgm:pt modelId="{11D6209D-B75B-45AB-A200-F08AF3C15A5B}">
      <dgm:prSet/>
      <dgm:spPr/>
      <dgm:t>
        <a:bodyPr/>
        <a:lstStyle/>
        <a:p>
          <a:r>
            <a:rPr lang="cs-CZ" b="1"/>
            <a:t>Spojené státy a Británie toto označily za porušení závazků a protestovaly na půdě OSN, neposkytly však Ukrajině přímou vojenskou obranu​.</a:t>
          </a:r>
          <a:endParaRPr lang="en-US"/>
        </a:p>
      </dgm:t>
    </dgm:pt>
    <dgm:pt modelId="{BD8C2059-A414-460A-80F2-2D99EDF37A0C}" type="parTrans" cxnId="{421BA062-FA6F-40AA-A994-EAACA7F7BE0A}">
      <dgm:prSet/>
      <dgm:spPr/>
      <dgm:t>
        <a:bodyPr/>
        <a:lstStyle/>
        <a:p>
          <a:endParaRPr lang="en-US"/>
        </a:p>
      </dgm:t>
    </dgm:pt>
    <dgm:pt modelId="{CEC437E3-4D70-4477-BBB7-B5E7E1742EE1}" type="sibTrans" cxnId="{421BA062-FA6F-40AA-A994-EAACA7F7BE0A}">
      <dgm:prSet/>
      <dgm:spPr/>
      <dgm:t>
        <a:bodyPr/>
        <a:lstStyle/>
        <a:p>
          <a:endParaRPr lang="en-US"/>
        </a:p>
      </dgm:t>
    </dgm:pt>
    <dgm:pt modelId="{B8D8ADA3-B24B-46CA-9F1D-060CD7EF553A}">
      <dgm:prSet/>
      <dgm:spPr/>
      <dgm:t>
        <a:bodyPr/>
        <a:lstStyle/>
        <a:p>
          <a:r>
            <a:rPr lang="cs-CZ" b="1"/>
            <a:t>.</a:t>
          </a:r>
          <a:endParaRPr lang="en-US"/>
        </a:p>
      </dgm:t>
    </dgm:pt>
    <dgm:pt modelId="{A128BE76-926D-41B1-BF1A-8E83B05A2F2F}" type="parTrans" cxnId="{625443A7-99EF-4A4E-A50D-48F270FFA109}">
      <dgm:prSet/>
      <dgm:spPr/>
      <dgm:t>
        <a:bodyPr/>
        <a:lstStyle/>
        <a:p>
          <a:endParaRPr lang="en-US"/>
        </a:p>
      </dgm:t>
    </dgm:pt>
    <dgm:pt modelId="{25701B8C-C76D-4101-BEFB-E02801C15A18}" type="sibTrans" cxnId="{625443A7-99EF-4A4E-A50D-48F270FFA109}">
      <dgm:prSet/>
      <dgm:spPr/>
      <dgm:t>
        <a:bodyPr/>
        <a:lstStyle/>
        <a:p>
          <a:endParaRPr lang="en-US"/>
        </a:p>
      </dgm:t>
    </dgm:pt>
    <dgm:pt modelId="{6324BF63-5773-5B47-A3DF-A25B4A047917}" type="pres">
      <dgm:prSet presAssocID="{9F3216D6-BCA6-400F-A7C2-3A885CC19C3B}" presName="vert0" presStyleCnt="0">
        <dgm:presLayoutVars>
          <dgm:dir/>
          <dgm:animOne val="branch"/>
          <dgm:animLvl val="lvl"/>
        </dgm:presLayoutVars>
      </dgm:prSet>
      <dgm:spPr/>
    </dgm:pt>
    <dgm:pt modelId="{0D69056F-1B66-6D48-A3C1-B38FA680B12C}" type="pres">
      <dgm:prSet presAssocID="{4FA3D452-008D-44B2-83C5-DFA0F52EAB4B}" presName="thickLine" presStyleLbl="alignNode1" presStyleIdx="0" presStyleCnt="4"/>
      <dgm:spPr/>
    </dgm:pt>
    <dgm:pt modelId="{2BAC6F99-274B-DD48-ADA7-5405F470D7E2}" type="pres">
      <dgm:prSet presAssocID="{4FA3D452-008D-44B2-83C5-DFA0F52EAB4B}" presName="horz1" presStyleCnt="0"/>
      <dgm:spPr/>
    </dgm:pt>
    <dgm:pt modelId="{A3C7742C-A13F-E049-BF9B-43C495C79F1A}" type="pres">
      <dgm:prSet presAssocID="{4FA3D452-008D-44B2-83C5-DFA0F52EAB4B}" presName="tx1" presStyleLbl="revTx" presStyleIdx="0" presStyleCnt="4"/>
      <dgm:spPr/>
    </dgm:pt>
    <dgm:pt modelId="{28BE71FC-C217-5B40-9D65-2E40C811873F}" type="pres">
      <dgm:prSet presAssocID="{4FA3D452-008D-44B2-83C5-DFA0F52EAB4B}" presName="vert1" presStyleCnt="0"/>
      <dgm:spPr/>
    </dgm:pt>
    <dgm:pt modelId="{C1844133-CE57-6944-8F67-9860CEC9D2BF}" type="pres">
      <dgm:prSet presAssocID="{0E31C587-4C2B-4387-9DE7-A10B53D943DF}" presName="thickLine" presStyleLbl="alignNode1" presStyleIdx="1" presStyleCnt="4"/>
      <dgm:spPr/>
    </dgm:pt>
    <dgm:pt modelId="{7A188FCB-3AA2-3C4C-92B8-A99DB9D75C8E}" type="pres">
      <dgm:prSet presAssocID="{0E31C587-4C2B-4387-9DE7-A10B53D943DF}" presName="horz1" presStyleCnt="0"/>
      <dgm:spPr/>
    </dgm:pt>
    <dgm:pt modelId="{999E474D-82C2-9D4C-A3B4-996CC77FC82A}" type="pres">
      <dgm:prSet presAssocID="{0E31C587-4C2B-4387-9DE7-A10B53D943DF}" presName="tx1" presStyleLbl="revTx" presStyleIdx="1" presStyleCnt="4"/>
      <dgm:spPr/>
    </dgm:pt>
    <dgm:pt modelId="{E8D40D49-EF55-CF40-A6C9-AE9A077D0E93}" type="pres">
      <dgm:prSet presAssocID="{0E31C587-4C2B-4387-9DE7-A10B53D943DF}" presName="vert1" presStyleCnt="0"/>
      <dgm:spPr/>
    </dgm:pt>
    <dgm:pt modelId="{3947C8D3-D830-1B43-B435-DF3E84349DD4}" type="pres">
      <dgm:prSet presAssocID="{11D6209D-B75B-45AB-A200-F08AF3C15A5B}" presName="thickLine" presStyleLbl="alignNode1" presStyleIdx="2" presStyleCnt="4"/>
      <dgm:spPr/>
    </dgm:pt>
    <dgm:pt modelId="{B139C834-987B-4B4B-B94C-4CEA014FE48E}" type="pres">
      <dgm:prSet presAssocID="{11D6209D-B75B-45AB-A200-F08AF3C15A5B}" presName="horz1" presStyleCnt="0"/>
      <dgm:spPr/>
    </dgm:pt>
    <dgm:pt modelId="{D205B224-8426-0B44-83C3-71801281A50B}" type="pres">
      <dgm:prSet presAssocID="{11D6209D-B75B-45AB-A200-F08AF3C15A5B}" presName="tx1" presStyleLbl="revTx" presStyleIdx="2" presStyleCnt="4"/>
      <dgm:spPr/>
    </dgm:pt>
    <dgm:pt modelId="{A47D86EA-96A4-364E-BD21-3A051D110EE4}" type="pres">
      <dgm:prSet presAssocID="{11D6209D-B75B-45AB-A200-F08AF3C15A5B}" presName="vert1" presStyleCnt="0"/>
      <dgm:spPr/>
    </dgm:pt>
    <dgm:pt modelId="{92A4CEFB-69A3-AA4C-9973-28095053E388}" type="pres">
      <dgm:prSet presAssocID="{B8D8ADA3-B24B-46CA-9F1D-060CD7EF553A}" presName="thickLine" presStyleLbl="alignNode1" presStyleIdx="3" presStyleCnt="4"/>
      <dgm:spPr/>
    </dgm:pt>
    <dgm:pt modelId="{B211C7DE-0D16-4144-BFE1-EC5157086724}" type="pres">
      <dgm:prSet presAssocID="{B8D8ADA3-B24B-46CA-9F1D-060CD7EF553A}" presName="horz1" presStyleCnt="0"/>
      <dgm:spPr/>
    </dgm:pt>
    <dgm:pt modelId="{042E4FAD-86CC-8D4F-938B-E4C88AEF6EED}" type="pres">
      <dgm:prSet presAssocID="{B8D8ADA3-B24B-46CA-9F1D-060CD7EF553A}" presName="tx1" presStyleLbl="revTx" presStyleIdx="3" presStyleCnt="4"/>
      <dgm:spPr/>
    </dgm:pt>
    <dgm:pt modelId="{73370861-668B-5445-B145-24F15CB8F026}" type="pres">
      <dgm:prSet presAssocID="{B8D8ADA3-B24B-46CA-9F1D-060CD7EF553A}" presName="vert1" presStyleCnt="0"/>
      <dgm:spPr/>
    </dgm:pt>
  </dgm:ptLst>
  <dgm:cxnLst>
    <dgm:cxn modelId="{08F44F0D-9931-6045-81EA-24CE03B7307C}" type="presOf" srcId="{9F3216D6-BCA6-400F-A7C2-3A885CC19C3B}" destId="{6324BF63-5773-5B47-A3DF-A25B4A047917}" srcOrd="0" destOrd="0" presId="urn:microsoft.com/office/officeart/2008/layout/LinedList"/>
    <dgm:cxn modelId="{61FA0A19-DAFD-4CA0-ACFF-60119AB43086}" srcId="{9F3216D6-BCA6-400F-A7C2-3A885CC19C3B}" destId="{0E31C587-4C2B-4387-9DE7-A10B53D943DF}" srcOrd="1" destOrd="0" parTransId="{837A9664-5A05-4EC0-958B-EF1347633991}" sibTransId="{C2EFCF40-DE7A-4D85-B9EE-DBE0C924AFDF}"/>
    <dgm:cxn modelId="{B19CF32F-4CD1-FD40-856A-FA5D324827AE}" type="presOf" srcId="{0E31C587-4C2B-4387-9DE7-A10B53D943DF}" destId="{999E474D-82C2-9D4C-A3B4-996CC77FC82A}" srcOrd="0" destOrd="0" presId="urn:microsoft.com/office/officeart/2008/layout/LinedList"/>
    <dgm:cxn modelId="{AA58E753-3501-5242-8423-3BD90B2B2D64}" type="presOf" srcId="{4FA3D452-008D-44B2-83C5-DFA0F52EAB4B}" destId="{A3C7742C-A13F-E049-BF9B-43C495C79F1A}" srcOrd="0" destOrd="0" presId="urn:microsoft.com/office/officeart/2008/layout/LinedList"/>
    <dgm:cxn modelId="{421BA062-FA6F-40AA-A994-EAACA7F7BE0A}" srcId="{9F3216D6-BCA6-400F-A7C2-3A885CC19C3B}" destId="{11D6209D-B75B-45AB-A200-F08AF3C15A5B}" srcOrd="2" destOrd="0" parTransId="{BD8C2059-A414-460A-80F2-2D99EDF37A0C}" sibTransId="{CEC437E3-4D70-4477-BBB7-B5E7E1742EE1}"/>
    <dgm:cxn modelId="{3D74777D-87AE-4004-91D8-94729103D199}" srcId="{9F3216D6-BCA6-400F-A7C2-3A885CC19C3B}" destId="{4FA3D452-008D-44B2-83C5-DFA0F52EAB4B}" srcOrd="0" destOrd="0" parTransId="{9FFC64D1-550E-4183-94F1-2A2768B5FDD9}" sibTransId="{318C7E9C-E3CE-486F-B6CA-BA1CD93D463F}"/>
    <dgm:cxn modelId="{625443A7-99EF-4A4E-A50D-48F270FFA109}" srcId="{9F3216D6-BCA6-400F-A7C2-3A885CC19C3B}" destId="{B8D8ADA3-B24B-46CA-9F1D-060CD7EF553A}" srcOrd="3" destOrd="0" parTransId="{A128BE76-926D-41B1-BF1A-8E83B05A2F2F}" sibTransId="{25701B8C-C76D-4101-BEFB-E02801C15A18}"/>
    <dgm:cxn modelId="{C17BC5C2-1B7C-A34C-A246-A8C5A71656E2}" type="presOf" srcId="{B8D8ADA3-B24B-46CA-9F1D-060CD7EF553A}" destId="{042E4FAD-86CC-8D4F-938B-E4C88AEF6EED}" srcOrd="0" destOrd="0" presId="urn:microsoft.com/office/officeart/2008/layout/LinedList"/>
    <dgm:cxn modelId="{23A410FD-ED91-9E4E-BD10-201F2AFE3540}" type="presOf" srcId="{11D6209D-B75B-45AB-A200-F08AF3C15A5B}" destId="{D205B224-8426-0B44-83C3-71801281A50B}" srcOrd="0" destOrd="0" presId="urn:microsoft.com/office/officeart/2008/layout/LinedList"/>
    <dgm:cxn modelId="{FC24A97C-F9C0-2B48-A63C-9087F2A1569D}" type="presParOf" srcId="{6324BF63-5773-5B47-A3DF-A25B4A047917}" destId="{0D69056F-1B66-6D48-A3C1-B38FA680B12C}" srcOrd="0" destOrd="0" presId="urn:microsoft.com/office/officeart/2008/layout/LinedList"/>
    <dgm:cxn modelId="{BFF37847-3783-304C-AC4B-3B714C1CC76C}" type="presParOf" srcId="{6324BF63-5773-5B47-A3DF-A25B4A047917}" destId="{2BAC6F99-274B-DD48-ADA7-5405F470D7E2}" srcOrd="1" destOrd="0" presId="urn:microsoft.com/office/officeart/2008/layout/LinedList"/>
    <dgm:cxn modelId="{80A11C21-9BFE-E246-AA64-6785F4851753}" type="presParOf" srcId="{2BAC6F99-274B-DD48-ADA7-5405F470D7E2}" destId="{A3C7742C-A13F-E049-BF9B-43C495C79F1A}" srcOrd="0" destOrd="0" presId="urn:microsoft.com/office/officeart/2008/layout/LinedList"/>
    <dgm:cxn modelId="{629C345C-1CD5-2C42-AB73-BBDF0C0F1255}" type="presParOf" srcId="{2BAC6F99-274B-DD48-ADA7-5405F470D7E2}" destId="{28BE71FC-C217-5B40-9D65-2E40C811873F}" srcOrd="1" destOrd="0" presId="urn:microsoft.com/office/officeart/2008/layout/LinedList"/>
    <dgm:cxn modelId="{709A7960-F792-3B4A-B61C-EAED13D11AAD}" type="presParOf" srcId="{6324BF63-5773-5B47-A3DF-A25B4A047917}" destId="{C1844133-CE57-6944-8F67-9860CEC9D2BF}" srcOrd="2" destOrd="0" presId="urn:microsoft.com/office/officeart/2008/layout/LinedList"/>
    <dgm:cxn modelId="{1E3A8CD5-2887-0C41-A942-0A8F055EBCD9}" type="presParOf" srcId="{6324BF63-5773-5B47-A3DF-A25B4A047917}" destId="{7A188FCB-3AA2-3C4C-92B8-A99DB9D75C8E}" srcOrd="3" destOrd="0" presId="urn:microsoft.com/office/officeart/2008/layout/LinedList"/>
    <dgm:cxn modelId="{605AFE73-3EEC-0340-BEA5-07D3DF02E352}" type="presParOf" srcId="{7A188FCB-3AA2-3C4C-92B8-A99DB9D75C8E}" destId="{999E474D-82C2-9D4C-A3B4-996CC77FC82A}" srcOrd="0" destOrd="0" presId="urn:microsoft.com/office/officeart/2008/layout/LinedList"/>
    <dgm:cxn modelId="{DB6A2CF2-776C-B642-9A87-577B2AFAB591}" type="presParOf" srcId="{7A188FCB-3AA2-3C4C-92B8-A99DB9D75C8E}" destId="{E8D40D49-EF55-CF40-A6C9-AE9A077D0E93}" srcOrd="1" destOrd="0" presId="urn:microsoft.com/office/officeart/2008/layout/LinedList"/>
    <dgm:cxn modelId="{6194852C-CC8B-E447-BD81-9F7CCE426491}" type="presParOf" srcId="{6324BF63-5773-5B47-A3DF-A25B4A047917}" destId="{3947C8D3-D830-1B43-B435-DF3E84349DD4}" srcOrd="4" destOrd="0" presId="urn:microsoft.com/office/officeart/2008/layout/LinedList"/>
    <dgm:cxn modelId="{7F3C3AAB-0D8E-CD40-B0C6-E26EEA4EB32C}" type="presParOf" srcId="{6324BF63-5773-5B47-A3DF-A25B4A047917}" destId="{B139C834-987B-4B4B-B94C-4CEA014FE48E}" srcOrd="5" destOrd="0" presId="urn:microsoft.com/office/officeart/2008/layout/LinedList"/>
    <dgm:cxn modelId="{C3B72A1B-3EF6-3044-A86C-1A939A4E1F21}" type="presParOf" srcId="{B139C834-987B-4B4B-B94C-4CEA014FE48E}" destId="{D205B224-8426-0B44-83C3-71801281A50B}" srcOrd="0" destOrd="0" presId="urn:microsoft.com/office/officeart/2008/layout/LinedList"/>
    <dgm:cxn modelId="{BD89E2AC-1953-C445-9B10-04F54CBDE70F}" type="presParOf" srcId="{B139C834-987B-4B4B-B94C-4CEA014FE48E}" destId="{A47D86EA-96A4-364E-BD21-3A051D110EE4}" srcOrd="1" destOrd="0" presId="urn:microsoft.com/office/officeart/2008/layout/LinedList"/>
    <dgm:cxn modelId="{A43F9B5E-748C-E441-AA66-03BF31438646}" type="presParOf" srcId="{6324BF63-5773-5B47-A3DF-A25B4A047917}" destId="{92A4CEFB-69A3-AA4C-9973-28095053E388}" srcOrd="6" destOrd="0" presId="urn:microsoft.com/office/officeart/2008/layout/LinedList"/>
    <dgm:cxn modelId="{1B37B076-55D8-234A-80D4-65FB734D5794}" type="presParOf" srcId="{6324BF63-5773-5B47-A3DF-A25B4A047917}" destId="{B211C7DE-0D16-4144-BFE1-EC5157086724}" srcOrd="7" destOrd="0" presId="urn:microsoft.com/office/officeart/2008/layout/LinedList"/>
    <dgm:cxn modelId="{2BA71DC0-8AC6-CA4B-A9DF-D3A300F7B14F}" type="presParOf" srcId="{B211C7DE-0D16-4144-BFE1-EC5157086724}" destId="{042E4FAD-86CC-8D4F-938B-E4C88AEF6EED}" srcOrd="0" destOrd="0" presId="urn:microsoft.com/office/officeart/2008/layout/LinedList"/>
    <dgm:cxn modelId="{ACADA719-F4B3-2A4B-9D11-DACA8282C128}" type="presParOf" srcId="{B211C7DE-0D16-4144-BFE1-EC5157086724}" destId="{73370861-668B-5445-B145-24F15CB8F02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699FC957-154C-449E-A2E5-67DA983F2014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803167E-A0AD-4EF6-A04D-EC34ADE2DCF8}">
      <dgm:prSet/>
      <dgm:spPr/>
      <dgm:t>
        <a:bodyPr/>
        <a:lstStyle/>
        <a:p>
          <a:r>
            <a:rPr lang="cs-CZ" b="1"/>
            <a:t>V roce 2022 zahájilo Rusko otevřenou invazi na Ukrajinu, čímž opět porušilo dané záruky. </a:t>
          </a:r>
          <a:endParaRPr lang="en-US"/>
        </a:p>
      </dgm:t>
    </dgm:pt>
    <dgm:pt modelId="{2EAAB0CC-330C-443D-9256-C270E3EF0B98}" type="parTrans" cxnId="{474CF2B7-5758-4043-BAFD-5C7212951986}">
      <dgm:prSet/>
      <dgm:spPr/>
      <dgm:t>
        <a:bodyPr/>
        <a:lstStyle/>
        <a:p>
          <a:endParaRPr lang="en-US"/>
        </a:p>
      </dgm:t>
    </dgm:pt>
    <dgm:pt modelId="{28CF6461-17CF-4EDC-9605-D181C9856D1F}" type="sibTrans" cxnId="{474CF2B7-5758-4043-BAFD-5C7212951986}">
      <dgm:prSet/>
      <dgm:spPr/>
      <dgm:t>
        <a:bodyPr/>
        <a:lstStyle/>
        <a:p>
          <a:endParaRPr lang="en-US"/>
        </a:p>
      </dgm:t>
    </dgm:pt>
    <dgm:pt modelId="{CBE16900-A26E-4A3F-90C8-E06846C2BEEC}">
      <dgm:prSet/>
      <dgm:spPr/>
      <dgm:t>
        <a:bodyPr/>
        <a:lstStyle/>
        <a:p>
          <a:r>
            <a:rPr lang="cs-CZ" b="1"/>
            <a:t>Události tak ukazují, že ukrajinské bezpečnostní záruky měly spíše </a:t>
          </a:r>
          <a:r>
            <a:rPr lang="cs-CZ" b="1" i="1"/>
            <a:t>politickou než skutečně odstrašující</a:t>
          </a:r>
          <a:r>
            <a:rPr lang="cs-CZ" b="1"/>
            <a:t> povahu – nebyly schopny zabránit ruské agresi ani ji zpětně kolektivně vojensky potrestat.</a:t>
          </a:r>
          <a:endParaRPr lang="en-US"/>
        </a:p>
      </dgm:t>
    </dgm:pt>
    <dgm:pt modelId="{BB41BE4C-C60F-446A-AFF5-65FBBBABD01E}" type="parTrans" cxnId="{3DB25900-FD1E-4513-9876-831F0703A4D5}">
      <dgm:prSet/>
      <dgm:spPr/>
      <dgm:t>
        <a:bodyPr/>
        <a:lstStyle/>
        <a:p>
          <a:endParaRPr lang="en-US"/>
        </a:p>
      </dgm:t>
    </dgm:pt>
    <dgm:pt modelId="{AB0646FE-70CD-4FEF-B52E-1CB6C590D2E1}" type="sibTrans" cxnId="{3DB25900-FD1E-4513-9876-831F0703A4D5}">
      <dgm:prSet/>
      <dgm:spPr/>
      <dgm:t>
        <a:bodyPr/>
        <a:lstStyle/>
        <a:p>
          <a:endParaRPr lang="en-US"/>
        </a:p>
      </dgm:t>
    </dgm:pt>
    <dgm:pt modelId="{9B905E39-A266-804E-9E55-FF57DB60B524}" type="pres">
      <dgm:prSet presAssocID="{699FC957-154C-449E-A2E5-67DA983F2014}" presName="vert0" presStyleCnt="0">
        <dgm:presLayoutVars>
          <dgm:dir/>
          <dgm:animOne val="branch"/>
          <dgm:animLvl val="lvl"/>
        </dgm:presLayoutVars>
      </dgm:prSet>
      <dgm:spPr/>
    </dgm:pt>
    <dgm:pt modelId="{A25DCD6A-5E6C-6D45-9CBD-CF5AE782A621}" type="pres">
      <dgm:prSet presAssocID="{4803167E-A0AD-4EF6-A04D-EC34ADE2DCF8}" presName="thickLine" presStyleLbl="alignNode1" presStyleIdx="0" presStyleCnt="2"/>
      <dgm:spPr/>
    </dgm:pt>
    <dgm:pt modelId="{D0390AEB-A8EE-EA48-A0C6-34AF372C9BB5}" type="pres">
      <dgm:prSet presAssocID="{4803167E-A0AD-4EF6-A04D-EC34ADE2DCF8}" presName="horz1" presStyleCnt="0"/>
      <dgm:spPr/>
    </dgm:pt>
    <dgm:pt modelId="{8024968C-4F0D-EA44-B4EA-4C9D1FA7D84D}" type="pres">
      <dgm:prSet presAssocID="{4803167E-A0AD-4EF6-A04D-EC34ADE2DCF8}" presName="tx1" presStyleLbl="revTx" presStyleIdx="0" presStyleCnt="2"/>
      <dgm:spPr/>
    </dgm:pt>
    <dgm:pt modelId="{7E4BD3C5-DD41-DA40-8720-EEF2930AF010}" type="pres">
      <dgm:prSet presAssocID="{4803167E-A0AD-4EF6-A04D-EC34ADE2DCF8}" presName="vert1" presStyleCnt="0"/>
      <dgm:spPr/>
    </dgm:pt>
    <dgm:pt modelId="{0F445AB0-BD5A-8444-BA1C-3EC8427AA771}" type="pres">
      <dgm:prSet presAssocID="{CBE16900-A26E-4A3F-90C8-E06846C2BEEC}" presName="thickLine" presStyleLbl="alignNode1" presStyleIdx="1" presStyleCnt="2"/>
      <dgm:spPr/>
    </dgm:pt>
    <dgm:pt modelId="{B4A5A0C3-B4E9-B64A-8B18-FE03B9669BD1}" type="pres">
      <dgm:prSet presAssocID="{CBE16900-A26E-4A3F-90C8-E06846C2BEEC}" presName="horz1" presStyleCnt="0"/>
      <dgm:spPr/>
    </dgm:pt>
    <dgm:pt modelId="{D0D092C7-9E8E-C34E-A754-361B0C4685EE}" type="pres">
      <dgm:prSet presAssocID="{CBE16900-A26E-4A3F-90C8-E06846C2BEEC}" presName="tx1" presStyleLbl="revTx" presStyleIdx="1" presStyleCnt="2"/>
      <dgm:spPr/>
    </dgm:pt>
    <dgm:pt modelId="{5D4A3835-CB98-AC4F-9795-1A33B64ECE5C}" type="pres">
      <dgm:prSet presAssocID="{CBE16900-A26E-4A3F-90C8-E06846C2BEEC}" presName="vert1" presStyleCnt="0"/>
      <dgm:spPr/>
    </dgm:pt>
  </dgm:ptLst>
  <dgm:cxnLst>
    <dgm:cxn modelId="{3DB25900-FD1E-4513-9876-831F0703A4D5}" srcId="{699FC957-154C-449E-A2E5-67DA983F2014}" destId="{CBE16900-A26E-4A3F-90C8-E06846C2BEEC}" srcOrd="1" destOrd="0" parTransId="{BB41BE4C-C60F-446A-AFF5-65FBBBABD01E}" sibTransId="{AB0646FE-70CD-4FEF-B52E-1CB6C590D2E1}"/>
    <dgm:cxn modelId="{4E99FD1D-559B-0549-B678-BCA053ECB81C}" type="presOf" srcId="{CBE16900-A26E-4A3F-90C8-E06846C2BEEC}" destId="{D0D092C7-9E8E-C34E-A754-361B0C4685EE}" srcOrd="0" destOrd="0" presId="urn:microsoft.com/office/officeart/2008/layout/LinedList"/>
    <dgm:cxn modelId="{474CF2B7-5758-4043-BAFD-5C7212951986}" srcId="{699FC957-154C-449E-A2E5-67DA983F2014}" destId="{4803167E-A0AD-4EF6-A04D-EC34ADE2DCF8}" srcOrd="0" destOrd="0" parTransId="{2EAAB0CC-330C-443D-9256-C270E3EF0B98}" sibTransId="{28CF6461-17CF-4EDC-9605-D181C9856D1F}"/>
    <dgm:cxn modelId="{82605BCA-3BFD-694E-93EF-D5ABA1E358BF}" type="presOf" srcId="{4803167E-A0AD-4EF6-A04D-EC34ADE2DCF8}" destId="{8024968C-4F0D-EA44-B4EA-4C9D1FA7D84D}" srcOrd="0" destOrd="0" presId="urn:microsoft.com/office/officeart/2008/layout/LinedList"/>
    <dgm:cxn modelId="{D37098F4-1B09-1C4A-B421-44426951B085}" type="presOf" srcId="{699FC957-154C-449E-A2E5-67DA983F2014}" destId="{9B905E39-A266-804E-9E55-FF57DB60B524}" srcOrd="0" destOrd="0" presId="urn:microsoft.com/office/officeart/2008/layout/LinedList"/>
    <dgm:cxn modelId="{E2E548B6-645B-FE4E-A99D-D98D1A21113F}" type="presParOf" srcId="{9B905E39-A266-804E-9E55-FF57DB60B524}" destId="{A25DCD6A-5E6C-6D45-9CBD-CF5AE782A621}" srcOrd="0" destOrd="0" presId="urn:microsoft.com/office/officeart/2008/layout/LinedList"/>
    <dgm:cxn modelId="{8DF53922-A216-1F42-B390-7252683D0C69}" type="presParOf" srcId="{9B905E39-A266-804E-9E55-FF57DB60B524}" destId="{D0390AEB-A8EE-EA48-A0C6-34AF372C9BB5}" srcOrd="1" destOrd="0" presId="urn:microsoft.com/office/officeart/2008/layout/LinedList"/>
    <dgm:cxn modelId="{FDF8AB84-7C9E-1945-8917-84A71DBBE8DE}" type="presParOf" srcId="{D0390AEB-A8EE-EA48-A0C6-34AF372C9BB5}" destId="{8024968C-4F0D-EA44-B4EA-4C9D1FA7D84D}" srcOrd="0" destOrd="0" presId="urn:microsoft.com/office/officeart/2008/layout/LinedList"/>
    <dgm:cxn modelId="{D2CAB63E-9501-5043-8D43-E3B2D0665A27}" type="presParOf" srcId="{D0390AEB-A8EE-EA48-A0C6-34AF372C9BB5}" destId="{7E4BD3C5-DD41-DA40-8720-EEF2930AF010}" srcOrd="1" destOrd="0" presId="urn:microsoft.com/office/officeart/2008/layout/LinedList"/>
    <dgm:cxn modelId="{09FB92EF-A957-ED42-9547-E0A95DAA613E}" type="presParOf" srcId="{9B905E39-A266-804E-9E55-FF57DB60B524}" destId="{0F445AB0-BD5A-8444-BA1C-3EC8427AA771}" srcOrd="2" destOrd="0" presId="urn:microsoft.com/office/officeart/2008/layout/LinedList"/>
    <dgm:cxn modelId="{7C7A99D0-AE17-0843-936C-5966D7526EE2}" type="presParOf" srcId="{9B905E39-A266-804E-9E55-FF57DB60B524}" destId="{B4A5A0C3-B4E9-B64A-8B18-FE03B9669BD1}" srcOrd="3" destOrd="0" presId="urn:microsoft.com/office/officeart/2008/layout/LinedList"/>
    <dgm:cxn modelId="{3BC440A9-AF99-6748-AAFB-6471DA849408}" type="presParOf" srcId="{B4A5A0C3-B4E9-B64A-8B18-FE03B9669BD1}" destId="{D0D092C7-9E8E-C34E-A754-361B0C4685EE}" srcOrd="0" destOrd="0" presId="urn:microsoft.com/office/officeart/2008/layout/LinedList"/>
    <dgm:cxn modelId="{A3F664DE-D8BB-AF4C-BA6B-00F6AB2B571D}" type="presParOf" srcId="{B4A5A0C3-B4E9-B64A-8B18-FE03B9669BD1}" destId="{5D4A3835-CB98-AC4F-9795-1A33B64ECE5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B4FEA593-DBE5-4B01-9110-169799CABB06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CFDEF9F-F10D-4630-AF87-FBA232070F86}">
      <dgm:prSet/>
      <dgm:spPr/>
      <dgm:t>
        <a:bodyPr/>
        <a:lstStyle/>
        <a:p>
          <a:r>
            <a:rPr lang="en-US" b="1"/>
            <a:t>• Datum podpisu: 5. září 2014</a:t>
          </a:r>
          <a:endParaRPr lang="en-US"/>
        </a:p>
      </dgm:t>
    </dgm:pt>
    <dgm:pt modelId="{D92F05E4-74A2-4F51-B1BF-50705242628F}" type="parTrans" cxnId="{16291745-CC04-4D68-8E38-9EE55BD71BC3}">
      <dgm:prSet/>
      <dgm:spPr/>
      <dgm:t>
        <a:bodyPr/>
        <a:lstStyle/>
        <a:p>
          <a:endParaRPr lang="en-US"/>
        </a:p>
      </dgm:t>
    </dgm:pt>
    <dgm:pt modelId="{F7F5A649-4AA3-4BC1-8529-80C4ABD4C34A}" type="sibTrans" cxnId="{16291745-CC04-4D68-8E38-9EE55BD71BC3}">
      <dgm:prSet/>
      <dgm:spPr/>
      <dgm:t>
        <a:bodyPr/>
        <a:lstStyle/>
        <a:p>
          <a:endParaRPr lang="en-US"/>
        </a:p>
      </dgm:t>
    </dgm:pt>
    <dgm:pt modelId="{0BE88531-76D5-472C-B935-810D3D703FBE}">
      <dgm:prSet/>
      <dgm:spPr/>
      <dgm:t>
        <a:bodyPr/>
        <a:lstStyle/>
        <a:p>
          <a:r>
            <a:rPr lang="en-US" b="1"/>
            <a:t>• Místo: Minsk, Bělorusko</a:t>
          </a:r>
          <a:endParaRPr lang="en-US"/>
        </a:p>
      </dgm:t>
    </dgm:pt>
    <dgm:pt modelId="{14DC8E5E-B81C-4FDC-8C4A-B0FA6CFA702F}" type="parTrans" cxnId="{1DCDCA6C-099B-40A9-BE5D-465C4A3C2A9C}">
      <dgm:prSet/>
      <dgm:spPr/>
      <dgm:t>
        <a:bodyPr/>
        <a:lstStyle/>
        <a:p>
          <a:endParaRPr lang="en-US"/>
        </a:p>
      </dgm:t>
    </dgm:pt>
    <dgm:pt modelId="{B3A5D16E-2E9B-4BBE-A8CE-867D613B7D8F}" type="sibTrans" cxnId="{1DCDCA6C-099B-40A9-BE5D-465C4A3C2A9C}">
      <dgm:prSet/>
      <dgm:spPr/>
      <dgm:t>
        <a:bodyPr/>
        <a:lstStyle/>
        <a:p>
          <a:endParaRPr lang="en-US"/>
        </a:p>
      </dgm:t>
    </dgm:pt>
    <dgm:pt modelId="{5287BBBF-6C48-464E-B18A-320076F6411D}">
      <dgm:prSet/>
      <dgm:spPr/>
      <dgm:t>
        <a:bodyPr/>
        <a:lstStyle/>
        <a:p>
          <a:r>
            <a:rPr lang="en-US" b="1"/>
            <a:t>• Iniciativa: Tripartitní kontaktní skupina (Ukrajina, Rusko, OBSE)</a:t>
          </a:r>
          <a:endParaRPr lang="en-US"/>
        </a:p>
      </dgm:t>
    </dgm:pt>
    <dgm:pt modelId="{9E85B125-7C3A-4E59-998E-00A5B1C729D5}" type="parTrans" cxnId="{1BCDC171-7CF3-4CDD-B676-C9B6366A65B3}">
      <dgm:prSet/>
      <dgm:spPr/>
      <dgm:t>
        <a:bodyPr/>
        <a:lstStyle/>
        <a:p>
          <a:endParaRPr lang="en-US"/>
        </a:p>
      </dgm:t>
    </dgm:pt>
    <dgm:pt modelId="{CC4D7573-236C-4808-BFCC-B9B11D64E1FB}" type="sibTrans" cxnId="{1BCDC171-7CF3-4CDD-B676-C9B6366A65B3}">
      <dgm:prSet/>
      <dgm:spPr/>
      <dgm:t>
        <a:bodyPr/>
        <a:lstStyle/>
        <a:p>
          <a:endParaRPr lang="en-US"/>
        </a:p>
      </dgm:t>
    </dgm:pt>
    <dgm:pt modelId="{3DB10C96-E9E1-4270-A801-820D04E236FD}">
      <dgm:prSet/>
      <dgm:spPr/>
      <dgm:t>
        <a:bodyPr/>
        <a:lstStyle/>
        <a:p>
          <a:r>
            <a:rPr lang="en-US" b="1"/>
            <a:t>• Cíl: Zastavit bojové akce na Donbasu</a:t>
          </a:r>
          <a:endParaRPr lang="en-US"/>
        </a:p>
      </dgm:t>
    </dgm:pt>
    <dgm:pt modelId="{5B1E565B-6C7E-4EDF-A50E-218E8FDC125F}" type="parTrans" cxnId="{A35B109A-D824-49FD-8A97-53C4F465EC5D}">
      <dgm:prSet/>
      <dgm:spPr/>
      <dgm:t>
        <a:bodyPr/>
        <a:lstStyle/>
        <a:p>
          <a:endParaRPr lang="en-US"/>
        </a:p>
      </dgm:t>
    </dgm:pt>
    <dgm:pt modelId="{7FE4CE5A-1EF7-41CE-B57E-EF5DF6C98392}" type="sibTrans" cxnId="{A35B109A-D824-49FD-8A97-53C4F465EC5D}">
      <dgm:prSet/>
      <dgm:spPr/>
      <dgm:t>
        <a:bodyPr/>
        <a:lstStyle/>
        <a:p>
          <a:endParaRPr lang="en-US"/>
        </a:p>
      </dgm:t>
    </dgm:pt>
    <dgm:pt modelId="{E68CC80D-A0E4-D04A-A603-889AEC495AB0}" type="pres">
      <dgm:prSet presAssocID="{B4FEA593-DBE5-4B01-9110-169799CABB06}" presName="vert0" presStyleCnt="0">
        <dgm:presLayoutVars>
          <dgm:dir/>
          <dgm:animOne val="branch"/>
          <dgm:animLvl val="lvl"/>
        </dgm:presLayoutVars>
      </dgm:prSet>
      <dgm:spPr/>
    </dgm:pt>
    <dgm:pt modelId="{35BF7531-C93E-804D-B599-935A2302B690}" type="pres">
      <dgm:prSet presAssocID="{CCFDEF9F-F10D-4630-AF87-FBA232070F86}" presName="thickLine" presStyleLbl="alignNode1" presStyleIdx="0" presStyleCnt="4"/>
      <dgm:spPr/>
    </dgm:pt>
    <dgm:pt modelId="{241453B5-3492-FB46-9A73-9B0CA12DD034}" type="pres">
      <dgm:prSet presAssocID="{CCFDEF9F-F10D-4630-AF87-FBA232070F86}" presName="horz1" presStyleCnt="0"/>
      <dgm:spPr/>
    </dgm:pt>
    <dgm:pt modelId="{A2E945CB-8123-6C4F-848C-7869EC580E69}" type="pres">
      <dgm:prSet presAssocID="{CCFDEF9F-F10D-4630-AF87-FBA232070F86}" presName="tx1" presStyleLbl="revTx" presStyleIdx="0" presStyleCnt="4"/>
      <dgm:spPr/>
    </dgm:pt>
    <dgm:pt modelId="{C0CEFF43-6587-D140-889B-490EE6921EFF}" type="pres">
      <dgm:prSet presAssocID="{CCFDEF9F-F10D-4630-AF87-FBA232070F86}" presName="vert1" presStyleCnt="0"/>
      <dgm:spPr/>
    </dgm:pt>
    <dgm:pt modelId="{88171E52-0EA9-7745-BB50-EF3E37C70C8D}" type="pres">
      <dgm:prSet presAssocID="{0BE88531-76D5-472C-B935-810D3D703FBE}" presName="thickLine" presStyleLbl="alignNode1" presStyleIdx="1" presStyleCnt="4"/>
      <dgm:spPr/>
    </dgm:pt>
    <dgm:pt modelId="{7A71535C-089A-3C41-B16D-743A7E1CE3A6}" type="pres">
      <dgm:prSet presAssocID="{0BE88531-76D5-472C-B935-810D3D703FBE}" presName="horz1" presStyleCnt="0"/>
      <dgm:spPr/>
    </dgm:pt>
    <dgm:pt modelId="{044F6483-141C-0C4C-B1FF-5990433B2525}" type="pres">
      <dgm:prSet presAssocID="{0BE88531-76D5-472C-B935-810D3D703FBE}" presName="tx1" presStyleLbl="revTx" presStyleIdx="1" presStyleCnt="4"/>
      <dgm:spPr/>
    </dgm:pt>
    <dgm:pt modelId="{4EB9D534-342B-7A41-AC05-33BA6847906B}" type="pres">
      <dgm:prSet presAssocID="{0BE88531-76D5-472C-B935-810D3D703FBE}" presName="vert1" presStyleCnt="0"/>
      <dgm:spPr/>
    </dgm:pt>
    <dgm:pt modelId="{2538E16A-76B0-884B-8949-26CFFBE6D1D1}" type="pres">
      <dgm:prSet presAssocID="{5287BBBF-6C48-464E-B18A-320076F6411D}" presName="thickLine" presStyleLbl="alignNode1" presStyleIdx="2" presStyleCnt="4"/>
      <dgm:spPr/>
    </dgm:pt>
    <dgm:pt modelId="{2E047910-CD0B-8042-BFD6-DE5652A2C352}" type="pres">
      <dgm:prSet presAssocID="{5287BBBF-6C48-464E-B18A-320076F6411D}" presName="horz1" presStyleCnt="0"/>
      <dgm:spPr/>
    </dgm:pt>
    <dgm:pt modelId="{35BA29AB-64CF-F04C-910F-E161176D78D9}" type="pres">
      <dgm:prSet presAssocID="{5287BBBF-6C48-464E-B18A-320076F6411D}" presName="tx1" presStyleLbl="revTx" presStyleIdx="2" presStyleCnt="4"/>
      <dgm:spPr/>
    </dgm:pt>
    <dgm:pt modelId="{6806BCEF-4370-5841-87A1-0EEC37CC9778}" type="pres">
      <dgm:prSet presAssocID="{5287BBBF-6C48-464E-B18A-320076F6411D}" presName="vert1" presStyleCnt="0"/>
      <dgm:spPr/>
    </dgm:pt>
    <dgm:pt modelId="{E211DE5F-918A-8A44-9024-2C6A2B74AF4F}" type="pres">
      <dgm:prSet presAssocID="{3DB10C96-E9E1-4270-A801-820D04E236FD}" presName="thickLine" presStyleLbl="alignNode1" presStyleIdx="3" presStyleCnt="4"/>
      <dgm:spPr/>
    </dgm:pt>
    <dgm:pt modelId="{AF39EE99-CDA5-E440-B77A-03B2A0494EDD}" type="pres">
      <dgm:prSet presAssocID="{3DB10C96-E9E1-4270-A801-820D04E236FD}" presName="horz1" presStyleCnt="0"/>
      <dgm:spPr/>
    </dgm:pt>
    <dgm:pt modelId="{0B59902A-EC36-BF4E-9053-3F81C267EE9F}" type="pres">
      <dgm:prSet presAssocID="{3DB10C96-E9E1-4270-A801-820D04E236FD}" presName="tx1" presStyleLbl="revTx" presStyleIdx="3" presStyleCnt="4"/>
      <dgm:spPr/>
    </dgm:pt>
    <dgm:pt modelId="{4025258A-C090-7B42-988C-33878440974A}" type="pres">
      <dgm:prSet presAssocID="{3DB10C96-E9E1-4270-A801-820D04E236FD}" presName="vert1" presStyleCnt="0"/>
      <dgm:spPr/>
    </dgm:pt>
  </dgm:ptLst>
  <dgm:cxnLst>
    <dgm:cxn modelId="{E204AE38-DFE0-7241-A424-085F5D83C9BA}" type="presOf" srcId="{CCFDEF9F-F10D-4630-AF87-FBA232070F86}" destId="{A2E945CB-8123-6C4F-848C-7869EC580E69}" srcOrd="0" destOrd="0" presId="urn:microsoft.com/office/officeart/2008/layout/LinedList"/>
    <dgm:cxn modelId="{16291745-CC04-4D68-8E38-9EE55BD71BC3}" srcId="{B4FEA593-DBE5-4B01-9110-169799CABB06}" destId="{CCFDEF9F-F10D-4630-AF87-FBA232070F86}" srcOrd="0" destOrd="0" parTransId="{D92F05E4-74A2-4F51-B1BF-50705242628F}" sibTransId="{F7F5A649-4AA3-4BC1-8529-80C4ABD4C34A}"/>
    <dgm:cxn modelId="{E02D904B-1910-9544-801A-3530F6D2E20D}" type="presOf" srcId="{3DB10C96-E9E1-4270-A801-820D04E236FD}" destId="{0B59902A-EC36-BF4E-9053-3F81C267EE9F}" srcOrd="0" destOrd="0" presId="urn:microsoft.com/office/officeart/2008/layout/LinedList"/>
    <dgm:cxn modelId="{1DCDCA6C-099B-40A9-BE5D-465C4A3C2A9C}" srcId="{B4FEA593-DBE5-4B01-9110-169799CABB06}" destId="{0BE88531-76D5-472C-B935-810D3D703FBE}" srcOrd="1" destOrd="0" parTransId="{14DC8E5E-B81C-4FDC-8C4A-B0FA6CFA702F}" sibTransId="{B3A5D16E-2E9B-4BBE-A8CE-867D613B7D8F}"/>
    <dgm:cxn modelId="{968B1A6E-8AE1-E640-BA7F-12BB3C242B10}" type="presOf" srcId="{0BE88531-76D5-472C-B935-810D3D703FBE}" destId="{044F6483-141C-0C4C-B1FF-5990433B2525}" srcOrd="0" destOrd="0" presId="urn:microsoft.com/office/officeart/2008/layout/LinedList"/>
    <dgm:cxn modelId="{1BCDC171-7CF3-4CDD-B676-C9B6366A65B3}" srcId="{B4FEA593-DBE5-4B01-9110-169799CABB06}" destId="{5287BBBF-6C48-464E-B18A-320076F6411D}" srcOrd="2" destOrd="0" parTransId="{9E85B125-7C3A-4E59-998E-00A5B1C729D5}" sibTransId="{CC4D7573-236C-4808-BFCC-B9B11D64E1FB}"/>
    <dgm:cxn modelId="{28E55889-CB53-F44B-9C40-B015850E8683}" type="presOf" srcId="{B4FEA593-DBE5-4B01-9110-169799CABB06}" destId="{E68CC80D-A0E4-D04A-A603-889AEC495AB0}" srcOrd="0" destOrd="0" presId="urn:microsoft.com/office/officeart/2008/layout/LinedList"/>
    <dgm:cxn modelId="{0DD37796-BF0D-BE41-AC7D-D97BF1AD9BDE}" type="presOf" srcId="{5287BBBF-6C48-464E-B18A-320076F6411D}" destId="{35BA29AB-64CF-F04C-910F-E161176D78D9}" srcOrd="0" destOrd="0" presId="urn:microsoft.com/office/officeart/2008/layout/LinedList"/>
    <dgm:cxn modelId="{A35B109A-D824-49FD-8A97-53C4F465EC5D}" srcId="{B4FEA593-DBE5-4B01-9110-169799CABB06}" destId="{3DB10C96-E9E1-4270-A801-820D04E236FD}" srcOrd="3" destOrd="0" parTransId="{5B1E565B-6C7E-4EDF-A50E-218E8FDC125F}" sibTransId="{7FE4CE5A-1EF7-41CE-B57E-EF5DF6C98392}"/>
    <dgm:cxn modelId="{582A4AA1-DABC-0544-B303-26FBCE2195C6}" type="presParOf" srcId="{E68CC80D-A0E4-D04A-A603-889AEC495AB0}" destId="{35BF7531-C93E-804D-B599-935A2302B690}" srcOrd="0" destOrd="0" presId="urn:microsoft.com/office/officeart/2008/layout/LinedList"/>
    <dgm:cxn modelId="{066FB41E-82A5-A141-AFFB-08F3D3EB079E}" type="presParOf" srcId="{E68CC80D-A0E4-D04A-A603-889AEC495AB0}" destId="{241453B5-3492-FB46-9A73-9B0CA12DD034}" srcOrd="1" destOrd="0" presId="urn:microsoft.com/office/officeart/2008/layout/LinedList"/>
    <dgm:cxn modelId="{B7F5859B-C8F8-1D4E-9CD2-AC6BB0C5C501}" type="presParOf" srcId="{241453B5-3492-FB46-9A73-9B0CA12DD034}" destId="{A2E945CB-8123-6C4F-848C-7869EC580E69}" srcOrd="0" destOrd="0" presId="urn:microsoft.com/office/officeart/2008/layout/LinedList"/>
    <dgm:cxn modelId="{0CD71958-72A0-F147-AF3A-1D6A86F8C61B}" type="presParOf" srcId="{241453B5-3492-FB46-9A73-9B0CA12DD034}" destId="{C0CEFF43-6587-D140-889B-490EE6921EFF}" srcOrd="1" destOrd="0" presId="urn:microsoft.com/office/officeart/2008/layout/LinedList"/>
    <dgm:cxn modelId="{7F466D7C-2C9D-994D-A726-8B1BCA207352}" type="presParOf" srcId="{E68CC80D-A0E4-D04A-A603-889AEC495AB0}" destId="{88171E52-0EA9-7745-BB50-EF3E37C70C8D}" srcOrd="2" destOrd="0" presId="urn:microsoft.com/office/officeart/2008/layout/LinedList"/>
    <dgm:cxn modelId="{550D8423-AD66-1345-8E28-A10836D0BD25}" type="presParOf" srcId="{E68CC80D-A0E4-D04A-A603-889AEC495AB0}" destId="{7A71535C-089A-3C41-B16D-743A7E1CE3A6}" srcOrd="3" destOrd="0" presId="urn:microsoft.com/office/officeart/2008/layout/LinedList"/>
    <dgm:cxn modelId="{EDF19846-C432-0B48-933F-F39B7AA05549}" type="presParOf" srcId="{7A71535C-089A-3C41-B16D-743A7E1CE3A6}" destId="{044F6483-141C-0C4C-B1FF-5990433B2525}" srcOrd="0" destOrd="0" presId="urn:microsoft.com/office/officeart/2008/layout/LinedList"/>
    <dgm:cxn modelId="{311FF419-4F29-AC4D-A190-6CB54CC35580}" type="presParOf" srcId="{7A71535C-089A-3C41-B16D-743A7E1CE3A6}" destId="{4EB9D534-342B-7A41-AC05-33BA6847906B}" srcOrd="1" destOrd="0" presId="urn:microsoft.com/office/officeart/2008/layout/LinedList"/>
    <dgm:cxn modelId="{E639F384-B5AB-144F-B2C6-01FB1B553970}" type="presParOf" srcId="{E68CC80D-A0E4-D04A-A603-889AEC495AB0}" destId="{2538E16A-76B0-884B-8949-26CFFBE6D1D1}" srcOrd="4" destOrd="0" presId="urn:microsoft.com/office/officeart/2008/layout/LinedList"/>
    <dgm:cxn modelId="{3660500C-6646-794F-A97C-09C18E577AC1}" type="presParOf" srcId="{E68CC80D-A0E4-D04A-A603-889AEC495AB0}" destId="{2E047910-CD0B-8042-BFD6-DE5652A2C352}" srcOrd="5" destOrd="0" presId="urn:microsoft.com/office/officeart/2008/layout/LinedList"/>
    <dgm:cxn modelId="{F1B2C3EC-F71F-D04E-ACBA-3E395D20D158}" type="presParOf" srcId="{2E047910-CD0B-8042-BFD6-DE5652A2C352}" destId="{35BA29AB-64CF-F04C-910F-E161176D78D9}" srcOrd="0" destOrd="0" presId="urn:microsoft.com/office/officeart/2008/layout/LinedList"/>
    <dgm:cxn modelId="{6EDBCD2D-A6EB-D04E-828D-4D9813B0ABD1}" type="presParOf" srcId="{2E047910-CD0B-8042-BFD6-DE5652A2C352}" destId="{6806BCEF-4370-5841-87A1-0EEC37CC9778}" srcOrd="1" destOrd="0" presId="urn:microsoft.com/office/officeart/2008/layout/LinedList"/>
    <dgm:cxn modelId="{D70C9C0C-314B-364A-ABBA-C4CE32A9B283}" type="presParOf" srcId="{E68CC80D-A0E4-D04A-A603-889AEC495AB0}" destId="{E211DE5F-918A-8A44-9024-2C6A2B74AF4F}" srcOrd="6" destOrd="0" presId="urn:microsoft.com/office/officeart/2008/layout/LinedList"/>
    <dgm:cxn modelId="{4FD45BA2-607C-D04D-BCE1-E286CC711BEE}" type="presParOf" srcId="{E68CC80D-A0E4-D04A-A603-889AEC495AB0}" destId="{AF39EE99-CDA5-E440-B77A-03B2A0494EDD}" srcOrd="7" destOrd="0" presId="urn:microsoft.com/office/officeart/2008/layout/LinedList"/>
    <dgm:cxn modelId="{A56E0D88-3E93-CA4D-AD4F-870B61E8B922}" type="presParOf" srcId="{AF39EE99-CDA5-E440-B77A-03B2A0494EDD}" destId="{0B59902A-EC36-BF4E-9053-3F81C267EE9F}" srcOrd="0" destOrd="0" presId="urn:microsoft.com/office/officeart/2008/layout/LinedList"/>
    <dgm:cxn modelId="{46F97A29-CA3E-8140-9B8E-FDFA2E94DB0A}" type="presParOf" srcId="{AF39EE99-CDA5-E440-B77A-03B2A0494EDD}" destId="{4025258A-C090-7B42-988C-33878440974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774CFC23-DDD9-4B78-88AB-1B2C2B2DC02D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4E380216-C84F-4490-B564-FD726C0B0768}">
      <dgm:prSet/>
      <dgm:spPr/>
      <dgm:t>
        <a:bodyPr/>
        <a:lstStyle/>
        <a:p>
          <a:r>
            <a:rPr lang="en-US" b="1"/>
            <a:t>• Ukrajina: Leonid Kučma</a:t>
          </a:r>
          <a:endParaRPr lang="en-US"/>
        </a:p>
      </dgm:t>
    </dgm:pt>
    <dgm:pt modelId="{D4031A96-FC72-4BE9-ABCC-AB5004981D09}" type="parTrans" cxnId="{FC547B0F-A83C-4965-AA51-61F4FFF330CF}">
      <dgm:prSet/>
      <dgm:spPr/>
      <dgm:t>
        <a:bodyPr/>
        <a:lstStyle/>
        <a:p>
          <a:endParaRPr lang="en-US"/>
        </a:p>
      </dgm:t>
    </dgm:pt>
    <dgm:pt modelId="{206B2BEA-8CE8-43DB-8E45-89AB061BCE44}" type="sibTrans" cxnId="{FC547B0F-A83C-4965-AA51-61F4FFF330CF}">
      <dgm:prSet/>
      <dgm:spPr/>
      <dgm:t>
        <a:bodyPr/>
        <a:lstStyle/>
        <a:p>
          <a:endParaRPr lang="en-US"/>
        </a:p>
      </dgm:t>
    </dgm:pt>
    <dgm:pt modelId="{1FBA8BA2-E828-4D10-9022-BCBAA2346395}">
      <dgm:prSet/>
      <dgm:spPr/>
      <dgm:t>
        <a:bodyPr/>
        <a:lstStyle/>
        <a:p>
          <a:r>
            <a:rPr lang="en-US" b="1"/>
            <a:t>• Rusko: Michail Zurabov</a:t>
          </a:r>
          <a:endParaRPr lang="en-US"/>
        </a:p>
      </dgm:t>
    </dgm:pt>
    <dgm:pt modelId="{D7CD19B0-ADBA-4CEB-A919-EBFACA61F1DC}" type="parTrans" cxnId="{DBDCD15A-36DC-4AC7-B025-D532068F5D69}">
      <dgm:prSet/>
      <dgm:spPr/>
      <dgm:t>
        <a:bodyPr/>
        <a:lstStyle/>
        <a:p>
          <a:endParaRPr lang="en-US"/>
        </a:p>
      </dgm:t>
    </dgm:pt>
    <dgm:pt modelId="{DF2990D1-8D91-478C-B4B1-2F9FA9DFD9CB}" type="sibTrans" cxnId="{DBDCD15A-36DC-4AC7-B025-D532068F5D69}">
      <dgm:prSet/>
      <dgm:spPr/>
      <dgm:t>
        <a:bodyPr/>
        <a:lstStyle/>
        <a:p>
          <a:endParaRPr lang="en-US"/>
        </a:p>
      </dgm:t>
    </dgm:pt>
    <dgm:pt modelId="{1A9B1721-897F-445E-9FF5-33FF06CC1DFE}">
      <dgm:prSet/>
      <dgm:spPr/>
      <dgm:t>
        <a:bodyPr/>
        <a:lstStyle/>
        <a:p>
          <a:r>
            <a:rPr lang="en-US" b="1"/>
            <a:t>• OBSE: Heidi Tagliavini</a:t>
          </a:r>
          <a:endParaRPr lang="en-US"/>
        </a:p>
      </dgm:t>
    </dgm:pt>
    <dgm:pt modelId="{A4F8175F-39AD-47F9-B33C-FE7F602A3C69}" type="parTrans" cxnId="{55EE185A-64A4-4C00-B4CA-D2263CF5085D}">
      <dgm:prSet/>
      <dgm:spPr/>
      <dgm:t>
        <a:bodyPr/>
        <a:lstStyle/>
        <a:p>
          <a:endParaRPr lang="en-US"/>
        </a:p>
      </dgm:t>
    </dgm:pt>
    <dgm:pt modelId="{BDF8AD65-B72A-4931-A859-7FD3A009247C}" type="sibTrans" cxnId="{55EE185A-64A4-4C00-B4CA-D2263CF5085D}">
      <dgm:prSet/>
      <dgm:spPr/>
      <dgm:t>
        <a:bodyPr/>
        <a:lstStyle/>
        <a:p>
          <a:endParaRPr lang="en-US"/>
        </a:p>
      </dgm:t>
    </dgm:pt>
    <dgm:pt modelId="{24AD5E13-7AA3-4177-87A8-B22357B655D6}">
      <dgm:prSet/>
      <dgm:spPr/>
      <dgm:t>
        <a:bodyPr/>
        <a:lstStyle/>
        <a:p>
          <a:r>
            <a:rPr lang="en-US" b="1"/>
            <a:t>• Separatisté: Zacharčenko (DNR), Plotnickij (LNR)</a:t>
          </a:r>
          <a:endParaRPr lang="en-US"/>
        </a:p>
      </dgm:t>
    </dgm:pt>
    <dgm:pt modelId="{4FDB28A8-4582-4A34-AB7D-1AD0878FF14D}" type="parTrans" cxnId="{6EEF71D4-AC90-44BC-B689-179160529D3F}">
      <dgm:prSet/>
      <dgm:spPr/>
      <dgm:t>
        <a:bodyPr/>
        <a:lstStyle/>
        <a:p>
          <a:endParaRPr lang="en-US"/>
        </a:p>
      </dgm:t>
    </dgm:pt>
    <dgm:pt modelId="{0554356B-F0FD-4280-B0B2-317846C3D363}" type="sibTrans" cxnId="{6EEF71D4-AC90-44BC-B689-179160529D3F}">
      <dgm:prSet/>
      <dgm:spPr/>
      <dgm:t>
        <a:bodyPr/>
        <a:lstStyle/>
        <a:p>
          <a:endParaRPr lang="en-US"/>
        </a:p>
      </dgm:t>
    </dgm:pt>
    <dgm:pt modelId="{019AD7AA-444B-BC44-A642-AC3E63EDBA58}" type="pres">
      <dgm:prSet presAssocID="{774CFC23-DDD9-4B78-88AB-1B2C2B2DC02D}" presName="vert0" presStyleCnt="0">
        <dgm:presLayoutVars>
          <dgm:dir/>
          <dgm:animOne val="branch"/>
          <dgm:animLvl val="lvl"/>
        </dgm:presLayoutVars>
      </dgm:prSet>
      <dgm:spPr/>
    </dgm:pt>
    <dgm:pt modelId="{856B304C-48F3-6E42-AE6B-BE4A20B6E27A}" type="pres">
      <dgm:prSet presAssocID="{4E380216-C84F-4490-B564-FD726C0B0768}" presName="thickLine" presStyleLbl="alignNode1" presStyleIdx="0" presStyleCnt="4"/>
      <dgm:spPr/>
    </dgm:pt>
    <dgm:pt modelId="{DB2FD1CB-5095-1D40-8B9A-75EC2DA0752E}" type="pres">
      <dgm:prSet presAssocID="{4E380216-C84F-4490-B564-FD726C0B0768}" presName="horz1" presStyleCnt="0"/>
      <dgm:spPr/>
    </dgm:pt>
    <dgm:pt modelId="{6E204171-8DEE-D546-80FA-3109FCB39890}" type="pres">
      <dgm:prSet presAssocID="{4E380216-C84F-4490-B564-FD726C0B0768}" presName="tx1" presStyleLbl="revTx" presStyleIdx="0" presStyleCnt="4"/>
      <dgm:spPr/>
    </dgm:pt>
    <dgm:pt modelId="{841E545A-E7F4-4E42-A05E-36D19ACA7F8A}" type="pres">
      <dgm:prSet presAssocID="{4E380216-C84F-4490-B564-FD726C0B0768}" presName="vert1" presStyleCnt="0"/>
      <dgm:spPr/>
    </dgm:pt>
    <dgm:pt modelId="{E588F37B-B23F-2946-9749-946F59CDF46E}" type="pres">
      <dgm:prSet presAssocID="{1FBA8BA2-E828-4D10-9022-BCBAA2346395}" presName="thickLine" presStyleLbl="alignNode1" presStyleIdx="1" presStyleCnt="4"/>
      <dgm:spPr/>
    </dgm:pt>
    <dgm:pt modelId="{6B8A8F78-02B6-574F-B1D1-7E29BE239F81}" type="pres">
      <dgm:prSet presAssocID="{1FBA8BA2-E828-4D10-9022-BCBAA2346395}" presName="horz1" presStyleCnt="0"/>
      <dgm:spPr/>
    </dgm:pt>
    <dgm:pt modelId="{E88FE6F0-0724-4842-A797-79B9E0D9EA62}" type="pres">
      <dgm:prSet presAssocID="{1FBA8BA2-E828-4D10-9022-BCBAA2346395}" presName="tx1" presStyleLbl="revTx" presStyleIdx="1" presStyleCnt="4"/>
      <dgm:spPr/>
    </dgm:pt>
    <dgm:pt modelId="{EC34B123-898F-034E-B91B-25CFAD081140}" type="pres">
      <dgm:prSet presAssocID="{1FBA8BA2-E828-4D10-9022-BCBAA2346395}" presName="vert1" presStyleCnt="0"/>
      <dgm:spPr/>
    </dgm:pt>
    <dgm:pt modelId="{0AD3C71B-1EA9-1647-862C-C6CD0F3E1090}" type="pres">
      <dgm:prSet presAssocID="{1A9B1721-897F-445E-9FF5-33FF06CC1DFE}" presName="thickLine" presStyleLbl="alignNode1" presStyleIdx="2" presStyleCnt="4"/>
      <dgm:spPr/>
    </dgm:pt>
    <dgm:pt modelId="{5611990F-0707-5B43-A12C-FC8BC5E900F6}" type="pres">
      <dgm:prSet presAssocID="{1A9B1721-897F-445E-9FF5-33FF06CC1DFE}" presName="horz1" presStyleCnt="0"/>
      <dgm:spPr/>
    </dgm:pt>
    <dgm:pt modelId="{FF988B7E-8858-FE47-A198-902BCCBFE70E}" type="pres">
      <dgm:prSet presAssocID="{1A9B1721-897F-445E-9FF5-33FF06CC1DFE}" presName="tx1" presStyleLbl="revTx" presStyleIdx="2" presStyleCnt="4"/>
      <dgm:spPr/>
    </dgm:pt>
    <dgm:pt modelId="{FBFD9EC3-B28C-8B42-BB8A-BA1C2542D788}" type="pres">
      <dgm:prSet presAssocID="{1A9B1721-897F-445E-9FF5-33FF06CC1DFE}" presName="vert1" presStyleCnt="0"/>
      <dgm:spPr/>
    </dgm:pt>
    <dgm:pt modelId="{6179E6B9-FD66-AE4C-BE91-3BB470A61BB1}" type="pres">
      <dgm:prSet presAssocID="{24AD5E13-7AA3-4177-87A8-B22357B655D6}" presName="thickLine" presStyleLbl="alignNode1" presStyleIdx="3" presStyleCnt="4"/>
      <dgm:spPr/>
    </dgm:pt>
    <dgm:pt modelId="{54E37017-69B0-A440-ABC6-6FE9DE4C8A85}" type="pres">
      <dgm:prSet presAssocID="{24AD5E13-7AA3-4177-87A8-B22357B655D6}" presName="horz1" presStyleCnt="0"/>
      <dgm:spPr/>
    </dgm:pt>
    <dgm:pt modelId="{DF662F75-0EC5-D945-BB06-685374614207}" type="pres">
      <dgm:prSet presAssocID="{24AD5E13-7AA3-4177-87A8-B22357B655D6}" presName="tx1" presStyleLbl="revTx" presStyleIdx="3" presStyleCnt="4"/>
      <dgm:spPr/>
    </dgm:pt>
    <dgm:pt modelId="{AAE9C247-6B6E-6F48-90A0-4B68781294D2}" type="pres">
      <dgm:prSet presAssocID="{24AD5E13-7AA3-4177-87A8-B22357B655D6}" presName="vert1" presStyleCnt="0"/>
      <dgm:spPr/>
    </dgm:pt>
  </dgm:ptLst>
  <dgm:cxnLst>
    <dgm:cxn modelId="{FC547B0F-A83C-4965-AA51-61F4FFF330CF}" srcId="{774CFC23-DDD9-4B78-88AB-1B2C2B2DC02D}" destId="{4E380216-C84F-4490-B564-FD726C0B0768}" srcOrd="0" destOrd="0" parTransId="{D4031A96-FC72-4BE9-ABCC-AB5004981D09}" sibTransId="{206B2BEA-8CE8-43DB-8E45-89AB061BCE44}"/>
    <dgm:cxn modelId="{0CED1A44-9F3D-E04E-A033-8A928372A069}" type="presOf" srcId="{1A9B1721-897F-445E-9FF5-33FF06CC1DFE}" destId="{FF988B7E-8858-FE47-A198-902BCCBFE70E}" srcOrd="0" destOrd="0" presId="urn:microsoft.com/office/officeart/2008/layout/LinedList"/>
    <dgm:cxn modelId="{55EE185A-64A4-4C00-B4CA-D2263CF5085D}" srcId="{774CFC23-DDD9-4B78-88AB-1B2C2B2DC02D}" destId="{1A9B1721-897F-445E-9FF5-33FF06CC1DFE}" srcOrd="2" destOrd="0" parTransId="{A4F8175F-39AD-47F9-B33C-FE7F602A3C69}" sibTransId="{BDF8AD65-B72A-4931-A859-7FD3A009247C}"/>
    <dgm:cxn modelId="{DBDCD15A-36DC-4AC7-B025-D532068F5D69}" srcId="{774CFC23-DDD9-4B78-88AB-1B2C2B2DC02D}" destId="{1FBA8BA2-E828-4D10-9022-BCBAA2346395}" srcOrd="1" destOrd="0" parTransId="{D7CD19B0-ADBA-4CEB-A919-EBFACA61F1DC}" sibTransId="{DF2990D1-8D91-478C-B4B1-2F9FA9DFD9CB}"/>
    <dgm:cxn modelId="{F67FFA74-563A-D649-A0D7-B4E1650FCF0A}" type="presOf" srcId="{4E380216-C84F-4490-B564-FD726C0B0768}" destId="{6E204171-8DEE-D546-80FA-3109FCB39890}" srcOrd="0" destOrd="0" presId="urn:microsoft.com/office/officeart/2008/layout/LinedList"/>
    <dgm:cxn modelId="{86BEDF78-167A-DF46-A9B1-45DDD9732F83}" type="presOf" srcId="{774CFC23-DDD9-4B78-88AB-1B2C2B2DC02D}" destId="{019AD7AA-444B-BC44-A642-AC3E63EDBA58}" srcOrd="0" destOrd="0" presId="urn:microsoft.com/office/officeart/2008/layout/LinedList"/>
    <dgm:cxn modelId="{99C5F28B-E643-C040-A62F-CC19E6968D60}" type="presOf" srcId="{24AD5E13-7AA3-4177-87A8-B22357B655D6}" destId="{DF662F75-0EC5-D945-BB06-685374614207}" srcOrd="0" destOrd="0" presId="urn:microsoft.com/office/officeart/2008/layout/LinedList"/>
    <dgm:cxn modelId="{34083A9B-B0A1-9A46-B900-9B368DA88291}" type="presOf" srcId="{1FBA8BA2-E828-4D10-9022-BCBAA2346395}" destId="{E88FE6F0-0724-4842-A797-79B9E0D9EA62}" srcOrd="0" destOrd="0" presId="urn:microsoft.com/office/officeart/2008/layout/LinedList"/>
    <dgm:cxn modelId="{6EEF71D4-AC90-44BC-B689-179160529D3F}" srcId="{774CFC23-DDD9-4B78-88AB-1B2C2B2DC02D}" destId="{24AD5E13-7AA3-4177-87A8-B22357B655D6}" srcOrd="3" destOrd="0" parTransId="{4FDB28A8-4582-4A34-AB7D-1AD0878FF14D}" sibTransId="{0554356B-F0FD-4280-B0B2-317846C3D363}"/>
    <dgm:cxn modelId="{F0983EDD-D861-394A-AC7D-B9EE2424488E}" type="presParOf" srcId="{019AD7AA-444B-BC44-A642-AC3E63EDBA58}" destId="{856B304C-48F3-6E42-AE6B-BE4A20B6E27A}" srcOrd="0" destOrd="0" presId="urn:microsoft.com/office/officeart/2008/layout/LinedList"/>
    <dgm:cxn modelId="{73A1BE7D-1759-2543-9D64-403A6FD6F45C}" type="presParOf" srcId="{019AD7AA-444B-BC44-A642-AC3E63EDBA58}" destId="{DB2FD1CB-5095-1D40-8B9A-75EC2DA0752E}" srcOrd="1" destOrd="0" presId="urn:microsoft.com/office/officeart/2008/layout/LinedList"/>
    <dgm:cxn modelId="{37AE836F-027C-224C-A50F-A9691395B7FC}" type="presParOf" srcId="{DB2FD1CB-5095-1D40-8B9A-75EC2DA0752E}" destId="{6E204171-8DEE-D546-80FA-3109FCB39890}" srcOrd="0" destOrd="0" presId="urn:microsoft.com/office/officeart/2008/layout/LinedList"/>
    <dgm:cxn modelId="{8DDDCBDF-95D1-1742-82EB-7897AA0DCA77}" type="presParOf" srcId="{DB2FD1CB-5095-1D40-8B9A-75EC2DA0752E}" destId="{841E545A-E7F4-4E42-A05E-36D19ACA7F8A}" srcOrd="1" destOrd="0" presId="urn:microsoft.com/office/officeart/2008/layout/LinedList"/>
    <dgm:cxn modelId="{3B880AF3-42C4-D04A-A236-B2548A76B0FC}" type="presParOf" srcId="{019AD7AA-444B-BC44-A642-AC3E63EDBA58}" destId="{E588F37B-B23F-2946-9749-946F59CDF46E}" srcOrd="2" destOrd="0" presId="urn:microsoft.com/office/officeart/2008/layout/LinedList"/>
    <dgm:cxn modelId="{85AFE3F1-2EAC-C84A-BD12-792A2A441889}" type="presParOf" srcId="{019AD7AA-444B-BC44-A642-AC3E63EDBA58}" destId="{6B8A8F78-02B6-574F-B1D1-7E29BE239F81}" srcOrd="3" destOrd="0" presId="urn:microsoft.com/office/officeart/2008/layout/LinedList"/>
    <dgm:cxn modelId="{7A3F8C1C-8CBC-9A4D-9A33-F35420DE4FFB}" type="presParOf" srcId="{6B8A8F78-02B6-574F-B1D1-7E29BE239F81}" destId="{E88FE6F0-0724-4842-A797-79B9E0D9EA62}" srcOrd="0" destOrd="0" presId="urn:microsoft.com/office/officeart/2008/layout/LinedList"/>
    <dgm:cxn modelId="{BD95E431-9909-4940-ACAC-1D7FB181FB16}" type="presParOf" srcId="{6B8A8F78-02B6-574F-B1D1-7E29BE239F81}" destId="{EC34B123-898F-034E-B91B-25CFAD081140}" srcOrd="1" destOrd="0" presId="urn:microsoft.com/office/officeart/2008/layout/LinedList"/>
    <dgm:cxn modelId="{3FE0E713-AC4F-EE41-84CD-5F365061AA87}" type="presParOf" srcId="{019AD7AA-444B-BC44-A642-AC3E63EDBA58}" destId="{0AD3C71B-1EA9-1647-862C-C6CD0F3E1090}" srcOrd="4" destOrd="0" presId="urn:microsoft.com/office/officeart/2008/layout/LinedList"/>
    <dgm:cxn modelId="{291C965F-05FB-9140-B046-FF8CC77D27EB}" type="presParOf" srcId="{019AD7AA-444B-BC44-A642-AC3E63EDBA58}" destId="{5611990F-0707-5B43-A12C-FC8BC5E900F6}" srcOrd="5" destOrd="0" presId="urn:microsoft.com/office/officeart/2008/layout/LinedList"/>
    <dgm:cxn modelId="{DC7BD1B3-7D70-7144-AA7E-F4CFB8D662FA}" type="presParOf" srcId="{5611990F-0707-5B43-A12C-FC8BC5E900F6}" destId="{FF988B7E-8858-FE47-A198-902BCCBFE70E}" srcOrd="0" destOrd="0" presId="urn:microsoft.com/office/officeart/2008/layout/LinedList"/>
    <dgm:cxn modelId="{D7799D15-3ABF-3F4F-9706-2AFDC396C474}" type="presParOf" srcId="{5611990F-0707-5B43-A12C-FC8BC5E900F6}" destId="{FBFD9EC3-B28C-8B42-BB8A-BA1C2542D788}" srcOrd="1" destOrd="0" presId="urn:microsoft.com/office/officeart/2008/layout/LinedList"/>
    <dgm:cxn modelId="{1FC17844-511A-F140-93EB-69E824D9160B}" type="presParOf" srcId="{019AD7AA-444B-BC44-A642-AC3E63EDBA58}" destId="{6179E6B9-FD66-AE4C-BE91-3BB470A61BB1}" srcOrd="6" destOrd="0" presId="urn:microsoft.com/office/officeart/2008/layout/LinedList"/>
    <dgm:cxn modelId="{0D4EB7BC-CE7C-FA4C-8EA5-CEA75488DAB9}" type="presParOf" srcId="{019AD7AA-444B-BC44-A642-AC3E63EDBA58}" destId="{54E37017-69B0-A440-ABC6-6FE9DE4C8A85}" srcOrd="7" destOrd="0" presId="urn:microsoft.com/office/officeart/2008/layout/LinedList"/>
    <dgm:cxn modelId="{960E0DC1-3C0D-224D-9536-906D6341E4B9}" type="presParOf" srcId="{54E37017-69B0-A440-ABC6-6FE9DE4C8A85}" destId="{DF662F75-0EC5-D945-BB06-685374614207}" srcOrd="0" destOrd="0" presId="urn:microsoft.com/office/officeart/2008/layout/LinedList"/>
    <dgm:cxn modelId="{2764F367-B63B-5F41-98E4-219338160654}" type="presParOf" srcId="{54E37017-69B0-A440-ABC6-6FE9DE4C8A85}" destId="{AAE9C247-6B6E-6F48-90A0-4B68781294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16EEA9F8-A2F5-45CE-9BB3-72204A7D97F3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565C446-7556-4AF1-AA24-ABE6527B21AC}">
      <dgm:prSet/>
      <dgm:spPr/>
      <dgm:t>
        <a:bodyPr/>
        <a:lstStyle/>
        <a:p>
          <a:r>
            <a:rPr lang="en-US" b="1"/>
            <a:t>1. Připojení Krymu k Ruské federaci</a:t>
          </a:r>
          <a:endParaRPr lang="en-US"/>
        </a:p>
      </dgm:t>
    </dgm:pt>
    <dgm:pt modelId="{178D9B83-5F4F-4436-85C3-D5D8BA5724C2}" type="parTrans" cxnId="{5800B253-BF7E-435D-AB60-8F411178779D}">
      <dgm:prSet/>
      <dgm:spPr/>
      <dgm:t>
        <a:bodyPr/>
        <a:lstStyle/>
        <a:p>
          <a:endParaRPr lang="en-US"/>
        </a:p>
      </dgm:t>
    </dgm:pt>
    <dgm:pt modelId="{DBEFD1F1-6544-43BD-A67B-1095E6CD48F7}" type="sibTrans" cxnId="{5800B253-BF7E-435D-AB60-8F411178779D}">
      <dgm:prSet/>
      <dgm:spPr/>
      <dgm:t>
        <a:bodyPr/>
        <a:lstStyle/>
        <a:p>
          <a:endParaRPr lang="en-US"/>
        </a:p>
      </dgm:t>
    </dgm:pt>
    <dgm:pt modelId="{086F7B2B-259F-476C-B44D-F267C6EFB26F}">
      <dgm:prSet/>
      <dgm:spPr/>
      <dgm:t>
        <a:bodyPr/>
        <a:lstStyle/>
        <a:p>
          <a:r>
            <a:rPr lang="en-US" b="1"/>
            <a:t>2. Obnovení ústavy z roku 1992 (širší autonomie v rámci Ukrajiny)</a:t>
          </a:r>
          <a:endParaRPr lang="en-US"/>
        </a:p>
      </dgm:t>
    </dgm:pt>
    <dgm:pt modelId="{71B119F8-A9DD-41B3-9A9B-2FD18AED7316}" type="parTrans" cxnId="{3BC0162C-FEB3-446E-93B4-8B9856876289}">
      <dgm:prSet/>
      <dgm:spPr/>
      <dgm:t>
        <a:bodyPr/>
        <a:lstStyle/>
        <a:p>
          <a:endParaRPr lang="en-US"/>
        </a:p>
      </dgm:t>
    </dgm:pt>
    <dgm:pt modelId="{015B0D78-F25E-41B8-AF40-E00A65CE59CD}" type="sibTrans" cxnId="{3BC0162C-FEB3-446E-93B4-8B9856876289}">
      <dgm:prSet/>
      <dgm:spPr/>
      <dgm:t>
        <a:bodyPr/>
        <a:lstStyle/>
        <a:p>
          <a:endParaRPr lang="en-US"/>
        </a:p>
      </dgm:t>
    </dgm:pt>
    <dgm:pt modelId="{56739694-FB35-45EA-AAFB-58CCD4873333}">
      <dgm:prSet/>
      <dgm:spPr/>
      <dgm:t>
        <a:bodyPr/>
        <a:lstStyle/>
        <a:p>
          <a:r>
            <a:rPr lang="en-US" b="1"/>
            <a:t>• Nebyla možnost zachovat status quo (součást Ukrajiny)</a:t>
          </a:r>
          <a:endParaRPr lang="en-US"/>
        </a:p>
      </dgm:t>
    </dgm:pt>
    <dgm:pt modelId="{4C412E53-7918-4CC9-8FBA-F8814273CDAE}" type="parTrans" cxnId="{63644CD1-FB7C-45FC-92B3-B63D167928D2}">
      <dgm:prSet/>
      <dgm:spPr/>
      <dgm:t>
        <a:bodyPr/>
        <a:lstStyle/>
        <a:p>
          <a:endParaRPr lang="en-US"/>
        </a:p>
      </dgm:t>
    </dgm:pt>
    <dgm:pt modelId="{87A0B668-88B1-428E-A183-2F7D1A2119B0}" type="sibTrans" cxnId="{63644CD1-FB7C-45FC-92B3-B63D167928D2}">
      <dgm:prSet/>
      <dgm:spPr/>
      <dgm:t>
        <a:bodyPr/>
        <a:lstStyle/>
        <a:p>
          <a:endParaRPr lang="en-US"/>
        </a:p>
      </dgm:t>
    </dgm:pt>
    <dgm:pt modelId="{F611B402-7BE5-ED41-A4A8-02FCA0DD34F6}" type="pres">
      <dgm:prSet presAssocID="{16EEA9F8-A2F5-45CE-9BB3-72204A7D97F3}" presName="vert0" presStyleCnt="0">
        <dgm:presLayoutVars>
          <dgm:dir/>
          <dgm:animOne val="branch"/>
          <dgm:animLvl val="lvl"/>
        </dgm:presLayoutVars>
      </dgm:prSet>
      <dgm:spPr/>
    </dgm:pt>
    <dgm:pt modelId="{2E0E9B68-3A06-484D-8F29-83938D531D8D}" type="pres">
      <dgm:prSet presAssocID="{4565C446-7556-4AF1-AA24-ABE6527B21AC}" presName="thickLine" presStyleLbl="alignNode1" presStyleIdx="0" presStyleCnt="3"/>
      <dgm:spPr/>
    </dgm:pt>
    <dgm:pt modelId="{0709CB84-99DB-1441-A41C-14EC514793B0}" type="pres">
      <dgm:prSet presAssocID="{4565C446-7556-4AF1-AA24-ABE6527B21AC}" presName="horz1" presStyleCnt="0"/>
      <dgm:spPr/>
    </dgm:pt>
    <dgm:pt modelId="{3C8600B0-8602-E146-9D96-FD7DF495CC23}" type="pres">
      <dgm:prSet presAssocID="{4565C446-7556-4AF1-AA24-ABE6527B21AC}" presName="tx1" presStyleLbl="revTx" presStyleIdx="0" presStyleCnt="3"/>
      <dgm:spPr/>
    </dgm:pt>
    <dgm:pt modelId="{B273AAB5-445B-5641-9E1A-D6055196C39F}" type="pres">
      <dgm:prSet presAssocID="{4565C446-7556-4AF1-AA24-ABE6527B21AC}" presName="vert1" presStyleCnt="0"/>
      <dgm:spPr/>
    </dgm:pt>
    <dgm:pt modelId="{B35D9858-78D8-1C47-A923-4EE3D18312F5}" type="pres">
      <dgm:prSet presAssocID="{086F7B2B-259F-476C-B44D-F267C6EFB26F}" presName="thickLine" presStyleLbl="alignNode1" presStyleIdx="1" presStyleCnt="3"/>
      <dgm:spPr/>
    </dgm:pt>
    <dgm:pt modelId="{7AD28A99-C81A-504D-9276-B4B4BAA4A9FC}" type="pres">
      <dgm:prSet presAssocID="{086F7B2B-259F-476C-B44D-F267C6EFB26F}" presName="horz1" presStyleCnt="0"/>
      <dgm:spPr/>
    </dgm:pt>
    <dgm:pt modelId="{3DC99581-C06D-A245-B5BD-666770954D34}" type="pres">
      <dgm:prSet presAssocID="{086F7B2B-259F-476C-B44D-F267C6EFB26F}" presName="tx1" presStyleLbl="revTx" presStyleIdx="1" presStyleCnt="3"/>
      <dgm:spPr/>
    </dgm:pt>
    <dgm:pt modelId="{980DACCC-C2C3-2E4A-97C8-1126333DFB64}" type="pres">
      <dgm:prSet presAssocID="{086F7B2B-259F-476C-B44D-F267C6EFB26F}" presName="vert1" presStyleCnt="0"/>
      <dgm:spPr/>
    </dgm:pt>
    <dgm:pt modelId="{F257765A-5C87-E244-AF87-397DD07D8F10}" type="pres">
      <dgm:prSet presAssocID="{56739694-FB35-45EA-AAFB-58CCD4873333}" presName="thickLine" presStyleLbl="alignNode1" presStyleIdx="2" presStyleCnt="3"/>
      <dgm:spPr/>
    </dgm:pt>
    <dgm:pt modelId="{768A0E0D-E9EE-A146-93FE-6E4A0D225E1A}" type="pres">
      <dgm:prSet presAssocID="{56739694-FB35-45EA-AAFB-58CCD4873333}" presName="horz1" presStyleCnt="0"/>
      <dgm:spPr/>
    </dgm:pt>
    <dgm:pt modelId="{1E7B3AB0-0205-6845-8DEC-C5BB4F3EF868}" type="pres">
      <dgm:prSet presAssocID="{56739694-FB35-45EA-AAFB-58CCD4873333}" presName="tx1" presStyleLbl="revTx" presStyleIdx="2" presStyleCnt="3"/>
      <dgm:spPr/>
    </dgm:pt>
    <dgm:pt modelId="{C321E394-1C5B-EA4F-AE40-F1EE7AC7A8F7}" type="pres">
      <dgm:prSet presAssocID="{56739694-FB35-45EA-AAFB-58CCD4873333}" presName="vert1" presStyleCnt="0"/>
      <dgm:spPr/>
    </dgm:pt>
  </dgm:ptLst>
  <dgm:cxnLst>
    <dgm:cxn modelId="{3BC0162C-FEB3-446E-93B4-8B9856876289}" srcId="{16EEA9F8-A2F5-45CE-9BB3-72204A7D97F3}" destId="{086F7B2B-259F-476C-B44D-F267C6EFB26F}" srcOrd="1" destOrd="0" parTransId="{71B119F8-A9DD-41B3-9A9B-2FD18AED7316}" sibTransId="{015B0D78-F25E-41B8-AF40-E00A65CE59CD}"/>
    <dgm:cxn modelId="{5800B253-BF7E-435D-AB60-8F411178779D}" srcId="{16EEA9F8-A2F5-45CE-9BB3-72204A7D97F3}" destId="{4565C446-7556-4AF1-AA24-ABE6527B21AC}" srcOrd="0" destOrd="0" parTransId="{178D9B83-5F4F-4436-85C3-D5D8BA5724C2}" sibTransId="{DBEFD1F1-6544-43BD-A67B-1095E6CD48F7}"/>
    <dgm:cxn modelId="{1ABB0455-8B5A-8543-9897-D777D1345468}" type="presOf" srcId="{086F7B2B-259F-476C-B44D-F267C6EFB26F}" destId="{3DC99581-C06D-A245-B5BD-666770954D34}" srcOrd="0" destOrd="0" presId="urn:microsoft.com/office/officeart/2008/layout/LinedList"/>
    <dgm:cxn modelId="{3DA7CC7C-B124-B74C-8E04-54BACA917D1F}" type="presOf" srcId="{16EEA9F8-A2F5-45CE-9BB3-72204A7D97F3}" destId="{F611B402-7BE5-ED41-A4A8-02FCA0DD34F6}" srcOrd="0" destOrd="0" presId="urn:microsoft.com/office/officeart/2008/layout/LinedList"/>
    <dgm:cxn modelId="{28DBBA91-B2A4-B847-BDEF-E7113C2F5174}" type="presOf" srcId="{56739694-FB35-45EA-AAFB-58CCD4873333}" destId="{1E7B3AB0-0205-6845-8DEC-C5BB4F3EF868}" srcOrd="0" destOrd="0" presId="urn:microsoft.com/office/officeart/2008/layout/LinedList"/>
    <dgm:cxn modelId="{63644CD1-FB7C-45FC-92B3-B63D167928D2}" srcId="{16EEA9F8-A2F5-45CE-9BB3-72204A7D97F3}" destId="{56739694-FB35-45EA-AAFB-58CCD4873333}" srcOrd="2" destOrd="0" parTransId="{4C412E53-7918-4CC9-8FBA-F8814273CDAE}" sibTransId="{87A0B668-88B1-428E-A183-2F7D1A2119B0}"/>
    <dgm:cxn modelId="{6D0B61E0-2B0C-3D44-B38D-5540B1FC4AEF}" type="presOf" srcId="{4565C446-7556-4AF1-AA24-ABE6527B21AC}" destId="{3C8600B0-8602-E146-9D96-FD7DF495CC23}" srcOrd="0" destOrd="0" presId="urn:microsoft.com/office/officeart/2008/layout/LinedList"/>
    <dgm:cxn modelId="{29278678-EE28-4F47-95B9-CBFAE81B6BC8}" type="presParOf" srcId="{F611B402-7BE5-ED41-A4A8-02FCA0DD34F6}" destId="{2E0E9B68-3A06-484D-8F29-83938D531D8D}" srcOrd="0" destOrd="0" presId="urn:microsoft.com/office/officeart/2008/layout/LinedList"/>
    <dgm:cxn modelId="{D4EE44FF-3C55-AF4A-8853-822F215363F1}" type="presParOf" srcId="{F611B402-7BE5-ED41-A4A8-02FCA0DD34F6}" destId="{0709CB84-99DB-1441-A41C-14EC514793B0}" srcOrd="1" destOrd="0" presId="urn:microsoft.com/office/officeart/2008/layout/LinedList"/>
    <dgm:cxn modelId="{25F8EA6D-1427-8443-B519-1C526E69413C}" type="presParOf" srcId="{0709CB84-99DB-1441-A41C-14EC514793B0}" destId="{3C8600B0-8602-E146-9D96-FD7DF495CC23}" srcOrd="0" destOrd="0" presId="urn:microsoft.com/office/officeart/2008/layout/LinedList"/>
    <dgm:cxn modelId="{800A4C61-8DB5-144D-92B8-40A7B66030AE}" type="presParOf" srcId="{0709CB84-99DB-1441-A41C-14EC514793B0}" destId="{B273AAB5-445B-5641-9E1A-D6055196C39F}" srcOrd="1" destOrd="0" presId="urn:microsoft.com/office/officeart/2008/layout/LinedList"/>
    <dgm:cxn modelId="{5FA070C0-2DE3-AD4B-B584-D01A13FA1434}" type="presParOf" srcId="{F611B402-7BE5-ED41-A4A8-02FCA0DD34F6}" destId="{B35D9858-78D8-1C47-A923-4EE3D18312F5}" srcOrd="2" destOrd="0" presId="urn:microsoft.com/office/officeart/2008/layout/LinedList"/>
    <dgm:cxn modelId="{1200F1A1-5303-D946-9A24-130908D8CC01}" type="presParOf" srcId="{F611B402-7BE5-ED41-A4A8-02FCA0DD34F6}" destId="{7AD28A99-C81A-504D-9276-B4B4BAA4A9FC}" srcOrd="3" destOrd="0" presId="urn:microsoft.com/office/officeart/2008/layout/LinedList"/>
    <dgm:cxn modelId="{5D7400D5-3585-6741-9D67-8C5B22C28774}" type="presParOf" srcId="{7AD28A99-C81A-504D-9276-B4B4BAA4A9FC}" destId="{3DC99581-C06D-A245-B5BD-666770954D34}" srcOrd="0" destOrd="0" presId="urn:microsoft.com/office/officeart/2008/layout/LinedList"/>
    <dgm:cxn modelId="{B18DB16A-749D-7245-B675-5F7EEC57C16E}" type="presParOf" srcId="{7AD28A99-C81A-504D-9276-B4B4BAA4A9FC}" destId="{980DACCC-C2C3-2E4A-97C8-1126333DFB64}" srcOrd="1" destOrd="0" presId="urn:microsoft.com/office/officeart/2008/layout/LinedList"/>
    <dgm:cxn modelId="{E9EF6394-AF3B-D047-A8C6-9BB3CA6D9B4D}" type="presParOf" srcId="{F611B402-7BE5-ED41-A4A8-02FCA0DD34F6}" destId="{F257765A-5C87-E244-AF87-397DD07D8F10}" srcOrd="4" destOrd="0" presId="urn:microsoft.com/office/officeart/2008/layout/LinedList"/>
    <dgm:cxn modelId="{1B798FCD-9816-C247-8FF6-7984B675947A}" type="presParOf" srcId="{F611B402-7BE5-ED41-A4A8-02FCA0DD34F6}" destId="{768A0E0D-E9EE-A146-93FE-6E4A0D225E1A}" srcOrd="5" destOrd="0" presId="urn:microsoft.com/office/officeart/2008/layout/LinedList"/>
    <dgm:cxn modelId="{1849C74F-ABDA-664C-B609-3070E979BAB9}" type="presParOf" srcId="{768A0E0D-E9EE-A146-93FE-6E4A0D225E1A}" destId="{1E7B3AB0-0205-6845-8DEC-C5BB4F3EF868}" srcOrd="0" destOrd="0" presId="urn:microsoft.com/office/officeart/2008/layout/LinedList"/>
    <dgm:cxn modelId="{F2088BF9-8837-CB45-964E-024FFEB39692}" type="presParOf" srcId="{768A0E0D-E9EE-A146-93FE-6E4A0D225E1A}" destId="{C321E394-1C5B-EA4F-AE40-F1EE7AC7A8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DACCDFF-AAC6-4F09-AB5C-C6C721F7469E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273CD484-3439-4EFA-A9AC-5FCC158205CA}">
      <dgm:prSet/>
      <dgm:spPr/>
      <dgm:t>
        <a:bodyPr/>
        <a:lstStyle/>
        <a:p>
          <a:r>
            <a:rPr lang="en-US" b="1"/>
            <a:t>• Ihned zastavit palbu</a:t>
          </a:r>
          <a:endParaRPr lang="en-US"/>
        </a:p>
      </dgm:t>
    </dgm:pt>
    <dgm:pt modelId="{29D51806-BBE4-4879-BBDD-5995F89ED1EE}" type="parTrans" cxnId="{97994768-6F1C-4F29-A0C2-65DABE98E54B}">
      <dgm:prSet/>
      <dgm:spPr/>
      <dgm:t>
        <a:bodyPr/>
        <a:lstStyle/>
        <a:p>
          <a:endParaRPr lang="en-US"/>
        </a:p>
      </dgm:t>
    </dgm:pt>
    <dgm:pt modelId="{6E5DCB58-429E-4AE4-918D-1EC1A2D32920}" type="sibTrans" cxnId="{97994768-6F1C-4F29-A0C2-65DABE98E54B}">
      <dgm:prSet/>
      <dgm:spPr/>
      <dgm:t>
        <a:bodyPr/>
        <a:lstStyle/>
        <a:p>
          <a:endParaRPr lang="en-US"/>
        </a:p>
      </dgm:t>
    </dgm:pt>
    <dgm:pt modelId="{AD157AEA-94AE-4DF0-B5E1-50201E443F93}">
      <dgm:prSet/>
      <dgm:spPr/>
      <dgm:t>
        <a:bodyPr/>
        <a:lstStyle/>
        <a:p>
          <a:r>
            <a:rPr lang="en-US" b="1"/>
            <a:t>• Mezinárodní monitoring (OBSE)</a:t>
          </a:r>
          <a:endParaRPr lang="en-US"/>
        </a:p>
      </dgm:t>
    </dgm:pt>
    <dgm:pt modelId="{CE6EDC85-66D6-40B4-A43A-45AEEB5A9D8F}" type="parTrans" cxnId="{93CF4537-8E58-4339-91B5-38CB0CD08415}">
      <dgm:prSet/>
      <dgm:spPr/>
      <dgm:t>
        <a:bodyPr/>
        <a:lstStyle/>
        <a:p>
          <a:endParaRPr lang="en-US"/>
        </a:p>
      </dgm:t>
    </dgm:pt>
    <dgm:pt modelId="{89ABE306-BC68-4D89-AFA7-888B611C0F08}" type="sibTrans" cxnId="{93CF4537-8E58-4339-91B5-38CB0CD08415}">
      <dgm:prSet/>
      <dgm:spPr/>
      <dgm:t>
        <a:bodyPr/>
        <a:lstStyle/>
        <a:p>
          <a:endParaRPr lang="en-US"/>
        </a:p>
      </dgm:t>
    </dgm:pt>
    <dgm:pt modelId="{AE819CA1-C6E2-4814-A943-D6E54EBFA7E2}">
      <dgm:prSet/>
      <dgm:spPr/>
      <dgm:t>
        <a:bodyPr/>
        <a:lstStyle/>
        <a:p>
          <a:r>
            <a:rPr lang="en-US" b="1"/>
            <a:t>• Decentralizace a zvláštní status pro Donbas</a:t>
          </a:r>
          <a:endParaRPr lang="en-US"/>
        </a:p>
      </dgm:t>
    </dgm:pt>
    <dgm:pt modelId="{E52D24B2-E902-4C59-A2D3-163B62865EC9}" type="parTrans" cxnId="{DB2FF59E-87EC-4DA3-BFC0-97697E4A9E19}">
      <dgm:prSet/>
      <dgm:spPr/>
      <dgm:t>
        <a:bodyPr/>
        <a:lstStyle/>
        <a:p>
          <a:endParaRPr lang="en-US"/>
        </a:p>
      </dgm:t>
    </dgm:pt>
    <dgm:pt modelId="{2D02BEDC-53BB-48A3-9D5D-24547E6EC170}" type="sibTrans" cxnId="{DB2FF59E-87EC-4DA3-BFC0-97697E4A9E19}">
      <dgm:prSet/>
      <dgm:spPr/>
      <dgm:t>
        <a:bodyPr/>
        <a:lstStyle/>
        <a:p>
          <a:endParaRPr lang="en-US"/>
        </a:p>
      </dgm:t>
    </dgm:pt>
    <dgm:pt modelId="{CE66C1E3-15DF-4A86-911B-D9514C4195F2}">
      <dgm:prSet/>
      <dgm:spPr/>
      <dgm:t>
        <a:bodyPr/>
        <a:lstStyle/>
        <a:p>
          <a:r>
            <a:rPr lang="en-US" b="1"/>
            <a:t>• Propuštění rukojmích</a:t>
          </a:r>
          <a:endParaRPr lang="en-US"/>
        </a:p>
      </dgm:t>
    </dgm:pt>
    <dgm:pt modelId="{ACE4054F-E181-4259-A934-998CA98B1BEA}" type="parTrans" cxnId="{0D375CF9-8CD5-4C7E-B600-BC5FE6D34A99}">
      <dgm:prSet/>
      <dgm:spPr/>
      <dgm:t>
        <a:bodyPr/>
        <a:lstStyle/>
        <a:p>
          <a:endParaRPr lang="en-US"/>
        </a:p>
      </dgm:t>
    </dgm:pt>
    <dgm:pt modelId="{BAEA3B4E-F6FA-48A9-82B9-74D12C2EDE11}" type="sibTrans" cxnId="{0D375CF9-8CD5-4C7E-B600-BC5FE6D34A99}">
      <dgm:prSet/>
      <dgm:spPr/>
      <dgm:t>
        <a:bodyPr/>
        <a:lstStyle/>
        <a:p>
          <a:endParaRPr lang="en-US"/>
        </a:p>
      </dgm:t>
    </dgm:pt>
    <dgm:pt modelId="{2352A06B-121D-4C2C-B299-EB27D06F4CD9}">
      <dgm:prSet/>
      <dgm:spPr/>
      <dgm:t>
        <a:bodyPr/>
        <a:lstStyle/>
        <a:p>
          <a:r>
            <a:rPr lang="en-US" b="1"/>
            <a:t>• Stažení těžkých zbraní a zahraničních bojovníků</a:t>
          </a:r>
          <a:endParaRPr lang="en-US"/>
        </a:p>
      </dgm:t>
    </dgm:pt>
    <dgm:pt modelId="{EC998A71-E9D9-4E08-A6B1-AE4A27505280}" type="parTrans" cxnId="{3D554C3B-C93A-4EA0-9CAD-7F43ACE19032}">
      <dgm:prSet/>
      <dgm:spPr/>
      <dgm:t>
        <a:bodyPr/>
        <a:lstStyle/>
        <a:p>
          <a:endParaRPr lang="en-US"/>
        </a:p>
      </dgm:t>
    </dgm:pt>
    <dgm:pt modelId="{B5EFA24F-48E4-4303-8704-5E201D774125}" type="sibTrans" cxnId="{3D554C3B-C93A-4EA0-9CAD-7F43ACE19032}">
      <dgm:prSet/>
      <dgm:spPr/>
      <dgm:t>
        <a:bodyPr/>
        <a:lstStyle/>
        <a:p>
          <a:endParaRPr lang="en-US"/>
        </a:p>
      </dgm:t>
    </dgm:pt>
    <dgm:pt modelId="{A308BF51-00C1-5F41-A787-6A806BA5349C}" type="pres">
      <dgm:prSet presAssocID="{3DACCDFF-AAC6-4F09-AB5C-C6C721F7469E}" presName="vert0" presStyleCnt="0">
        <dgm:presLayoutVars>
          <dgm:dir/>
          <dgm:animOne val="branch"/>
          <dgm:animLvl val="lvl"/>
        </dgm:presLayoutVars>
      </dgm:prSet>
      <dgm:spPr/>
    </dgm:pt>
    <dgm:pt modelId="{23403FF7-4DF7-ED4D-B2FC-92B84A447CFD}" type="pres">
      <dgm:prSet presAssocID="{273CD484-3439-4EFA-A9AC-5FCC158205CA}" presName="thickLine" presStyleLbl="alignNode1" presStyleIdx="0" presStyleCnt="5"/>
      <dgm:spPr/>
    </dgm:pt>
    <dgm:pt modelId="{A8AB0E31-27FF-1341-B07C-36E7C6D35E46}" type="pres">
      <dgm:prSet presAssocID="{273CD484-3439-4EFA-A9AC-5FCC158205CA}" presName="horz1" presStyleCnt="0"/>
      <dgm:spPr/>
    </dgm:pt>
    <dgm:pt modelId="{54206F32-DF08-4B4F-9171-BF7E440F8A83}" type="pres">
      <dgm:prSet presAssocID="{273CD484-3439-4EFA-A9AC-5FCC158205CA}" presName="tx1" presStyleLbl="revTx" presStyleIdx="0" presStyleCnt="5"/>
      <dgm:spPr/>
    </dgm:pt>
    <dgm:pt modelId="{DAAE5526-2B4C-2A4D-8919-71AA8B79AAA5}" type="pres">
      <dgm:prSet presAssocID="{273CD484-3439-4EFA-A9AC-5FCC158205CA}" presName="vert1" presStyleCnt="0"/>
      <dgm:spPr/>
    </dgm:pt>
    <dgm:pt modelId="{2443427B-1AFE-2346-ABBA-348B624F1DC5}" type="pres">
      <dgm:prSet presAssocID="{AD157AEA-94AE-4DF0-B5E1-50201E443F93}" presName="thickLine" presStyleLbl="alignNode1" presStyleIdx="1" presStyleCnt="5"/>
      <dgm:spPr/>
    </dgm:pt>
    <dgm:pt modelId="{4F7E057B-8B8A-3A4E-AF8D-9CCB30692820}" type="pres">
      <dgm:prSet presAssocID="{AD157AEA-94AE-4DF0-B5E1-50201E443F93}" presName="horz1" presStyleCnt="0"/>
      <dgm:spPr/>
    </dgm:pt>
    <dgm:pt modelId="{CFF0E9FA-BE9B-5541-837A-15A0AEF3CEF2}" type="pres">
      <dgm:prSet presAssocID="{AD157AEA-94AE-4DF0-B5E1-50201E443F93}" presName="tx1" presStyleLbl="revTx" presStyleIdx="1" presStyleCnt="5"/>
      <dgm:spPr/>
    </dgm:pt>
    <dgm:pt modelId="{7F22C26F-A974-8342-A292-AB2BC47D5E4D}" type="pres">
      <dgm:prSet presAssocID="{AD157AEA-94AE-4DF0-B5E1-50201E443F93}" presName="vert1" presStyleCnt="0"/>
      <dgm:spPr/>
    </dgm:pt>
    <dgm:pt modelId="{BC9B28B5-7DC2-5143-A126-BE4A9394568F}" type="pres">
      <dgm:prSet presAssocID="{AE819CA1-C6E2-4814-A943-D6E54EBFA7E2}" presName="thickLine" presStyleLbl="alignNode1" presStyleIdx="2" presStyleCnt="5"/>
      <dgm:spPr/>
    </dgm:pt>
    <dgm:pt modelId="{82A6FD88-3813-E545-993F-7C346133D425}" type="pres">
      <dgm:prSet presAssocID="{AE819CA1-C6E2-4814-A943-D6E54EBFA7E2}" presName="horz1" presStyleCnt="0"/>
      <dgm:spPr/>
    </dgm:pt>
    <dgm:pt modelId="{97101DEE-E0F7-F040-B3B0-230A758B0A2B}" type="pres">
      <dgm:prSet presAssocID="{AE819CA1-C6E2-4814-A943-D6E54EBFA7E2}" presName="tx1" presStyleLbl="revTx" presStyleIdx="2" presStyleCnt="5"/>
      <dgm:spPr/>
    </dgm:pt>
    <dgm:pt modelId="{CC05E655-DCB9-7643-A2B4-A2B9C555E10C}" type="pres">
      <dgm:prSet presAssocID="{AE819CA1-C6E2-4814-A943-D6E54EBFA7E2}" presName="vert1" presStyleCnt="0"/>
      <dgm:spPr/>
    </dgm:pt>
    <dgm:pt modelId="{CAD3978D-FAEA-424B-BB3B-5A490EAD8C82}" type="pres">
      <dgm:prSet presAssocID="{CE66C1E3-15DF-4A86-911B-D9514C4195F2}" presName="thickLine" presStyleLbl="alignNode1" presStyleIdx="3" presStyleCnt="5"/>
      <dgm:spPr/>
    </dgm:pt>
    <dgm:pt modelId="{F2815D17-7BCB-924A-AC01-84E85F025A94}" type="pres">
      <dgm:prSet presAssocID="{CE66C1E3-15DF-4A86-911B-D9514C4195F2}" presName="horz1" presStyleCnt="0"/>
      <dgm:spPr/>
    </dgm:pt>
    <dgm:pt modelId="{8AEDD22F-8DAB-C449-8BF5-2B5F61B9CD6C}" type="pres">
      <dgm:prSet presAssocID="{CE66C1E3-15DF-4A86-911B-D9514C4195F2}" presName="tx1" presStyleLbl="revTx" presStyleIdx="3" presStyleCnt="5"/>
      <dgm:spPr/>
    </dgm:pt>
    <dgm:pt modelId="{4F57826C-A71C-2845-B6F7-2884266C815D}" type="pres">
      <dgm:prSet presAssocID="{CE66C1E3-15DF-4A86-911B-D9514C4195F2}" presName="vert1" presStyleCnt="0"/>
      <dgm:spPr/>
    </dgm:pt>
    <dgm:pt modelId="{A29A04EF-4D4C-6A48-9750-9E32E40CB50C}" type="pres">
      <dgm:prSet presAssocID="{2352A06B-121D-4C2C-B299-EB27D06F4CD9}" presName="thickLine" presStyleLbl="alignNode1" presStyleIdx="4" presStyleCnt="5"/>
      <dgm:spPr/>
    </dgm:pt>
    <dgm:pt modelId="{46E8BDE1-DB07-2043-AC01-96EDA6B1EF4D}" type="pres">
      <dgm:prSet presAssocID="{2352A06B-121D-4C2C-B299-EB27D06F4CD9}" presName="horz1" presStyleCnt="0"/>
      <dgm:spPr/>
    </dgm:pt>
    <dgm:pt modelId="{CD2378C6-5346-054B-B51D-073E46BC31F1}" type="pres">
      <dgm:prSet presAssocID="{2352A06B-121D-4C2C-B299-EB27D06F4CD9}" presName="tx1" presStyleLbl="revTx" presStyleIdx="4" presStyleCnt="5"/>
      <dgm:spPr/>
    </dgm:pt>
    <dgm:pt modelId="{5B900BB3-6434-5C44-8845-B4CA740E7107}" type="pres">
      <dgm:prSet presAssocID="{2352A06B-121D-4C2C-B299-EB27D06F4CD9}" presName="vert1" presStyleCnt="0"/>
      <dgm:spPr/>
    </dgm:pt>
  </dgm:ptLst>
  <dgm:cxnLst>
    <dgm:cxn modelId="{13765610-B60F-1847-977C-A665F9693770}" type="presOf" srcId="{3DACCDFF-AAC6-4F09-AB5C-C6C721F7469E}" destId="{A308BF51-00C1-5F41-A787-6A806BA5349C}" srcOrd="0" destOrd="0" presId="urn:microsoft.com/office/officeart/2008/layout/LinedList"/>
    <dgm:cxn modelId="{93CF4537-8E58-4339-91B5-38CB0CD08415}" srcId="{3DACCDFF-AAC6-4F09-AB5C-C6C721F7469E}" destId="{AD157AEA-94AE-4DF0-B5E1-50201E443F93}" srcOrd="1" destOrd="0" parTransId="{CE6EDC85-66D6-40B4-A43A-45AEEB5A9D8F}" sibTransId="{89ABE306-BC68-4D89-AFA7-888B611C0F08}"/>
    <dgm:cxn modelId="{3D554C3B-C93A-4EA0-9CAD-7F43ACE19032}" srcId="{3DACCDFF-AAC6-4F09-AB5C-C6C721F7469E}" destId="{2352A06B-121D-4C2C-B299-EB27D06F4CD9}" srcOrd="4" destOrd="0" parTransId="{EC998A71-E9D9-4E08-A6B1-AE4A27505280}" sibTransId="{B5EFA24F-48E4-4303-8704-5E201D774125}"/>
    <dgm:cxn modelId="{51DDDD41-77AB-9B48-B7E3-A8C6AA664332}" type="presOf" srcId="{2352A06B-121D-4C2C-B299-EB27D06F4CD9}" destId="{CD2378C6-5346-054B-B51D-073E46BC31F1}" srcOrd="0" destOrd="0" presId="urn:microsoft.com/office/officeart/2008/layout/LinedList"/>
    <dgm:cxn modelId="{6C0A8061-83F1-5542-BD8D-859E0034EEC7}" type="presOf" srcId="{AD157AEA-94AE-4DF0-B5E1-50201E443F93}" destId="{CFF0E9FA-BE9B-5541-837A-15A0AEF3CEF2}" srcOrd="0" destOrd="0" presId="urn:microsoft.com/office/officeart/2008/layout/LinedList"/>
    <dgm:cxn modelId="{97994768-6F1C-4F29-A0C2-65DABE98E54B}" srcId="{3DACCDFF-AAC6-4F09-AB5C-C6C721F7469E}" destId="{273CD484-3439-4EFA-A9AC-5FCC158205CA}" srcOrd="0" destOrd="0" parTransId="{29D51806-BBE4-4879-BBDD-5995F89ED1EE}" sibTransId="{6E5DCB58-429E-4AE4-918D-1EC1A2D32920}"/>
    <dgm:cxn modelId="{555B918E-9756-5546-A004-E61DDCAB82EB}" type="presOf" srcId="{CE66C1E3-15DF-4A86-911B-D9514C4195F2}" destId="{8AEDD22F-8DAB-C449-8BF5-2B5F61B9CD6C}" srcOrd="0" destOrd="0" presId="urn:microsoft.com/office/officeart/2008/layout/LinedList"/>
    <dgm:cxn modelId="{DB2FF59E-87EC-4DA3-BFC0-97697E4A9E19}" srcId="{3DACCDFF-AAC6-4F09-AB5C-C6C721F7469E}" destId="{AE819CA1-C6E2-4814-A943-D6E54EBFA7E2}" srcOrd="2" destOrd="0" parTransId="{E52D24B2-E902-4C59-A2D3-163B62865EC9}" sibTransId="{2D02BEDC-53BB-48A3-9D5D-24547E6EC170}"/>
    <dgm:cxn modelId="{F0BC56B7-DF79-704F-85F5-79719BF3BF20}" type="presOf" srcId="{AE819CA1-C6E2-4814-A943-D6E54EBFA7E2}" destId="{97101DEE-E0F7-F040-B3B0-230A758B0A2B}" srcOrd="0" destOrd="0" presId="urn:microsoft.com/office/officeart/2008/layout/LinedList"/>
    <dgm:cxn modelId="{0D375CF9-8CD5-4C7E-B600-BC5FE6D34A99}" srcId="{3DACCDFF-AAC6-4F09-AB5C-C6C721F7469E}" destId="{CE66C1E3-15DF-4A86-911B-D9514C4195F2}" srcOrd="3" destOrd="0" parTransId="{ACE4054F-E181-4259-A934-998CA98B1BEA}" sibTransId="{BAEA3B4E-F6FA-48A9-82B9-74D12C2EDE11}"/>
    <dgm:cxn modelId="{990504FF-1F05-A742-BCFC-896F2B4225A8}" type="presOf" srcId="{273CD484-3439-4EFA-A9AC-5FCC158205CA}" destId="{54206F32-DF08-4B4F-9171-BF7E440F8A83}" srcOrd="0" destOrd="0" presId="urn:microsoft.com/office/officeart/2008/layout/LinedList"/>
    <dgm:cxn modelId="{6FC9841C-1709-6F47-946A-CDA24A8BEBF3}" type="presParOf" srcId="{A308BF51-00C1-5F41-A787-6A806BA5349C}" destId="{23403FF7-4DF7-ED4D-B2FC-92B84A447CFD}" srcOrd="0" destOrd="0" presId="urn:microsoft.com/office/officeart/2008/layout/LinedList"/>
    <dgm:cxn modelId="{AE3AA407-23FA-B74F-AA9F-3E6D612FCF3C}" type="presParOf" srcId="{A308BF51-00C1-5F41-A787-6A806BA5349C}" destId="{A8AB0E31-27FF-1341-B07C-36E7C6D35E46}" srcOrd="1" destOrd="0" presId="urn:microsoft.com/office/officeart/2008/layout/LinedList"/>
    <dgm:cxn modelId="{A3BC955C-B62A-FD4E-B2D4-7AE8F28113BB}" type="presParOf" srcId="{A8AB0E31-27FF-1341-B07C-36E7C6D35E46}" destId="{54206F32-DF08-4B4F-9171-BF7E440F8A83}" srcOrd="0" destOrd="0" presId="urn:microsoft.com/office/officeart/2008/layout/LinedList"/>
    <dgm:cxn modelId="{D74DCAE2-DAEB-EB4A-86C8-3D912B769BB2}" type="presParOf" srcId="{A8AB0E31-27FF-1341-B07C-36E7C6D35E46}" destId="{DAAE5526-2B4C-2A4D-8919-71AA8B79AAA5}" srcOrd="1" destOrd="0" presId="urn:microsoft.com/office/officeart/2008/layout/LinedList"/>
    <dgm:cxn modelId="{D3C1DEB6-CA52-6648-958A-E7BEFB263418}" type="presParOf" srcId="{A308BF51-00C1-5F41-A787-6A806BA5349C}" destId="{2443427B-1AFE-2346-ABBA-348B624F1DC5}" srcOrd="2" destOrd="0" presId="urn:microsoft.com/office/officeart/2008/layout/LinedList"/>
    <dgm:cxn modelId="{925FA89E-2048-464D-92A1-1EFB64F550EE}" type="presParOf" srcId="{A308BF51-00C1-5F41-A787-6A806BA5349C}" destId="{4F7E057B-8B8A-3A4E-AF8D-9CCB30692820}" srcOrd="3" destOrd="0" presId="urn:microsoft.com/office/officeart/2008/layout/LinedList"/>
    <dgm:cxn modelId="{F00C6B63-D4FA-F444-A4AC-C32DA014C6ED}" type="presParOf" srcId="{4F7E057B-8B8A-3A4E-AF8D-9CCB30692820}" destId="{CFF0E9FA-BE9B-5541-837A-15A0AEF3CEF2}" srcOrd="0" destOrd="0" presId="urn:microsoft.com/office/officeart/2008/layout/LinedList"/>
    <dgm:cxn modelId="{F6C66CAC-7654-5F4A-86E6-D672B2B2C4EC}" type="presParOf" srcId="{4F7E057B-8B8A-3A4E-AF8D-9CCB30692820}" destId="{7F22C26F-A974-8342-A292-AB2BC47D5E4D}" srcOrd="1" destOrd="0" presId="urn:microsoft.com/office/officeart/2008/layout/LinedList"/>
    <dgm:cxn modelId="{BAC41303-8158-714C-9062-02BABC4CBF61}" type="presParOf" srcId="{A308BF51-00C1-5F41-A787-6A806BA5349C}" destId="{BC9B28B5-7DC2-5143-A126-BE4A9394568F}" srcOrd="4" destOrd="0" presId="urn:microsoft.com/office/officeart/2008/layout/LinedList"/>
    <dgm:cxn modelId="{72AF4C18-CCC0-6C48-8DCB-61CF8CB94ADC}" type="presParOf" srcId="{A308BF51-00C1-5F41-A787-6A806BA5349C}" destId="{82A6FD88-3813-E545-993F-7C346133D425}" srcOrd="5" destOrd="0" presId="urn:microsoft.com/office/officeart/2008/layout/LinedList"/>
    <dgm:cxn modelId="{4B5B25B8-EE8F-D24F-ADB9-DA8E6B01942E}" type="presParOf" srcId="{82A6FD88-3813-E545-993F-7C346133D425}" destId="{97101DEE-E0F7-F040-B3B0-230A758B0A2B}" srcOrd="0" destOrd="0" presId="urn:microsoft.com/office/officeart/2008/layout/LinedList"/>
    <dgm:cxn modelId="{1E2DAB5F-BFD9-BC4F-8431-143BA4F7EA96}" type="presParOf" srcId="{82A6FD88-3813-E545-993F-7C346133D425}" destId="{CC05E655-DCB9-7643-A2B4-A2B9C555E10C}" srcOrd="1" destOrd="0" presId="urn:microsoft.com/office/officeart/2008/layout/LinedList"/>
    <dgm:cxn modelId="{7257C4B4-DFC9-8044-AC2A-BDDAE72EFE64}" type="presParOf" srcId="{A308BF51-00C1-5F41-A787-6A806BA5349C}" destId="{CAD3978D-FAEA-424B-BB3B-5A490EAD8C82}" srcOrd="6" destOrd="0" presId="urn:microsoft.com/office/officeart/2008/layout/LinedList"/>
    <dgm:cxn modelId="{93EE4EEB-6AB2-9642-B48E-B92DBA7669A0}" type="presParOf" srcId="{A308BF51-00C1-5F41-A787-6A806BA5349C}" destId="{F2815D17-7BCB-924A-AC01-84E85F025A94}" srcOrd="7" destOrd="0" presId="urn:microsoft.com/office/officeart/2008/layout/LinedList"/>
    <dgm:cxn modelId="{AF91F131-BFEA-2E42-BC9C-ED01215F087C}" type="presParOf" srcId="{F2815D17-7BCB-924A-AC01-84E85F025A94}" destId="{8AEDD22F-8DAB-C449-8BF5-2B5F61B9CD6C}" srcOrd="0" destOrd="0" presId="urn:microsoft.com/office/officeart/2008/layout/LinedList"/>
    <dgm:cxn modelId="{3AD513C4-66EF-0A42-B3B0-9B609433996F}" type="presParOf" srcId="{F2815D17-7BCB-924A-AC01-84E85F025A94}" destId="{4F57826C-A71C-2845-B6F7-2884266C815D}" srcOrd="1" destOrd="0" presId="urn:microsoft.com/office/officeart/2008/layout/LinedList"/>
    <dgm:cxn modelId="{62BD8185-8804-8B42-A06D-0C418C575ABD}" type="presParOf" srcId="{A308BF51-00C1-5F41-A787-6A806BA5349C}" destId="{A29A04EF-4D4C-6A48-9750-9E32E40CB50C}" srcOrd="8" destOrd="0" presId="urn:microsoft.com/office/officeart/2008/layout/LinedList"/>
    <dgm:cxn modelId="{19729D88-45D5-FB48-B280-104A23351DB1}" type="presParOf" srcId="{A308BF51-00C1-5F41-A787-6A806BA5349C}" destId="{46E8BDE1-DB07-2043-AC01-96EDA6B1EF4D}" srcOrd="9" destOrd="0" presId="urn:microsoft.com/office/officeart/2008/layout/LinedList"/>
    <dgm:cxn modelId="{27376897-C43F-3D41-8023-85F536A700FA}" type="presParOf" srcId="{46E8BDE1-DB07-2043-AC01-96EDA6B1EF4D}" destId="{CD2378C6-5346-054B-B51D-073E46BC31F1}" srcOrd="0" destOrd="0" presId="urn:microsoft.com/office/officeart/2008/layout/LinedList"/>
    <dgm:cxn modelId="{D1EF4909-70B7-174F-803E-9A4D1E8C097E}" type="presParOf" srcId="{46E8BDE1-DB07-2043-AC01-96EDA6B1EF4D}" destId="{5B900BB3-6434-5C44-8845-B4CA740E710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4224E4-ABDA-46DF-A75E-6149B619FCD5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E3A903A-A0CC-4CFA-9FB8-FA18260E5C94}">
      <dgm:prSet/>
      <dgm:spPr/>
      <dgm:t>
        <a:bodyPr/>
        <a:lstStyle/>
        <a:p>
          <a:r>
            <a:rPr lang="cs-CZ"/>
            <a:t>Celostátní referendum o nezávislosti přišlo až 1. prosince 1991</a:t>
          </a:r>
          <a:endParaRPr lang="en-US"/>
        </a:p>
      </dgm:t>
    </dgm:pt>
    <dgm:pt modelId="{D20DFCD6-A22D-4817-A17F-0E03387027E7}" type="parTrans" cxnId="{2F3293CE-DA61-4DDE-B80D-AC134673E3A3}">
      <dgm:prSet/>
      <dgm:spPr/>
      <dgm:t>
        <a:bodyPr/>
        <a:lstStyle/>
        <a:p>
          <a:endParaRPr lang="en-US"/>
        </a:p>
      </dgm:t>
    </dgm:pt>
    <dgm:pt modelId="{39CD7886-6814-447E-9B44-77F62B13ACA6}" type="sibTrans" cxnId="{2F3293CE-DA61-4DDE-B80D-AC134673E3A3}">
      <dgm:prSet/>
      <dgm:spPr/>
      <dgm:t>
        <a:bodyPr/>
        <a:lstStyle/>
        <a:p>
          <a:endParaRPr lang="en-US"/>
        </a:p>
      </dgm:t>
    </dgm:pt>
    <dgm:pt modelId="{5793062B-2C77-41A8-8910-D7404FE61B26}">
      <dgm:prSet/>
      <dgm:spPr/>
      <dgm:t>
        <a:bodyPr/>
        <a:lstStyle/>
        <a:p>
          <a:r>
            <a:rPr lang="cs-CZ"/>
            <a:t>Na otázku: </a:t>
          </a:r>
          <a:r>
            <a:rPr lang="cs-CZ" i="1"/>
            <a:t>„Souhlasíte s Aktem o vyhlášení nezávislosti Ukrajiny?“</a:t>
          </a:r>
          <a:r>
            <a:rPr lang="cs-CZ"/>
            <a:t> odpovědělo </a:t>
          </a:r>
          <a:r>
            <a:rPr lang="cs-CZ" b="1"/>
            <a:t>92,3 % voličů ANO</a:t>
          </a:r>
          <a:r>
            <a:rPr lang="cs-CZ"/>
            <a:t>.</a:t>
          </a:r>
          <a:endParaRPr lang="en-US"/>
        </a:p>
      </dgm:t>
    </dgm:pt>
    <dgm:pt modelId="{389F1EE9-8E5E-4388-86D0-5046C89DB94E}" type="parTrans" cxnId="{BF38B351-7356-4C72-9546-5AD38431ADDD}">
      <dgm:prSet/>
      <dgm:spPr/>
      <dgm:t>
        <a:bodyPr/>
        <a:lstStyle/>
        <a:p>
          <a:endParaRPr lang="en-US"/>
        </a:p>
      </dgm:t>
    </dgm:pt>
    <dgm:pt modelId="{23B63B92-4523-44DB-A378-3829C9DBD189}" type="sibTrans" cxnId="{BF38B351-7356-4C72-9546-5AD38431ADDD}">
      <dgm:prSet/>
      <dgm:spPr/>
      <dgm:t>
        <a:bodyPr/>
        <a:lstStyle/>
        <a:p>
          <a:endParaRPr lang="en-US"/>
        </a:p>
      </dgm:t>
    </dgm:pt>
    <dgm:pt modelId="{04DE4D83-61DB-4E73-B5A9-6CC92C510B1E}">
      <dgm:prSet/>
      <dgm:spPr/>
      <dgm:t>
        <a:bodyPr/>
        <a:lstStyle/>
        <a:p>
          <a:r>
            <a:rPr lang="cs-CZ"/>
            <a:t>Hlasovalo více než 31 milionů lidí, účast byla přes 84 %.</a:t>
          </a:r>
          <a:endParaRPr lang="en-US"/>
        </a:p>
      </dgm:t>
    </dgm:pt>
    <dgm:pt modelId="{9003E8C8-5508-4F2F-9E2F-C9AB62344BBF}" type="parTrans" cxnId="{1239106A-F382-4702-97E7-62A754DAB46E}">
      <dgm:prSet/>
      <dgm:spPr/>
      <dgm:t>
        <a:bodyPr/>
        <a:lstStyle/>
        <a:p>
          <a:endParaRPr lang="en-US"/>
        </a:p>
      </dgm:t>
    </dgm:pt>
    <dgm:pt modelId="{AF541237-52F5-4F1F-851B-BF3F383ED046}" type="sibTrans" cxnId="{1239106A-F382-4702-97E7-62A754DAB46E}">
      <dgm:prSet/>
      <dgm:spPr/>
      <dgm:t>
        <a:bodyPr/>
        <a:lstStyle/>
        <a:p>
          <a:endParaRPr lang="en-US"/>
        </a:p>
      </dgm:t>
    </dgm:pt>
    <dgm:pt modelId="{19F0A27F-0CCB-40A5-AE61-93A0BDF574FD}">
      <dgm:prSet/>
      <dgm:spPr/>
      <dgm:t>
        <a:bodyPr/>
        <a:lstStyle/>
        <a:p>
          <a:r>
            <a:rPr lang="cs-CZ"/>
            <a:t>Podporu vyjádřily </a:t>
          </a:r>
          <a:r>
            <a:rPr lang="cs-CZ" b="1"/>
            <a:t>všechny regiony včetně Krymu a Donbasu</a:t>
          </a:r>
          <a:r>
            <a:rPr lang="cs-CZ"/>
            <a:t>.</a:t>
          </a:r>
          <a:endParaRPr lang="en-US"/>
        </a:p>
      </dgm:t>
    </dgm:pt>
    <dgm:pt modelId="{BF0D7FB6-12DC-44BE-ADB8-65D627A3156B}" type="parTrans" cxnId="{166E63D0-D762-4598-A43E-6302A9A6770B}">
      <dgm:prSet/>
      <dgm:spPr/>
      <dgm:t>
        <a:bodyPr/>
        <a:lstStyle/>
        <a:p>
          <a:endParaRPr lang="en-US"/>
        </a:p>
      </dgm:t>
    </dgm:pt>
    <dgm:pt modelId="{57969F3C-1A30-4985-B203-A349D8EBDEF0}" type="sibTrans" cxnId="{166E63D0-D762-4598-A43E-6302A9A6770B}">
      <dgm:prSet/>
      <dgm:spPr/>
      <dgm:t>
        <a:bodyPr/>
        <a:lstStyle/>
        <a:p>
          <a:endParaRPr lang="en-US"/>
        </a:p>
      </dgm:t>
    </dgm:pt>
    <dgm:pt modelId="{C15C401F-56A7-42F1-996C-19A84A12E1A9}">
      <dgm:prSet/>
      <dgm:spPr/>
      <dgm:t>
        <a:bodyPr/>
        <a:lstStyle/>
        <a:p>
          <a:r>
            <a:rPr lang="cs-CZ"/>
            <a:t>Krátce poté uznalo nezávislost Ukrajiny i Rusko, USA a další země</a:t>
          </a:r>
          <a:endParaRPr lang="en-US"/>
        </a:p>
      </dgm:t>
    </dgm:pt>
    <dgm:pt modelId="{A3B987E7-DC1A-4776-B5EF-FFE45E8D85C4}" type="parTrans" cxnId="{32FD501B-AA3B-4195-8D77-E166C7C3B844}">
      <dgm:prSet/>
      <dgm:spPr/>
      <dgm:t>
        <a:bodyPr/>
        <a:lstStyle/>
        <a:p>
          <a:endParaRPr lang="en-US"/>
        </a:p>
      </dgm:t>
    </dgm:pt>
    <dgm:pt modelId="{F567DD39-B1B5-4E78-BD23-B28EAD15AA06}" type="sibTrans" cxnId="{32FD501B-AA3B-4195-8D77-E166C7C3B844}">
      <dgm:prSet/>
      <dgm:spPr/>
      <dgm:t>
        <a:bodyPr/>
        <a:lstStyle/>
        <a:p>
          <a:endParaRPr lang="en-US"/>
        </a:p>
      </dgm:t>
    </dgm:pt>
    <dgm:pt modelId="{924E8830-875F-C049-8EFB-F139076229DE}" type="pres">
      <dgm:prSet presAssocID="{B54224E4-ABDA-46DF-A75E-6149B619FCD5}" presName="vert0" presStyleCnt="0">
        <dgm:presLayoutVars>
          <dgm:dir/>
          <dgm:animOne val="branch"/>
          <dgm:animLvl val="lvl"/>
        </dgm:presLayoutVars>
      </dgm:prSet>
      <dgm:spPr/>
    </dgm:pt>
    <dgm:pt modelId="{E8204ABE-E0BF-BF48-B59B-69A6CB73FD36}" type="pres">
      <dgm:prSet presAssocID="{DE3A903A-A0CC-4CFA-9FB8-FA18260E5C94}" presName="thickLine" presStyleLbl="alignNode1" presStyleIdx="0" presStyleCnt="5"/>
      <dgm:spPr/>
    </dgm:pt>
    <dgm:pt modelId="{843A2A11-266E-DA43-B748-B0B48A8C9917}" type="pres">
      <dgm:prSet presAssocID="{DE3A903A-A0CC-4CFA-9FB8-FA18260E5C94}" presName="horz1" presStyleCnt="0"/>
      <dgm:spPr/>
    </dgm:pt>
    <dgm:pt modelId="{7E0CC53B-B06B-F843-9DC5-0EF1128E3F3A}" type="pres">
      <dgm:prSet presAssocID="{DE3A903A-A0CC-4CFA-9FB8-FA18260E5C94}" presName="tx1" presStyleLbl="revTx" presStyleIdx="0" presStyleCnt="5"/>
      <dgm:spPr/>
    </dgm:pt>
    <dgm:pt modelId="{41166B68-7B08-234C-9D84-B19654ADF5E9}" type="pres">
      <dgm:prSet presAssocID="{DE3A903A-A0CC-4CFA-9FB8-FA18260E5C94}" presName="vert1" presStyleCnt="0"/>
      <dgm:spPr/>
    </dgm:pt>
    <dgm:pt modelId="{2F50C3B4-30DD-084D-8062-147B490CA83D}" type="pres">
      <dgm:prSet presAssocID="{5793062B-2C77-41A8-8910-D7404FE61B26}" presName="thickLine" presStyleLbl="alignNode1" presStyleIdx="1" presStyleCnt="5"/>
      <dgm:spPr/>
    </dgm:pt>
    <dgm:pt modelId="{DD5BA0F4-8207-EB46-B611-591D72F5C616}" type="pres">
      <dgm:prSet presAssocID="{5793062B-2C77-41A8-8910-D7404FE61B26}" presName="horz1" presStyleCnt="0"/>
      <dgm:spPr/>
    </dgm:pt>
    <dgm:pt modelId="{DF5DC890-F6A5-3644-B04E-F8D387A7AE9D}" type="pres">
      <dgm:prSet presAssocID="{5793062B-2C77-41A8-8910-D7404FE61B26}" presName="tx1" presStyleLbl="revTx" presStyleIdx="1" presStyleCnt="5"/>
      <dgm:spPr/>
    </dgm:pt>
    <dgm:pt modelId="{A1882065-07F7-6444-B3B6-607B3DA2AF36}" type="pres">
      <dgm:prSet presAssocID="{5793062B-2C77-41A8-8910-D7404FE61B26}" presName="vert1" presStyleCnt="0"/>
      <dgm:spPr/>
    </dgm:pt>
    <dgm:pt modelId="{315E733B-CA7D-684B-8A06-8005536AF2DB}" type="pres">
      <dgm:prSet presAssocID="{04DE4D83-61DB-4E73-B5A9-6CC92C510B1E}" presName="thickLine" presStyleLbl="alignNode1" presStyleIdx="2" presStyleCnt="5"/>
      <dgm:spPr/>
    </dgm:pt>
    <dgm:pt modelId="{99505449-3262-4D4E-9A88-CAAE2A98A1B0}" type="pres">
      <dgm:prSet presAssocID="{04DE4D83-61DB-4E73-B5A9-6CC92C510B1E}" presName="horz1" presStyleCnt="0"/>
      <dgm:spPr/>
    </dgm:pt>
    <dgm:pt modelId="{C35AF2F6-66AA-434D-8EE6-B06EA8D594F1}" type="pres">
      <dgm:prSet presAssocID="{04DE4D83-61DB-4E73-B5A9-6CC92C510B1E}" presName="tx1" presStyleLbl="revTx" presStyleIdx="2" presStyleCnt="5"/>
      <dgm:spPr/>
    </dgm:pt>
    <dgm:pt modelId="{BFF54EC6-3098-FD4B-992A-149CC2FEC030}" type="pres">
      <dgm:prSet presAssocID="{04DE4D83-61DB-4E73-B5A9-6CC92C510B1E}" presName="vert1" presStyleCnt="0"/>
      <dgm:spPr/>
    </dgm:pt>
    <dgm:pt modelId="{A079531F-50A3-0543-BC02-71AC3FED4AAF}" type="pres">
      <dgm:prSet presAssocID="{19F0A27F-0CCB-40A5-AE61-93A0BDF574FD}" presName="thickLine" presStyleLbl="alignNode1" presStyleIdx="3" presStyleCnt="5"/>
      <dgm:spPr/>
    </dgm:pt>
    <dgm:pt modelId="{A918293A-8D46-E04D-99F2-C30A54D4C7B3}" type="pres">
      <dgm:prSet presAssocID="{19F0A27F-0CCB-40A5-AE61-93A0BDF574FD}" presName="horz1" presStyleCnt="0"/>
      <dgm:spPr/>
    </dgm:pt>
    <dgm:pt modelId="{74D41487-BB6F-8E47-BF92-F753A818C200}" type="pres">
      <dgm:prSet presAssocID="{19F0A27F-0CCB-40A5-AE61-93A0BDF574FD}" presName="tx1" presStyleLbl="revTx" presStyleIdx="3" presStyleCnt="5"/>
      <dgm:spPr/>
    </dgm:pt>
    <dgm:pt modelId="{C358F55E-F1E5-7141-9F40-00268B695AAE}" type="pres">
      <dgm:prSet presAssocID="{19F0A27F-0CCB-40A5-AE61-93A0BDF574FD}" presName="vert1" presStyleCnt="0"/>
      <dgm:spPr/>
    </dgm:pt>
    <dgm:pt modelId="{974803A4-6910-B643-AC1D-DC0D5405F366}" type="pres">
      <dgm:prSet presAssocID="{C15C401F-56A7-42F1-996C-19A84A12E1A9}" presName="thickLine" presStyleLbl="alignNode1" presStyleIdx="4" presStyleCnt="5"/>
      <dgm:spPr/>
    </dgm:pt>
    <dgm:pt modelId="{C84441B1-399A-7E4A-97A2-72CE0F9E8DC5}" type="pres">
      <dgm:prSet presAssocID="{C15C401F-56A7-42F1-996C-19A84A12E1A9}" presName="horz1" presStyleCnt="0"/>
      <dgm:spPr/>
    </dgm:pt>
    <dgm:pt modelId="{E38AF019-D4DC-8646-BFE6-882F4F73439B}" type="pres">
      <dgm:prSet presAssocID="{C15C401F-56A7-42F1-996C-19A84A12E1A9}" presName="tx1" presStyleLbl="revTx" presStyleIdx="4" presStyleCnt="5"/>
      <dgm:spPr/>
    </dgm:pt>
    <dgm:pt modelId="{6971B72A-9C6E-E847-AB55-2465D5CA3005}" type="pres">
      <dgm:prSet presAssocID="{C15C401F-56A7-42F1-996C-19A84A12E1A9}" presName="vert1" presStyleCnt="0"/>
      <dgm:spPr/>
    </dgm:pt>
  </dgm:ptLst>
  <dgm:cxnLst>
    <dgm:cxn modelId="{32FD501B-AA3B-4195-8D77-E166C7C3B844}" srcId="{B54224E4-ABDA-46DF-A75E-6149B619FCD5}" destId="{C15C401F-56A7-42F1-996C-19A84A12E1A9}" srcOrd="4" destOrd="0" parTransId="{A3B987E7-DC1A-4776-B5EF-FFE45E8D85C4}" sibTransId="{F567DD39-B1B5-4E78-BD23-B28EAD15AA06}"/>
    <dgm:cxn modelId="{BF38B351-7356-4C72-9546-5AD38431ADDD}" srcId="{B54224E4-ABDA-46DF-A75E-6149B619FCD5}" destId="{5793062B-2C77-41A8-8910-D7404FE61B26}" srcOrd="1" destOrd="0" parTransId="{389F1EE9-8E5E-4388-86D0-5046C89DB94E}" sibTransId="{23B63B92-4523-44DB-A378-3829C9DBD189}"/>
    <dgm:cxn modelId="{1239106A-F382-4702-97E7-62A754DAB46E}" srcId="{B54224E4-ABDA-46DF-A75E-6149B619FCD5}" destId="{04DE4D83-61DB-4E73-B5A9-6CC92C510B1E}" srcOrd="2" destOrd="0" parTransId="{9003E8C8-5508-4F2F-9E2F-C9AB62344BBF}" sibTransId="{AF541237-52F5-4F1F-851B-BF3F383ED046}"/>
    <dgm:cxn modelId="{4521F67C-1BEF-3149-BAA7-A150CD1EA25B}" type="presOf" srcId="{B54224E4-ABDA-46DF-A75E-6149B619FCD5}" destId="{924E8830-875F-C049-8EFB-F139076229DE}" srcOrd="0" destOrd="0" presId="urn:microsoft.com/office/officeart/2008/layout/LinedList"/>
    <dgm:cxn modelId="{DE07DF7F-7D55-DD43-B0D0-0833FDBE9FB4}" type="presOf" srcId="{5793062B-2C77-41A8-8910-D7404FE61B26}" destId="{DF5DC890-F6A5-3644-B04E-F8D387A7AE9D}" srcOrd="0" destOrd="0" presId="urn:microsoft.com/office/officeart/2008/layout/LinedList"/>
    <dgm:cxn modelId="{11EF799B-818D-E54E-B494-DA975E0EF509}" type="presOf" srcId="{19F0A27F-0CCB-40A5-AE61-93A0BDF574FD}" destId="{74D41487-BB6F-8E47-BF92-F753A818C200}" srcOrd="0" destOrd="0" presId="urn:microsoft.com/office/officeart/2008/layout/LinedList"/>
    <dgm:cxn modelId="{FFF341BB-4CC7-3049-8039-8924C0F281A0}" type="presOf" srcId="{DE3A903A-A0CC-4CFA-9FB8-FA18260E5C94}" destId="{7E0CC53B-B06B-F843-9DC5-0EF1128E3F3A}" srcOrd="0" destOrd="0" presId="urn:microsoft.com/office/officeart/2008/layout/LinedList"/>
    <dgm:cxn modelId="{2F3293CE-DA61-4DDE-B80D-AC134673E3A3}" srcId="{B54224E4-ABDA-46DF-A75E-6149B619FCD5}" destId="{DE3A903A-A0CC-4CFA-9FB8-FA18260E5C94}" srcOrd="0" destOrd="0" parTransId="{D20DFCD6-A22D-4817-A17F-0E03387027E7}" sibTransId="{39CD7886-6814-447E-9B44-77F62B13ACA6}"/>
    <dgm:cxn modelId="{166E63D0-D762-4598-A43E-6302A9A6770B}" srcId="{B54224E4-ABDA-46DF-A75E-6149B619FCD5}" destId="{19F0A27F-0CCB-40A5-AE61-93A0BDF574FD}" srcOrd="3" destOrd="0" parTransId="{BF0D7FB6-12DC-44BE-ADB8-65D627A3156B}" sibTransId="{57969F3C-1A30-4985-B203-A349D8EBDEF0}"/>
    <dgm:cxn modelId="{5B306FD3-8133-F840-9B07-4A08F8844021}" type="presOf" srcId="{C15C401F-56A7-42F1-996C-19A84A12E1A9}" destId="{E38AF019-D4DC-8646-BFE6-882F4F73439B}" srcOrd="0" destOrd="0" presId="urn:microsoft.com/office/officeart/2008/layout/LinedList"/>
    <dgm:cxn modelId="{11A415FD-2DA4-CE47-8A67-5A177AFE8638}" type="presOf" srcId="{04DE4D83-61DB-4E73-B5A9-6CC92C510B1E}" destId="{C35AF2F6-66AA-434D-8EE6-B06EA8D594F1}" srcOrd="0" destOrd="0" presId="urn:microsoft.com/office/officeart/2008/layout/LinedList"/>
    <dgm:cxn modelId="{6C93320F-B6D6-AA4D-A380-36A7D231E3CE}" type="presParOf" srcId="{924E8830-875F-C049-8EFB-F139076229DE}" destId="{E8204ABE-E0BF-BF48-B59B-69A6CB73FD36}" srcOrd="0" destOrd="0" presId="urn:microsoft.com/office/officeart/2008/layout/LinedList"/>
    <dgm:cxn modelId="{49E67EBD-4FEB-304C-BC6B-6DA3F07E484E}" type="presParOf" srcId="{924E8830-875F-C049-8EFB-F139076229DE}" destId="{843A2A11-266E-DA43-B748-B0B48A8C9917}" srcOrd="1" destOrd="0" presId="urn:microsoft.com/office/officeart/2008/layout/LinedList"/>
    <dgm:cxn modelId="{AD557499-CF9C-1F4B-9917-812C7C059630}" type="presParOf" srcId="{843A2A11-266E-DA43-B748-B0B48A8C9917}" destId="{7E0CC53B-B06B-F843-9DC5-0EF1128E3F3A}" srcOrd="0" destOrd="0" presId="urn:microsoft.com/office/officeart/2008/layout/LinedList"/>
    <dgm:cxn modelId="{6BDE3EEE-9E31-2645-A82F-66E74EC493A1}" type="presParOf" srcId="{843A2A11-266E-DA43-B748-B0B48A8C9917}" destId="{41166B68-7B08-234C-9D84-B19654ADF5E9}" srcOrd="1" destOrd="0" presId="urn:microsoft.com/office/officeart/2008/layout/LinedList"/>
    <dgm:cxn modelId="{88765640-A763-4140-BE4B-FB0107AAFCEB}" type="presParOf" srcId="{924E8830-875F-C049-8EFB-F139076229DE}" destId="{2F50C3B4-30DD-084D-8062-147B490CA83D}" srcOrd="2" destOrd="0" presId="urn:microsoft.com/office/officeart/2008/layout/LinedList"/>
    <dgm:cxn modelId="{6AC8B692-D61B-5343-8A51-D41E3F151E4E}" type="presParOf" srcId="{924E8830-875F-C049-8EFB-F139076229DE}" destId="{DD5BA0F4-8207-EB46-B611-591D72F5C616}" srcOrd="3" destOrd="0" presId="urn:microsoft.com/office/officeart/2008/layout/LinedList"/>
    <dgm:cxn modelId="{16647979-BB17-4446-9F0F-C1111A3144A9}" type="presParOf" srcId="{DD5BA0F4-8207-EB46-B611-591D72F5C616}" destId="{DF5DC890-F6A5-3644-B04E-F8D387A7AE9D}" srcOrd="0" destOrd="0" presId="urn:microsoft.com/office/officeart/2008/layout/LinedList"/>
    <dgm:cxn modelId="{119C8DE1-66E4-C347-B6DC-3CDB6E208C5B}" type="presParOf" srcId="{DD5BA0F4-8207-EB46-B611-591D72F5C616}" destId="{A1882065-07F7-6444-B3B6-607B3DA2AF36}" srcOrd="1" destOrd="0" presId="urn:microsoft.com/office/officeart/2008/layout/LinedList"/>
    <dgm:cxn modelId="{E7BF0A23-7D3B-1A40-8ADE-409B9D3B46BF}" type="presParOf" srcId="{924E8830-875F-C049-8EFB-F139076229DE}" destId="{315E733B-CA7D-684B-8A06-8005536AF2DB}" srcOrd="4" destOrd="0" presId="urn:microsoft.com/office/officeart/2008/layout/LinedList"/>
    <dgm:cxn modelId="{FA62CE76-7853-C945-846F-67286A776E2E}" type="presParOf" srcId="{924E8830-875F-C049-8EFB-F139076229DE}" destId="{99505449-3262-4D4E-9A88-CAAE2A98A1B0}" srcOrd="5" destOrd="0" presId="urn:microsoft.com/office/officeart/2008/layout/LinedList"/>
    <dgm:cxn modelId="{500B604C-66D5-FD48-A2CA-7E0C498BD55D}" type="presParOf" srcId="{99505449-3262-4D4E-9A88-CAAE2A98A1B0}" destId="{C35AF2F6-66AA-434D-8EE6-B06EA8D594F1}" srcOrd="0" destOrd="0" presId="urn:microsoft.com/office/officeart/2008/layout/LinedList"/>
    <dgm:cxn modelId="{094ECA49-931E-B04E-B143-FB8950009F6F}" type="presParOf" srcId="{99505449-3262-4D4E-9A88-CAAE2A98A1B0}" destId="{BFF54EC6-3098-FD4B-992A-149CC2FEC030}" srcOrd="1" destOrd="0" presId="urn:microsoft.com/office/officeart/2008/layout/LinedList"/>
    <dgm:cxn modelId="{A32BAB03-1AB2-4A46-B6E4-C5E31720EDDE}" type="presParOf" srcId="{924E8830-875F-C049-8EFB-F139076229DE}" destId="{A079531F-50A3-0543-BC02-71AC3FED4AAF}" srcOrd="6" destOrd="0" presId="urn:microsoft.com/office/officeart/2008/layout/LinedList"/>
    <dgm:cxn modelId="{E2AC2C09-C1E6-2A44-8802-BAD76BC6C580}" type="presParOf" srcId="{924E8830-875F-C049-8EFB-F139076229DE}" destId="{A918293A-8D46-E04D-99F2-C30A54D4C7B3}" srcOrd="7" destOrd="0" presId="urn:microsoft.com/office/officeart/2008/layout/LinedList"/>
    <dgm:cxn modelId="{6CC02365-A14F-CA45-B277-A83D3CCBA7F0}" type="presParOf" srcId="{A918293A-8D46-E04D-99F2-C30A54D4C7B3}" destId="{74D41487-BB6F-8E47-BF92-F753A818C200}" srcOrd="0" destOrd="0" presId="urn:microsoft.com/office/officeart/2008/layout/LinedList"/>
    <dgm:cxn modelId="{6401D506-299B-5146-9D78-FEF0FEDAD097}" type="presParOf" srcId="{A918293A-8D46-E04D-99F2-C30A54D4C7B3}" destId="{C358F55E-F1E5-7141-9F40-00268B695AAE}" srcOrd="1" destOrd="0" presId="urn:microsoft.com/office/officeart/2008/layout/LinedList"/>
    <dgm:cxn modelId="{A7E74236-F563-9C4D-BB6A-5555F7A37736}" type="presParOf" srcId="{924E8830-875F-C049-8EFB-F139076229DE}" destId="{974803A4-6910-B643-AC1D-DC0D5405F366}" srcOrd="8" destOrd="0" presId="urn:microsoft.com/office/officeart/2008/layout/LinedList"/>
    <dgm:cxn modelId="{99454012-0046-F64B-A05B-1A79CB12F786}" type="presParOf" srcId="{924E8830-875F-C049-8EFB-F139076229DE}" destId="{C84441B1-399A-7E4A-97A2-72CE0F9E8DC5}" srcOrd="9" destOrd="0" presId="urn:microsoft.com/office/officeart/2008/layout/LinedList"/>
    <dgm:cxn modelId="{13E94EA2-E73A-404A-9CAB-47687A592BF9}" type="presParOf" srcId="{C84441B1-399A-7E4A-97A2-72CE0F9E8DC5}" destId="{E38AF019-D4DC-8646-BFE6-882F4F73439B}" srcOrd="0" destOrd="0" presId="urn:microsoft.com/office/officeart/2008/layout/LinedList"/>
    <dgm:cxn modelId="{71771AC9-60C5-7244-8216-5EE19CB09AA0}" type="presParOf" srcId="{C84441B1-399A-7E4A-97A2-72CE0F9E8DC5}" destId="{6971B72A-9C6E-E847-AB55-2465D5CA300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12E8E082-6BA1-4C6C-A038-402C5214195A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263EA20-6B18-4AC2-8CB2-731EA0AFA792}">
      <dgm:prSet/>
      <dgm:spPr/>
      <dgm:t>
        <a:bodyPr/>
        <a:lstStyle/>
        <a:p>
          <a:r>
            <a:rPr lang="en-US" b="1"/>
            <a:t>• Příměří porušeno téměř okamžitě</a:t>
          </a:r>
          <a:endParaRPr lang="en-US"/>
        </a:p>
      </dgm:t>
    </dgm:pt>
    <dgm:pt modelId="{7FD72E24-50DF-4241-B26A-ED76761F35C0}" type="parTrans" cxnId="{5ABDEFD3-5647-4F56-9CE6-D9749BC4BDE1}">
      <dgm:prSet/>
      <dgm:spPr/>
      <dgm:t>
        <a:bodyPr/>
        <a:lstStyle/>
        <a:p>
          <a:endParaRPr lang="en-US"/>
        </a:p>
      </dgm:t>
    </dgm:pt>
    <dgm:pt modelId="{87A072F2-C31E-4785-9B11-63C2FE721191}" type="sibTrans" cxnId="{5ABDEFD3-5647-4F56-9CE6-D9749BC4BDE1}">
      <dgm:prSet/>
      <dgm:spPr/>
      <dgm:t>
        <a:bodyPr/>
        <a:lstStyle/>
        <a:p>
          <a:endParaRPr lang="en-US"/>
        </a:p>
      </dgm:t>
    </dgm:pt>
    <dgm:pt modelId="{DE8902D8-85D9-4CB1-BFC8-4968F47CE129}">
      <dgm:prSet/>
      <dgm:spPr/>
      <dgm:t>
        <a:bodyPr/>
        <a:lstStyle/>
        <a:p>
          <a:r>
            <a:rPr lang="en-US" b="1"/>
            <a:t>• Boje pokračovaly, zejména v oblasti Doněcku a Debalceve</a:t>
          </a:r>
          <a:endParaRPr lang="en-US"/>
        </a:p>
      </dgm:t>
    </dgm:pt>
    <dgm:pt modelId="{1001157E-33D0-4331-85B4-490D7379A530}" type="parTrans" cxnId="{A58A3701-0847-4F43-BC37-FEB527A7C27D}">
      <dgm:prSet/>
      <dgm:spPr/>
      <dgm:t>
        <a:bodyPr/>
        <a:lstStyle/>
        <a:p>
          <a:endParaRPr lang="en-US"/>
        </a:p>
      </dgm:t>
    </dgm:pt>
    <dgm:pt modelId="{5A78BD22-1340-4E05-8B4C-EE7AAACC772A}" type="sibTrans" cxnId="{A58A3701-0847-4F43-BC37-FEB527A7C27D}">
      <dgm:prSet/>
      <dgm:spPr/>
      <dgm:t>
        <a:bodyPr/>
        <a:lstStyle/>
        <a:p>
          <a:endParaRPr lang="en-US"/>
        </a:p>
      </dgm:t>
    </dgm:pt>
    <dgm:pt modelId="{B007F80D-A72F-499D-8407-8305B9F62B92}">
      <dgm:prSet/>
      <dgm:spPr/>
      <dgm:t>
        <a:bodyPr/>
        <a:lstStyle/>
        <a:p>
          <a:r>
            <a:rPr lang="en-US" b="1"/>
            <a:t>• OBSE čelila omezenému přístupu</a:t>
          </a:r>
          <a:endParaRPr lang="en-US"/>
        </a:p>
      </dgm:t>
    </dgm:pt>
    <dgm:pt modelId="{BDFB9206-C630-4E8C-977E-BC0CBF59BA8F}" type="parTrans" cxnId="{C9510893-C9D5-4BE1-873F-21865908B2A8}">
      <dgm:prSet/>
      <dgm:spPr/>
      <dgm:t>
        <a:bodyPr/>
        <a:lstStyle/>
        <a:p>
          <a:endParaRPr lang="en-US"/>
        </a:p>
      </dgm:t>
    </dgm:pt>
    <dgm:pt modelId="{0FE4D103-EA63-4BCF-B590-16571D064D0E}" type="sibTrans" cxnId="{C9510893-C9D5-4BE1-873F-21865908B2A8}">
      <dgm:prSet/>
      <dgm:spPr/>
      <dgm:t>
        <a:bodyPr/>
        <a:lstStyle/>
        <a:p>
          <a:endParaRPr lang="en-US"/>
        </a:p>
      </dgm:t>
    </dgm:pt>
    <dgm:pt modelId="{30A3A8F6-CA98-40B6-B352-CC44D9AF93AD}">
      <dgm:prSet/>
      <dgm:spPr/>
      <dgm:t>
        <a:bodyPr/>
        <a:lstStyle/>
        <a:p>
          <a:r>
            <a:rPr lang="en-US" b="1"/>
            <a:t>• Nedostatečná implementace klíčových bodů</a:t>
          </a:r>
          <a:endParaRPr lang="en-US"/>
        </a:p>
      </dgm:t>
    </dgm:pt>
    <dgm:pt modelId="{6ABDDDE6-09B2-4BD2-926A-961DFA96BAEF}" type="parTrans" cxnId="{444CB8EB-77C0-42EB-8652-9FE03FB18E6C}">
      <dgm:prSet/>
      <dgm:spPr/>
      <dgm:t>
        <a:bodyPr/>
        <a:lstStyle/>
        <a:p>
          <a:endParaRPr lang="en-US"/>
        </a:p>
      </dgm:t>
    </dgm:pt>
    <dgm:pt modelId="{8814078D-2B11-41DB-B203-B84FD8672AB5}" type="sibTrans" cxnId="{444CB8EB-77C0-42EB-8652-9FE03FB18E6C}">
      <dgm:prSet/>
      <dgm:spPr/>
      <dgm:t>
        <a:bodyPr/>
        <a:lstStyle/>
        <a:p>
          <a:endParaRPr lang="en-US"/>
        </a:p>
      </dgm:t>
    </dgm:pt>
    <dgm:pt modelId="{DDD75E61-7F97-2541-BC62-1454BCAF10C2}" type="pres">
      <dgm:prSet presAssocID="{12E8E082-6BA1-4C6C-A038-402C5214195A}" presName="vert0" presStyleCnt="0">
        <dgm:presLayoutVars>
          <dgm:dir/>
          <dgm:animOne val="branch"/>
          <dgm:animLvl val="lvl"/>
        </dgm:presLayoutVars>
      </dgm:prSet>
      <dgm:spPr/>
    </dgm:pt>
    <dgm:pt modelId="{CC57CC1F-DBED-1E48-A312-51569D04C46C}" type="pres">
      <dgm:prSet presAssocID="{F263EA20-6B18-4AC2-8CB2-731EA0AFA792}" presName="thickLine" presStyleLbl="alignNode1" presStyleIdx="0" presStyleCnt="4"/>
      <dgm:spPr/>
    </dgm:pt>
    <dgm:pt modelId="{58F6FEDB-3359-5247-B5C0-9797DDF68A3D}" type="pres">
      <dgm:prSet presAssocID="{F263EA20-6B18-4AC2-8CB2-731EA0AFA792}" presName="horz1" presStyleCnt="0"/>
      <dgm:spPr/>
    </dgm:pt>
    <dgm:pt modelId="{3E9EF83C-110F-1841-9666-68ABF20431B3}" type="pres">
      <dgm:prSet presAssocID="{F263EA20-6B18-4AC2-8CB2-731EA0AFA792}" presName="tx1" presStyleLbl="revTx" presStyleIdx="0" presStyleCnt="4"/>
      <dgm:spPr/>
    </dgm:pt>
    <dgm:pt modelId="{4B2E57A6-74B3-714B-AD01-A51427DCED5F}" type="pres">
      <dgm:prSet presAssocID="{F263EA20-6B18-4AC2-8CB2-731EA0AFA792}" presName="vert1" presStyleCnt="0"/>
      <dgm:spPr/>
    </dgm:pt>
    <dgm:pt modelId="{D4F97C81-0268-054F-9076-7FD93701EB63}" type="pres">
      <dgm:prSet presAssocID="{DE8902D8-85D9-4CB1-BFC8-4968F47CE129}" presName="thickLine" presStyleLbl="alignNode1" presStyleIdx="1" presStyleCnt="4"/>
      <dgm:spPr/>
    </dgm:pt>
    <dgm:pt modelId="{10B708BB-B291-DF47-954D-D181E95789E4}" type="pres">
      <dgm:prSet presAssocID="{DE8902D8-85D9-4CB1-BFC8-4968F47CE129}" presName="horz1" presStyleCnt="0"/>
      <dgm:spPr/>
    </dgm:pt>
    <dgm:pt modelId="{52D0EA61-306D-3749-92CC-0F3F703251EC}" type="pres">
      <dgm:prSet presAssocID="{DE8902D8-85D9-4CB1-BFC8-4968F47CE129}" presName="tx1" presStyleLbl="revTx" presStyleIdx="1" presStyleCnt="4"/>
      <dgm:spPr/>
    </dgm:pt>
    <dgm:pt modelId="{8F5F4123-5B58-2848-BE63-605390AEA968}" type="pres">
      <dgm:prSet presAssocID="{DE8902D8-85D9-4CB1-BFC8-4968F47CE129}" presName="vert1" presStyleCnt="0"/>
      <dgm:spPr/>
    </dgm:pt>
    <dgm:pt modelId="{6CCE0F04-C3BF-6E41-8719-F3E8BF22B1D6}" type="pres">
      <dgm:prSet presAssocID="{B007F80D-A72F-499D-8407-8305B9F62B92}" presName="thickLine" presStyleLbl="alignNode1" presStyleIdx="2" presStyleCnt="4"/>
      <dgm:spPr/>
    </dgm:pt>
    <dgm:pt modelId="{AE9A4FCC-A620-4548-916E-2314F069305C}" type="pres">
      <dgm:prSet presAssocID="{B007F80D-A72F-499D-8407-8305B9F62B92}" presName="horz1" presStyleCnt="0"/>
      <dgm:spPr/>
    </dgm:pt>
    <dgm:pt modelId="{F9D629D4-82E5-2642-B3EF-72369297844D}" type="pres">
      <dgm:prSet presAssocID="{B007F80D-A72F-499D-8407-8305B9F62B92}" presName="tx1" presStyleLbl="revTx" presStyleIdx="2" presStyleCnt="4"/>
      <dgm:spPr/>
    </dgm:pt>
    <dgm:pt modelId="{8F6086B6-CF6B-344C-B349-701558854111}" type="pres">
      <dgm:prSet presAssocID="{B007F80D-A72F-499D-8407-8305B9F62B92}" presName="vert1" presStyleCnt="0"/>
      <dgm:spPr/>
    </dgm:pt>
    <dgm:pt modelId="{38592722-27E5-AA40-ABD1-60FDD039145A}" type="pres">
      <dgm:prSet presAssocID="{30A3A8F6-CA98-40B6-B352-CC44D9AF93AD}" presName="thickLine" presStyleLbl="alignNode1" presStyleIdx="3" presStyleCnt="4"/>
      <dgm:spPr/>
    </dgm:pt>
    <dgm:pt modelId="{7BD8FE5C-5AAB-B742-AB2B-84CAE3E3DD07}" type="pres">
      <dgm:prSet presAssocID="{30A3A8F6-CA98-40B6-B352-CC44D9AF93AD}" presName="horz1" presStyleCnt="0"/>
      <dgm:spPr/>
    </dgm:pt>
    <dgm:pt modelId="{C0E157D7-AB2C-674A-9356-50FA98B7710A}" type="pres">
      <dgm:prSet presAssocID="{30A3A8F6-CA98-40B6-B352-CC44D9AF93AD}" presName="tx1" presStyleLbl="revTx" presStyleIdx="3" presStyleCnt="4"/>
      <dgm:spPr/>
    </dgm:pt>
    <dgm:pt modelId="{235776EC-C6A7-6942-82A1-9BF00877C27D}" type="pres">
      <dgm:prSet presAssocID="{30A3A8F6-CA98-40B6-B352-CC44D9AF93AD}" presName="vert1" presStyleCnt="0"/>
      <dgm:spPr/>
    </dgm:pt>
  </dgm:ptLst>
  <dgm:cxnLst>
    <dgm:cxn modelId="{A58A3701-0847-4F43-BC37-FEB527A7C27D}" srcId="{12E8E082-6BA1-4C6C-A038-402C5214195A}" destId="{DE8902D8-85D9-4CB1-BFC8-4968F47CE129}" srcOrd="1" destOrd="0" parTransId="{1001157E-33D0-4331-85B4-490D7379A530}" sibTransId="{5A78BD22-1340-4E05-8B4C-EE7AAACC772A}"/>
    <dgm:cxn modelId="{C5297B8F-DA6C-3C44-9221-4016A37FCD1D}" type="presOf" srcId="{12E8E082-6BA1-4C6C-A038-402C5214195A}" destId="{DDD75E61-7F97-2541-BC62-1454BCAF10C2}" srcOrd="0" destOrd="0" presId="urn:microsoft.com/office/officeart/2008/layout/LinedList"/>
    <dgm:cxn modelId="{C9510893-C9D5-4BE1-873F-21865908B2A8}" srcId="{12E8E082-6BA1-4C6C-A038-402C5214195A}" destId="{B007F80D-A72F-499D-8407-8305B9F62B92}" srcOrd="2" destOrd="0" parTransId="{BDFB9206-C630-4E8C-977E-BC0CBF59BA8F}" sibTransId="{0FE4D103-EA63-4BCF-B590-16571D064D0E}"/>
    <dgm:cxn modelId="{C1FBEBCA-8452-1F4F-AB89-AC2F8123DB82}" type="presOf" srcId="{B007F80D-A72F-499D-8407-8305B9F62B92}" destId="{F9D629D4-82E5-2642-B3EF-72369297844D}" srcOrd="0" destOrd="0" presId="urn:microsoft.com/office/officeart/2008/layout/LinedList"/>
    <dgm:cxn modelId="{E73BB3CB-1D0D-B043-9BA2-125B8C92CD0D}" type="presOf" srcId="{DE8902D8-85D9-4CB1-BFC8-4968F47CE129}" destId="{52D0EA61-306D-3749-92CC-0F3F703251EC}" srcOrd="0" destOrd="0" presId="urn:microsoft.com/office/officeart/2008/layout/LinedList"/>
    <dgm:cxn modelId="{5ABDEFD3-5647-4F56-9CE6-D9749BC4BDE1}" srcId="{12E8E082-6BA1-4C6C-A038-402C5214195A}" destId="{F263EA20-6B18-4AC2-8CB2-731EA0AFA792}" srcOrd="0" destOrd="0" parTransId="{7FD72E24-50DF-4241-B26A-ED76761F35C0}" sibTransId="{87A072F2-C31E-4785-9B11-63C2FE721191}"/>
    <dgm:cxn modelId="{2F7551DF-94CE-BB42-B83B-EAC83C1D5AE1}" type="presOf" srcId="{30A3A8F6-CA98-40B6-B352-CC44D9AF93AD}" destId="{C0E157D7-AB2C-674A-9356-50FA98B7710A}" srcOrd="0" destOrd="0" presId="urn:microsoft.com/office/officeart/2008/layout/LinedList"/>
    <dgm:cxn modelId="{444CB8EB-77C0-42EB-8652-9FE03FB18E6C}" srcId="{12E8E082-6BA1-4C6C-A038-402C5214195A}" destId="{30A3A8F6-CA98-40B6-B352-CC44D9AF93AD}" srcOrd="3" destOrd="0" parTransId="{6ABDDDE6-09B2-4BD2-926A-961DFA96BAEF}" sibTransId="{8814078D-2B11-41DB-B203-B84FD8672AB5}"/>
    <dgm:cxn modelId="{8F94EEF9-9F68-544A-981C-86FA3A73592F}" type="presOf" srcId="{F263EA20-6B18-4AC2-8CB2-731EA0AFA792}" destId="{3E9EF83C-110F-1841-9666-68ABF20431B3}" srcOrd="0" destOrd="0" presId="urn:microsoft.com/office/officeart/2008/layout/LinedList"/>
    <dgm:cxn modelId="{870A827E-B216-8D4D-9CC0-51DE217245EB}" type="presParOf" srcId="{DDD75E61-7F97-2541-BC62-1454BCAF10C2}" destId="{CC57CC1F-DBED-1E48-A312-51569D04C46C}" srcOrd="0" destOrd="0" presId="urn:microsoft.com/office/officeart/2008/layout/LinedList"/>
    <dgm:cxn modelId="{1F758A9D-1639-B046-BD30-6CBAAC58303B}" type="presParOf" srcId="{DDD75E61-7F97-2541-BC62-1454BCAF10C2}" destId="{58F6FEDB-3359-5247-B5C0-9797DDF68A3D}" srcOrd="1" destOrd="0" presId="urn:microsoft.com/office/officeart/2008/layout/LinedList"/>
    <dgm:cxn modelId="{FE328294-B004-074C-A6EC-171A90229811}" type="presParOf" srcId="{58F6FEDB-3359-5247-B5C0-9797DDF68A3D}" destId="{3E9EF83C-110F-1841-9666-68ABF20431B3}" srcOrd="0" destOrd="0" presId="urn:microsoft.com/office/officeart/2008/layout/LinedList"/>
    <dgm:cxn modelId="{ADF1B935-A143-E541-B304-1213D0B0189D}" type="presParOf" srcId="{58F6FEDB-3359-5247-B5C0-9797DDF68A3D}" destId="{4B2E57A6-74B3-714B-AD01-A51427DCED5F}" srcOrd="1" destOrd="0" presId="urn:microsoft.com/office/officeart/2008/layout/LinedList"/>
    <dgm:cxn modelId="{8B8256DB-AA86-CC4F-AD4A-1CF9C0E84267}" type="presParOf" srcId="{DDD75E61-7F97-2541-BC62-1454BCAF10C2}" destId="{D4F97C81-0268-054F-9076-7FD93701EB63}" srcOrd="2" destOrd="0" presId="urn:microsoft.com/office/officeart/2008/layout/LinedList"/>
    <dgm:cxn modelId="{8C391F21-FFCE-7342-8ACC-149DE36810A1}" type="presParOf" srcId="{DDD75E61-7F97-2541-BC62-1454BCAF10C2}" destId="{10B708BB-B291-DF47-954D-D181E95789E4}" srcOrd="3" destOrd="0" presId="urn:microsoft.com/office/officeart/2008/layout/LinedList"/>
    <dgm:cxn modelId="{18CA059D-2841-224F-82C1-96780BC6EA0D}" type="presParOf" srcId="{10B708BB-B291-DF47-954D-D181E95789E4}" destId="{52D0EA61-306D-3749-92CC-0F3F703251EC}" srcOrd="0" destOrd="0" presId="urn:microsoft.com/office/officeart/2008/layout/LinedList"/>
    <dgm:cxn modelId="{9925BB72-837F-3C4E-B4E1-5D0F463118BE}" type="presParOf" srcId="{10B708BB-B291-DF47-954D-D181E95789E4}" destId="{8F5F4123-5B58-2848-BE63-605390AEA968}" srcOrd="1" destOrd="0" presId="urn:microsoft.com/office/officeart/2008/layout/LinedList"/>
    <dgm:cxn modelId="{490C977A-4778-9146-9E49-F94B443CF92D}" type="presParOf" srcId="{DDD75E61-7F97-2541-BC62-1454BCAF10C2}" destId="{6CCE0F04-C3BF-6E41-8719-F3E8BF22B1D6}" srcOrd="4" destOrd="0" presId="urn:microsoft.com/office/officeart/2008/layout/LinedList"/>
    <dgm:cxn modelId="{E6963F6B-25D0-9B4C-B601-6DF0D44662C8}" type="presParOf" srcId="{DDD75E61-7F97-2541-BC62-1454BCAF10C2}" destId="{AE9A4FCC-A620-4548-916E-2314F069305C}" srcOrd="5" destOrd="0" presId="urn:microsoft.com/office/officeart/2008/layout/LinedList"/>
    <dgm:cxn modelId="{90D8703D-1796-154D-B73D-E937BB7A1466}" type="presParOf" srcId="{AE9A4FCC-A620-4548-916E-2314F069305C}" destId="{F9D629D4-82E5-2642-B3EF-72369297844D}" srcOrd="0" destOrd="0" presId="urn:microsoft.com/office/officeart/2008/layout/LinedList"/>
    <dgm:cxn modelId="{9692ADFC-1003-E348-84B2-000D9D6B5D87}" type="presParOf" srcId="{AE9A4FCC-A620-4548-916E-2314F069305C}" destId="{8F6086B6-CF6B-344C-B349-701558854111}" srcOrd="1" destOrd="0" presId="urn:microsoft.com/office/officeart/2008/layout/LinedList"/>
    <dgm:cxn modelId="{D1881FFD-BAB8-F74B-BC07-6D95380DE86E}" type="presParOf" srcId="{DDD75E61-7F97-2541-BC62-1454BCAF10C2}" destId="{38592722-27E5-AA40-ABD1-60FDD039145A}" srcOrd="6" destOrd="0" presId="urn:microsoft.com/office/officeart/2008/layout/LinedList"/>
    <dgm:cxn modelId="{D6C529F3-FB57-D34C-B30E-C6883E704242}" type="presParOf" srcId="{DDD75E61-7F97-2541-BC62-1454BCAF10C2}" destId="{7BD8FE5C-5AAB-B742-AB2B-84CAE3E3DD07}" srcOrd="7" destOrd="0" presId="urn:microsoft.com/office/officeart/2008/layout/LinedList"/>
    <dgm:cxn modelId="{1DCAEA5C-5F2B-CF4D-A17E-B81F000CC1DF}" type="presParOf" srcId="{7BD8FE5C-5AAB-B742-AB2B-84CAE3E3DD07}" destId="{C0E157D7-AB2C-674A-9356-50FA98B7710A}" srcOrd="0" destOrd="0" presId="urn:microsoft.com/office/officeart/2008/layout/LinedList"/>
    <dgm:cxn modelId="{C60D5F32-F7A1-DA40-B5DE-1513B2171D9D}" type="presParOf" srcId="{7BD8FE5C-5AAB-B742-AB2B-84CAE3E3DD07}" destId="{235776EC-C6A7-6942-82A1-9BF00877C27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C772FBCD-3C64-4D31-BA2F-96474A32C69C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69C53855-A193-419E-92EA-4765DA811B65}">
      <dgm:prSet/>
      <dgm:spPr/>
      <dgm:t>
        <a:bodyPr/>
        <a:lstStyle/>
        <a:p>
          <a:r>
            <a:rPr lang="en-US" b="1"/>
            <a:t>• Minsk I nepřinesl trvalé příměří</a:t>
          </a:r>
          <a:endParaRPr lang="en-US"/>
        </a:p>
      </dgm:t>
    </dgm:pt>
    <dgm:pt modelId="{12EC3A08-09C3-4DCF-BA03-69FA045B0AA9}" type="parTrans" cxnId="{C9C59365-79AD-420E-A726-644DD97B268A}">
      <dgm:prSet/>
      <dgm:spPr/>
      <dgm:t>
        <a:bodyPr/>
        <a:lstStyle/>
        <a:p>
          <a:endParaRPr lang="en-US"/>
        </a:p>
      </dgm:t>
    </dgm:pt>
    <dgm:pt modelId="{3BB95653-D1D3-4988-8657-9471C9EAAC88}" type="sibTrans" cxnId="{C9C59365-79AD-420E-A726-644DD97B268A}">
      <dgm:prSet/>
      <dgm:spPr/>
      <dgm:t>
        <a:bodyPr/>
        <a:lstStyle/>
        <a:p>
          <a:endParaRPr lang="en-US"/>
        </a:p>
      </dgm:t>
    </dgm:pt>
    <dgm:pt modelId="{03496ECE-41A6-473E-9E00-414E2BAEFEA6}">
      <dgm:prSet/>
      <dgm:spPr/>
      <dgm:t>
        <a:bodyPr/>
        <a:lstStyle/>
        <a:p>
          <a:r>
            <a:rPr lang="en-US" b="1"/>
            <a:t>• V únoru 2015 následovala nová dohoda – Minsk II</a:t>
          </a:r>
          <a:endParaRPr lang="en-US"/>
        </a:p>
      </dgm:t>
    </dgm:pt>
    <dgm:pt modelId="{5C475F16-AC52-4F53-9566-86137079F05A}" type="parTrans" cxnId="{B2C1B78C-9683-4FF3-9D9E-E48B15788145}">
      <dgm:prSet/>
      <dgm:spPr/>
      <dgm:t>
        <a:bodyPr/>
        <a:lstStyle/>
        <a:p>
          <a:endParaRPr lang="en-US"/>
        </a:p>
      </dgm:t>
    </dgm:pt>
    <dgm:pt modelId="{98E077AD-A980-4E64-B85F-1CEE078FA068}" type="sibTrans" cxnId="{B2C1B78C-9683-4FF3-9D9E-E48B15788145}">
      <dgm:prSet/>
      <dgm:spPr/>
      <dgm:t>
        <a:bodyPr/>
        <a:lstStyle/>
        <a:p>
          <a:endParaRPr lang="en-US"/>
        </a:p>
      </dgm:t>
    </dgm:pt>
    <dgm:pt modelId="{D43D4239-CC38-43BF-A5FC-1B050260BF7C}">
      <dgm:prSet/>
      <dgm:spPr/>
      <dgm:t>
        <a:bodyPr/>
        <a:lstStyle/>
        <a:p>
          <a:r>
            <a:rPr lang="en-US" b="1"/>
            <a:t>• Dlouhodobé řešení konfliktu zůstalo nejasné</a:t>
          </a:r>
          <a:endParaRPr lang="en-US"/>
        </a:p>
      </dgm:t>
    </dgm:pt>
    <dgm:pt modelId="{3081BB56-EF4E-417B-9C13-C0C96D41CA55}" type="parTrans" cxnId="{D2193979-144A-4F26-A77F-D91EEB429B3C}">
      <dgm:prSet/>
      <dgm:spPr/>
      <dgm:t>
        <a:bodyPr/>
        <a:lstStyle/>
        <a:p>
          <a:endParaRPr lang="en-US"/>
        </a:p>
      </dgm:t>
    </dgm:pt>
    <dgm:pt modelId="{0B474ED3-61C7-4BB1-AF02-C06D1301E8C5}" type="sibTrans" cxnId="{D2193979-144A-4F26-A77F-D91EEB429B3C}">
      <dgm:prSet/>
      <dgm:spPr/>
      <dgm:t>
        <a:bodyPr/>
        <a:lstStyle/>
        <a:p>
          <a:endParaRPr lang="en-US"/>
        </a:p>
      </dgm:t>
    </dgm:pt>
    <dgm:pt modelId="{756954CE-B8F4-8C44-99AB-6453EFCDBD3D}" type="pres">
      <dgm:prSet presAssocID="{C772FBCD-3C64-4D31-BA2F-96474A32C69C}" presName="vert0" presStyleCnt="0">
        <dgm:presLayoutVars>
          <dgm:dir/>
          <dgm:animOne val="branch"/>
          <dgm:animLvl val="lvl"/>
        </dgm:presLayoutVars>
      </dgm:prSet>
      <dgm:spPr/>
    </dgm:pt>
    <dgm:pt modelId="{8056553C-FA09-3E4C-A994-8AB65CF5C5B1}" type="pres">
      <dgm:prSet presAssocID="{69C53855-A193-419E-92EA-4765DA811B65}" presName="thickLine" presStyleLbl="alignNode1" presStyleIdx="0" presStyleCnt="3"/>
      <dgm:spPr/>
    </dgm:pt>
    <dgm:pt modelId="{CDF62944-D98B-EB47-9418-35FCE6E70C8C}" type="pres">
      <dgm:prSet presAssocID="{69C53855-A193-419E-92EA-4765DA811B65}" presName="horz1" presStyleCnt="0"/>
      <dgm:spPr/>
    </dgm:pt>
    <dgm:pt modelId="{E56FCDDB-DA2F-984C-91A4-73137BF73F42}" type="pres">
      <dgm:prSet presAssocID="{69C53855-A193-419E-92EA-4765DA811B65}" presName="tx1" presStyleLbl="revTx" presStyleIdx="0" presStyleCnt="3"/>
      <dgm:spPr/>
    </dgm:pt>
    <dgm:pt modelId="{32C43271-C25D-C845-A358-CB7F787F3D16}" type="pres">
      <dgm:prSet presAssocID="{69C53855-A193-419E-92EA-4765DA811B65}" presName="vert1" presStyleCnt="0"/>
      <dgm:spPr/>
    </dgm:pt>
    <dgm:pt modelId="{AE7AC37E-41CD-FF40-9F49-0B5AD85E4643}" type="pres">
      <dgm:prSet presAssocID="{03496ECE-41A6-473E-9E00-414E2BAEFEA6}" presName="thickLine" presStyleLbl="alignNode1" presStyleIdx="1" presStyleCnt="3"/>
      <dgm:spPr/>
    </dgm:pt>
    <dgm:pt modelId="{34D38D0C-CCCC-1940-B853-330C5EA987B7}" type="pres">
      <dgm:prSet presAssocID="{03496ECE-41A6-473E-9E00-414E2BAEFEA6}" presName="horz1" presStyleCnt="0"/>
      <dgm:spPr/>
    </dgm:pt>
    <dgm:pt modelId="{46DDDB5D-EF48-4B4F-9399-72F9BE0A1385}" type="pres">
      <dgm:prSet presAssocID="{03496ECE-41A6-473E-9E00-414E2BAEFEA6}" presName="tx1" presStyleLbl="revTx" presStyleIdx="1" presStyleCnt="3"/>
      <dgm:spPr/>
    </dgm:pt>
    <dgm:pt modelId="{183F9828-B0B8-5041-8F2C-5DB9938FFBCB}" type="pres">
      <dgm:prSet presAssocID="{03496ECE-41A6-473E-9E00-414E2BAEFEA6}" presName="vert1" presStyleCnt="0"/>
      <dgm:spPr/>
    </dgm:pt>
    <dgm:pt modelId="{6F7F9251-488D-4C4C-A349-C4B79457643C}" type="pres">
      <dgm:prSet presAssocID="{D43D4239-CC38-43BF-A5FC-1B050260BF7C}" presName="thickLine" presStyleLbl="alignNode1" presStyleIdx="2" presStyleCnt="3"/>
      <dgm:spPr/>
    </dgm:pt>
    <dgm:pt modelId="{D3B055BA-9152-D649-8A2F-472D9392F553}" type="pres">
      <dgm:prSet presAssocID="{D43D4239-CC38-43BF-A5FC-1B050260BF7C}" presName="horz1" presStyleCnt="0"/>
      <dgm:spPr/>
    </dgm:pt>
    <dgm:pt modelId="{5D281FDD-722F-7F48-9792-B6AD059869C8}" type="pres">
      <dgm:prSet presAssocID="{D43D4239-CC38-43BF-A5FC-1B050260BF7C}" presName="tx1" presStyleLbl="revTx" presStyleIdx="2" presStyleCnt="3"/>
      <dgm:spPr/>
    </dgm:pt>
    <dgm:pt modelId="{E0D45706-B421-234D-A09E-E295BCF002D1}" type="pres">
      <dgm:prSet presAssocID="{D43D4239-CC38-43BF-A5FC-1B050260BF7C}" presName="vert1" presStyleCnt="0"/>
      <dgm:spPr/>
    </dgm:pt>
  </dgm:ptLst>
  <dgm:cxnLst>
    <dgm:cxn modelId="{B5668117-EDF8-B74C-A8BA-31C1F1A9B4A0}" type="presOf" srcId="{C772FBCD-3C64-4D31-BA2F-96474A32C69C}" destId="{756954CE-B8F4-8C44-99AB-6453EFCDBD3D}" srcOrd="0" destOrd="0" presId="urn:microsoft.com/office/officeart/2008/layout/LinedList"/>
    <dgm:cxn modelId="{C9C59365-79AD-420E-A726-644DD97B268A}" srcId="{C772FBCD-3C64-4D31-BA2F-96474A32C69C}" destId="{69C53855-A193-419E-92EA-4765DA811B65}" srcOrd="0" destOrd="0" parTransId="{12EC3A08-09C3-4DCF-BA03-69FA045B0AA9}" sibTransId="{3BB95653-D1D3-4988-8657-9471C9EAAC88}"/>
    <dgm:cxn modelId="{D2193979-144A-4F26-A77F-D91EEB429B3C}" srcId="{C772FBCD-3C64-4D31-BA2F-96474A32C69C}" destId="{D43D4239-CC38-43BF-A5FC-1B050260BF7C}" srcOrd="2" destOrd="0" parTransId="{3081BB56-EF4E-417B-9C13-C0C96D41CA55}" sibTransId="{0B474ED3-61C7-4BB1-AF02-C06D1301E8C5}"/>
    <dgm:cxn modelId="{B2C1B78C-9683-4FF3-9D9E-E48B15788145}" srcId="{C772FBCD-3C64-4D31-BA2F-96474A32C69C}" destId="{03496ECE-41A6-473E-9E00-414E2BAEFEA6}" srcOrd="1" destOrd="0" parTransId="{5C475F16-AC52-4F53-9566-86137079F05A}" sibTransId="{98E077AD-A980-4E64-B85F-1CEE078FA068}"/>
    <dgm:cxn modelId="{A145EB96-D21A-D74E-A3B6-DBA94DE9A0A4}" type="presOf" srcId="{D43D4239-CC38-43BF-A5FC-1B050260BF7C}" destId="{5D281FDD-722F-7F48-9792-B6AD059869C8}" srcOrd="0" destOrd="0" presId="urn:microsoft.com/office/officeart/2008/layout/LinedList"/>
    <dgm:cxn modelId="{701C98B2-5D01-CE44-9592-D7642A0B70FD}" type="presOf" srcId="{69C53855-A193-419E-92EA-4765DA811B65}" destId="{E56FCDDB-DA2F-984C-91A4-73137BF73F42}" srcOrd="0" destOrd="0" presId="urn:microsoft.com/office/officeart/2008/layout/LinedList"/>
    <dgm:cxn modelId="{31FED7C1-C147-A648-87F6-B911B9F2DDFA}" type="presOf" srcId="{03496ECE-41A6-473E-9E00-414E2BAEFEA6}" destId="{46DDDB5D-EF48-4B4F-9399-72F9BE0A1385}" srcOrd="0" destOrd="0" presId="urn:microsoft.com/office/officeart/2008/layout/LinedList"/>
    <dgm:cxn modelId="{B1020006-C6A2-7B4B-BE21-C2FDB61DDB70}" type="presParOf" srcId="{756954CE-B8F4-8C44-99AB-6453EFCDBD3D}" destId="{8056553C-FA09-3E4C-A994-8AB65CF5C5B1}" srcOrd="0" destOrd="0" presId="urn:microsoft.com/office/officeart/2008/layout/LinedList"/>
    <dgm:cxn modelId="{7C7734F6-4594-8E43-AC11-C565D65D05D9}" type="presParOf" srcId="{756954CE-B8F4-8C44-99AB-6453EFCDBD3D}" destId="{CDF62944-D98B-EB47-9418-35FCE6E70C8C}" srcOrd="1" destOrd="0" presId="urn:microsoft.com/office/officeart/2008/layout/LinedList"/>
    <dgm:cxn modelId="{1E3E1E9A-0A01-D54B-BB6E-15EBABCDF04F}" type="presParOf" srcId="{CDF62944-D98B-EB47-9418-35FCE6E70C8C}" destId="{E56FCDDB-DA2F-984C-91A4-73137BF73F42}" srcOrd="0" destOrd="0" presId="urn:microsoft.com/office/officeart/2008/layout/LinedList"/>
    <dgm:cxn modelId="{90EDF5FE-F35A-F04C-9826-835AD140880D}" type="presParOf" srcId="{CDF62944-D98B-EB47-9418-35FCE6E70C8C}" destId="{32C43271-C25D-C845-A358-CB7F787F3D16}" srcOrd="1" destOrd="0" presId="urn:microsoft.com/office/officeart/2008/layout/LinedList"/>
    <dgm:cxn modelId="{8D3E60A8-7492-DC43-B436-7F67B119566C}" type="presParOf" srcId="{756954CE-B8F4-8C44-99AB-6453EFCDBD3D}" destId="{AE7AC37E-41CD-FF40-9F49-0B5AD85E4643}" srcOrd="2" destOrd="0" presId="urn:microsoft.com/office/officeart/2008/layout/LinedList"/>
    <dgm:cxn modelId="{286D3440-B8CC-2542-8B1A-6A3AAE3C83B1}" type="presParOf" srcId="{756954CE-B8F4-8C44-99AB-6453EFCDBD3D}" destId="{34D38D0C-CCCC-1940-B853-330C5EA987B7}" srcOrd="3" destOrd="0" presId="urn:microsoft.com/office/officeart/2008/layout/LinedList"/>
    <dgm:cxn modelId="{4314DE5D-32F2-9F4D-B4C8-5FAC695B6019}" type="presParOf" srcId="{34D38D0C-CCCC-1940-B853-330C5EA987B7}" destId="{46DDDB5D-EF48-4B4F-9399-72F9BE0A1385}" srcOrd="0" destOrd="0" presId="urn:microsoft.com/office/officeart/2008/layout/LinedList"/>
    <dgm:cxn modelId="{3A6ED3A2-304B-9948-B0C3-B0C0F85E308C}" type="presParOf" srcId="{34D38D0C-CCCC-1940-B853-330C5EA987B7}" destId="{183F9828-B0B8-5041-8F2C-5DB9938FFBCB}" srcOrd="1" destOrd="0" presId="urn:microsoft.com/office/officeart/2008/layout/LinedList"/>
    <dgm:cxn modelId="{96FD0A33-C73D-B145-B779-37313C731F00}" type="presParOf" srcId="{756954CE-B8F4-8C44-99AB-6453EFCDBD3D}" destId="{6F7F9251-488D-4C4C-A349-C4B79457643C}" srcOrd="4" destOrd="0" presId="urn:microsoft.com/office/officeart/2008/layout/LinedList"/>
    <dgm:cxn modelId="{6BCB9305-7FBE-414D-B61B-C2C692BFC663}" type="presParOf" srcId="{756954CE-B8F4-8C44-99AB-6453EFCDBD3D}" destId="{D3B055BA-9152-D649-8A2F-472D9392F553}" srcOrd="5" destOrd="0" presId="urn:microsoft.com/office/officeart/2008/layout/LinedList"/>
    <dgm:cxn modelId="{C0C8CC42-EE99-8140-AEEF-1B1FF6F2B1E9}" type="presParOf" srcId="{D3B055BA-9152-D649-8A2F-472D9392F553}" destId="{5D281FDD-722F-7F48-9792-B6AD059869C8}" srcOrd="0" destOrd="0" presId="urn:microsoft.com/office/officeart/2008/layout/LinedList"/>
    <dgm:cxn modelId="{236CCB4E-BD2D-534B-A2DE-ABC9C0FE8B5A}" type="presParOf" srcId="{D3B055BA-9152-D649-8A2F-472D9392F553}" destId="{E0D45706-B421-234D-A09E-E295BCF002D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C772FBCD-3C64-4D31-BA2F-96474A32C69C}" type="doc">
      <dgm:prSet loTypeId="urn:microsoft.com/office/officeart/2008/layout/LinedList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69C53855-A193-419E-92EA-4765DA811B65}">
      <dgm:prSet/>
      <dgm:spPr/>
      <dgm:t>
        <a:bodyPr/>
        <a:lstStyle/>
        <a:p>
          <a:r>
            <a:rPr lang="en-US" b="1"/>
            <a:t>• Minsk I nepřinesl trvalé příměří</a:t>
          </a:r>
          <a:endParaRPr lang="en-US"/>
        </a:p>
      </dgm:t>
    </dgm:pt>
    <dgm:pt modelId="{12EC3A08-09C3-4DCF-BA03-69FA045B0AA9}" type="parTrans" cxnId="{C9C59365-79AD-420E-A726-644DD97B268A}">
      <dgm:prSet/>
      <dgm:spPr/>
      <dgm:t>
        <a:bodyPr/>
        <a:lstStyle/>
        <a:p>
          <a:endParaRPr lang="en-US"/>
        </a:p>
      </dgm:t>
    </dgm:pt>
    <dgm:pt modelId="{3BB95653-D1D3-4988-8657-9471C9EAAC88}" type="sibTrans" cxnId="{C9C59365-79AD-420E-A726-644DD97B268A}">
      <dgm:prSet/>
      <dgm:spPr/>
      <dgm:t>
        <a:bodyPr/>
        <a:lstStyle/>
        <a:p>
          <a:endParaRPr lang="en-US"/>
        </a:p>
      </dgm:t>
    </dgm:pt>
    <dgm:pt modelId="{03496ECE-41A6-473E-9E00-414E2BAEFEA6}">
      <dgm:prSet/>
      <dgm:spPr/>
      <dgm:t>
        <a:bodyPr/>
        <a:lstStyle/>
        <a:p>
          <a:r>
            <a:rPr lang="en-US" b="1"/>
            <a:t>• V únoru 2015 následovala nová dohoda – Minsk II</a:t>
          </a:r>
          <a:endParaRPr lang="en-US"/>
        </a:p>
      </dgm:t>
    </dgm:pt>
    <dgm:pt modelId="{5C475F16-AC52-4F53-9566-86137079F05A}" type="parTrans" cxnId="{B2C1B78C-9683-4FF3-9D9E-E48B15788145}">
      <dgm:prSet/>
      <dgm:spPr/>
      <dgm:t>
        <a:bodyPr/>
        <a:lstStyle/>
        <a:p>
          <a:endParaRPr lang="en-US"/>
        </a:p>
      </dgm:t>
    </dgm:pt>
    <dgm:pt modelId="{98E077AD-A980-4E64-B85F-1CEE078FA068}" type="sibTrans" cxnId="{B2C1B78C-9683-4FF3-9D9E-E48B15788145}">
      <dgm:prSet/>
      <dgm:spPr/>
      <dgm:t>
        <a:bodyPr/>
        <a:lstStyle/>
        <a:p>
          <a:endParaRPr lang="en-US"/>
        </a:p>
      </dgm:t>
    </dgm:pt>
    <dgm:pt modelId="{D43D4239-CC38-43BF-A5FC-1B050260BF7C}">
      <dgm:prSet/>
      <dgm:spPr/>
      <dgm:t>
        <a:bodyPr/>
        <a:lstStyle/>
        <a:p>
          <a:r>
            <a:rPr lang="en-US" b="1"/>
            <a:t>• Dlouhodobé řešení konfliktu zůstalo nejasné</a:t>
          </a:r>
          <a:endParaRPr lang="en-US"/>
        </a:p>
      </dgm:t>
    </dgm:pt>
    <dgm:pt modelId="{3081BB56-EF4E-417B-9C13-C0C96D41CA55}" type="parTrans" cxnId="{D2193979-144A-4F26-A77F-D91EEB429B3C}">
      <dgm:prSet/>
      <dgm:spPr/>
      <dgm:t>
        <a:bodyPr/>
        <a:lstStyle/>
        <a:p>
          <a:endParaRPr lang="en-US"/>
        </a:p>
      </dgm:t>
    </dgm:pt>
    <dgm:pt modelId="{0B474ED3-61C7-4BB1-AF02-C06D1301E8C5}" type="sibTrans" cxnId="{D2193979-144A-4F26-A77F-D91EEB429B3C}">
      <dgm:prSet/>
      <dgm:spPr/>
      <dgm:t>
        <a:bodyPr/>
        <a:lstStyle/>
        <a:p>
          <a:endParaRPr lang="en-US"/>
        </a:p>
      </dgm:t>
    </dgm:pt>
    <dgm:pt modelId="{D0CFB64D-2B1A-A343-AB7A-5F2C2FEFB737}" type="pres">
      <dgm:prSet presAssocID="{C772FBCD-3C64-4D31-BA2F-96474A32C69C}" presName="vert0" presStyleCnt="0">
        <dgm:presLayoutVars>
          <dgm:dir/>
          <dgm:animOne val="branch"/>
          <dgm:animLvl val="lvl"/>
        </dgm:presLayoutVars>
      </dgm:prSet>
      <dgm:spPr/>
    </dgm:pt>
    <dgm:pt modelId="{253FBAA6-79EA-3641-89F3-FF39805B82EF}" type="pres">
      <dgm:prSet presAssocID="{69C53855-A193-419E-92EA-4765DA811B65}" presName="thickLine" presStyleLbl="alignNode1" presStyleIdx="0" presStyleCnt="3"/>
      <dgm:spPr/>
    </dgm:pt>
    <dgm:pt modelId="{73FCB3B0-E425-884B-B2AB-B1A28C9F2471}" type="pres">
      <dgm:prSet presAssocID="{69C53855-A193-419E-92EA-4765DA811B65}" presName="horz1" presStyleCnt="0"/>
      <dgm:spPr/>
    </dgm:pt>
    <dgm:pt modelId="{41897AD3-7AA8-BB40-839B-474BB49738F4}" type="pres">
      <dgm:prSet presAssocID="{69C53855-A193-419E-92EA-4765DA811B65}" presName="tx1" presStyleLbl="revTx" presStyleIdx="0" presStyleCnt="3"/>
      <dgm:spPr/>
    </dgm:pt>
    <dgm:pt modelId="{A5B47D58-18D4-0C44-B518-57A017DA6D54}" type="pres">
      <dgm:prSet presAssocID="{69C53855-A193-419E-92EA-4765DA811B65}" presName="vert1" presStyleCnt="0"/>
      <dgm:spPr/>
    </dgm:pt>
    <dgm:pt modelId="{CD8C8178-E99C-DD45-A089-143F6901FD86}" type="pres">
      <dgm:prSet presAssocID="{03496ECE-41A6-473E-9E00-414E2BAEFEA6}" presName="thickLine" presStyleLbl="alignNode1" presStyleIdx="1" presStyleCnt="3"/>
      <dgm:spPr/>
    </dgm:pt>
    <dgm:pt modelId="{0C2D1B94-EE62-5847-9088-C2E5598547B6}" type="pres">
      <dgm:prSet presAssocID="{03496ECE-41A6-473E-9E00-414E2BAEFEA6}" presName="horz1" presStyleCnt="0"/>
      <dgm:spPr/>
    </dgm:pt>
    <dgm:pt modelId="{B85028BE-80B9-2849-9FCB-2875473F1181}" type="pres">
      <dgm:prSet presAssocID="{03496ECE-41A6-473E-9E00-414E2BAEFEA6}" presName="tx1" presStyleLbl="revTx" presStyleIdx="1" presStyleCnt="3"/>
      <dgm:spPr/>
    </dgm:pt>
    <dgm:pt modelId="{9093A28A-A1BA-9D4E-ACDD-417C321F1E65}" type="pres">
      <dgm:prSet presAssocID="{03496ECE-41A6-473E-9E00-414E2BAEFEA6}" presName="vert1" presStyleCnt="0"/>
      <dgm:spPr/>
    </dgm:pt>
    <dgm:pt modelId="{901B9F10-89FB-DA4D-A203-96D6B6DEBB41}" type="pres">
      <dgm:prSet presAssocID="{D43D4239-CC38-43BF-A5FC-1B050260BF7C}" presName="thickLine" presStyleLbl="alignNode1" presStyleIdx="2" presStyleCnt="3"/>
      <dgm:spPr/>
    </dgm:pt>
    <dgm:pt modelId="{ABFD8884-AC9C-904F-B274-34D4B6DCE9A3}" type="pres">
      <dgm:prSet presAssocID="{D43D4239-CC38-43BF-A5FC-1B050260BF7C}" presName="horz1" presStyleCnt="0"/>
      <dgm:spPr/>
    </dgm:pt>
    <dgm:pt modelId="{2C2D2975-7D94-0945-AF18-706DFF26DB1D}" type="pres">
      <dgm:prSet presAssocID="{D43D4239-CC38-43BF-A5FC-1B050260BF7C}" presName="tx1" presStyleLbl="revTx" presStyleIdx="2" presStyleCnt="3"/>
      <dgm:spPr/>
    </dgm:pt>
    <dgm:pt modelId="{F33FBAAB-E39E-D84B-8076-C1FBF229EAB4}" type="pres">
      <dgm:prSet presAssocID="{D43D4239-CC38-43BF-A5FC-1B050260BF7C}" presName="vert1" presStyleCnt="0"/>
      <dgm:spPr/>
    </dgm:pt>
  </dgm:ptLst>
  <dgm:cxnLst>
    <dgm:cxn modelId="{0FA40630-3105-9946-9D79-48F0726D3C8A}" type="presOf" srcId="{C772FBCD-3C64-4D31-BA2F-96474A32C69C}" destId="{D0CFB64D-2B1A-A343-AB7A-5F2C2FEFB737}" srcOrd="0" destOrd="0" presId="urn:microsoft.com/office/officeart/2008/layout/LinedList"/>
    <dgm:cxn modelId="{C9C59365-79AD-420E-A726-644DD97B268A}" srcId="{C772FBCD-3C64-4D31-BA2F-96474A32C69C}" destId="{69C53855-A193-419E-92EA-4765DA811B65}" srcOrd="0" destOrd="0" parTransId="{12EC3A08-09C3-4DCF-BA03-69FA045B0AA9}" sibTransId="{3BB95653-D1D3-4988-8657-9471C9EAAC88}"/>
    <dgm:cxn modelId="{03AFE572-6E96-424B-BD39-A36FE014B851}" type="presOf" srcId="{69C53855-A193-419E-92EA-4765DA811B65}" destId="{41897AD3-7AA8-BB40-839B-474BB49738F4}" srcOrd="0" destOrd="0" presId="urn:microsoft.com/office/officeart/2008/layout/LinedList"/>
    <dgm:cxn modelId="{D2193979-144A-4F26-A77F-D91EEB429B3C}" srcId="{C772FBCD-3C64-4D31-BA2F-96474A32C69C}" destId="{D43D4239-CC38-43BF-A5FC-1B050260BF7C}" srcOrd="2" destOrd="0" parTransId="{3081BB56-EF4E-417B-9C13-C0C96D41CA55}" sibTransId="{0B474ED3-61C7-4BB1-AF02-C06D1301E8C5}"/>
    <dgm:cxn modelId="{B2C1B78C-9683-4FF3-9D9E-E48B15788145}" srcId="{C772FBCD-3C64-4D31-BA2F-96474A32C69C}" destId="{03496ECE-41A6-473E-9E00-414E2BAEFEA6}" srcOrd="1" destOrd="0" parTransId="{5C475F16-AC52-4F53-9566-86137079F05A}" sibTransId="{98E077AD-A980-4E64-B85F-1CEE078FA068}"/>
    <dgm:cxn modelId="{F99719D3-0C6D-694F-ADC6-73EFB37DF6BA}" type="presOf" srcId="{03496ECE-41A6-473E-9E00-414E2BAEFEA6}" destId="{B85028BE-80B9-2849-9FCB-2875473F1181}" srcOrd="0" destOrd="0" presId="urn:microsoft.com/office/officeart/2008/layout/LinedList"/>
    <dgm:cxn modelId="{8654CBEE-02A6-6C4B-B1AD-2F6DD4057E98}" type="presOf" srcId="{D43D4239-CC38-43BF-A5FC-1B050260BF7C}" destId="{2C2D2975-7D94-0945-AF18-706DFF26DB1D}" srcOrd="0" destOrd="0" presId="urn:microsoft.com/office/officeart/2008/layout/LinedList"/>
    <dgm:cxn modelId="{A4C7EBD6-EA0F-F943-BA6D-16D81FBD251E}" type="presParOf" srcId="{D0CFB64D-2B1A-A343-AB7A-5F2C2FEFB737}" destId="{253FBAA6-79EA-3641-89F3-FF39805B82EF}" srcOrd="0" destOrd="0" presId="urn:microsoft.com/office/officeart/2008/layout/LinedList"/>
    <dgm:cxn modelId="{B9A977C6-9FDC-474C-92FA-6CCA0F2A6A80}" type="presParOf" srcId="{D0CFB64D-2B1A-A343-AB7A-5F2C2FEFB737}" destId="{73FCB3B0-E425-884B-B2AB-B1A28C9F2471}" srcOrd="1" destOrd="0" presId="urn:microsoft.com/office/officeart/2008/layout/LinedList"/>
    <dgm:cxn modelId="{F41A5A72-1876-F147-AE55-5FBAD537F279}" type="presParOf" srcId="{73FCB3B0-E425-884B-B2AB-B1A28C9F2471}" destId="{41897AD3-7AA8-BB40-839B-474BB49738F4}" srcOrd="0" destOrd="0" presId="urn:microsoft.com/office/officeart/2008/layout/LinedList"/>
    <dgm:cxn modelId="{E8DE0E53-B90A-304F-A4A4-2B7FC166FCAF}" type="presParOf" srcId="{73FCB3B0-E425-884B-B2AB-B1A28C9F2471}" destId="{A5B47D58-18D4-0C44-B518-57A017DA6D54}" srcOrd="1" destOrd="0" presId="urn:microsoft.com/office/officeart/2008/layout/LinedList"/>
    <dgm:cxn modelId="{EC8D9DB1-4690-CC41-8B19-C979A51D7C4F}" type="presParOf" srcId="{D0CFB64D-2B1A-A343-AB7A-5F2C2FEFB737}" destId="{CD8C8178-E99C-DD45-A089-143F6901FD86}" srcOrd="2" destOrd="0" presId="urn:microsoft.com/office/officeart/2008/layout/LinedList"/>
    <dgm:cxn modelId="{851CC56D-2A5D-9B40-B7ED-30183EB330B9}" type="presParOf" srcId="{D0CFB64D-2B1A-A343-AB7A-5F2C2FEFB737}" destId="{0C2D1B94-EE62-5847-9088-C2E5598547B6}" srcOrd="3" destOrd="0" presId="urn:microsoft.com/office/officeart/2008/layout/LinedList"/>
    <dgm:cxn modelId="{4E1F0FF4-F1C6-C04A-8D2C-25D01BBF8108}" type="presParOf" srcId="{0C2D1B94-EE62-5847-9088-C2E5598547B6}" destId="{B85028BE-80B9-2849-9FCB-2875473F1181}" srcOrd="0" destOrd="0" presId="urn:microsoft.com/office/officeart/2008/layout/LinedList"/>
    <dgm:cxn modelId="{468074AF-552D-6645-AE2A-50D976E998EC}" type="presParOf" srcId="{0C2D1B94-EE62-5847-9088-C2E5598547B6}" destId="{9093A28A-A1BA-9D4E-ACDD-417C321F1E65}" srcOrd="1" destOrd="0" presId="urn:microsoft.com/office/officeart/2008/layout/LinedList"/>
    <dgm:cxn modelId="{AA96E1A1-36D1-624C-854C-DE7F3259ED06}" type="presParOf" srcId="{D0CFB64D-2B1A-A343-AB7A-5F2C2FEFB737}" destId="{901B9F10-89FB-DA4D-A203-96D6B6DEBB41}" srcOrd="4" destOrd="0" presId="urn:microsoft.com/office/officeart/2008/layout/LinedList"/>
    <dgm:cxn modelId="{361A04A5-BA88-BF4A-B53A-828D4E2BBC0A}" type="presParOf" srcId="{D0CFB64D-2B1A-A343-AB7A-5F2C2FEFB737}" destId="{ABFD8884-AC9C-904F-B274-34D4B6DCE9A3}" srcOrd="5" destOrd="0" presId="urn:microsoft.com/office/officeart/2008/layout/LinedList"/>
    <dgm:cxn modelId="{EEA70DC8-927C-764F-A8D4-599C8A85A760}" type="presParOf" srcId="{ABFD8884-AC9C-904F-B274-34D4B6DCE9A3}" destId="{2C2D2975-7D94-0945-AF18-706DFF26DB1D}" srcOrd="0" destOrd="0" presId="urn:microsoft.com/office/officeart/2008/layout/LinedList"/>
    <dgm:cxn modelId="{0AF3062D-B004-5A48-B5B2-C53765C57E0A}" type="presParOf" srcId="{ABFD8884-AC9C-904F-B274-34D4B6DCE9A3}" destId="{F33FBAAB-E39E-D84B-8076-C1FBF229EAB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55D14BFB-13C2-4D4C-8EDD-39036E5B6734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987CF07-8443-45FF-B6F4-C3C041015A64}">
      <dgm:prSet/>
      <dgm:spPr/>
      <dgm:t>
        <a:bodyPr/>
        <a:lstStyle/>
        <a:p>
          <a:r>
            <a:rPr lang="en-US" b="1"/>
            <a:t>• Datum konání: 16. března 2014</a:t>
          </a:r>
          <a:endParaRPr lang="en-US"/>
        </a:p>
      </dgm:t>
    </dgm:pt>
    <dgm:pt modelId="{3E185E34-D248-4297-B1B7-AFD40C20DBE1}" type="parTrans" cxnId="{5D3E19C7-C684-48C7-8448-0E6BA865BF48}">
      <dgm:prSet/>
      <dgm:spPr/>
      <dgm:t>
        <a:bodyPr/>
        <a:lstStyle/>
        <a:p>
          <a:endParaRPr lang="en-US"/>
        </a:p>
      </dgm:t>
    </dgm:pt>
    <dgm:pt modelId="{8D5AECC6-EFC1-467A-8114-2EEBE13836CE}" type="sibTrans" cxnId="{5D3E19C7-C684-48C7-8448-0E6BA865BF48}">
      <dgm:prSet/>
      <dgm:spPr/>
      <dgm:t>
        <a:bodyPr/>
        <a:lstStyle/>
        <a:p>
          <a:endParaRPr lang="en-US"/>
        </a:p>
      </dgm:t>
    </dgm:pt>
    <dgm:pt modelId="{C3263698-F671-47D4-94A3-104D4BB783D8}">
      <dgm:prSet/>
      <dgm:spPr/>
      <dgm:t>
        <a:bodyPr/>
        <a:lstStyle/>
        <a:p>
          <a:r>
            <a:rPr lang="en-US" b="1"/>
            <a:t>• Vyhlášeno proruským vedením Krymu</a:t>
          </a:r>
          <a:endParaRPr lang="en-US"/>
        </a:p>
      </dgm:t>
    </dgm:pt>
    <dgm:pt modelId="{A1B7F4A5-3A18-4C79-83A7-33BB6E878040}" type="parTrans" cxnId="{C2D14AF1-C88A-4C83-BF54-5354CC895B7D}">
      <dgm:prSet/>
      <dgm:spPr/>
      <dgm:t>
        <a:bodyPr/>
        <a:lstStyle/>
        <a:p>
          <a:endParaRPr lang="en-US"/>
        </a:p>
      </dgm:t>
    </dgm:pt>
    <dgm:pt modelId="{05C4071F-CD8A-43B3-AC6E-F90BF647B0DA}" type="sibTrans" cxnId="{C2D14AF1-C88A-4C83-BF54-5354CC895B7D}">
      <dgm:prSet/>
      <dgm:spPr/>
      <dgm:t>
        <a:bodyPr/>
        <a:lstStyle/>
        <a:p>
          <a:endParaRPr lang="en-US"/>
        </a:p>
      </dgm:t>
    </dgm:pt>
    <dgm:pt modelId="{A3F060F1-5D0A-4FE1-8A7D-A9B3216BE768}">
      <dgm:prSet/>
      <dgm:spPr/>
      <dgm:t>
        <a:bodyPr/>
        <a:lstStyle/>
        <a:p>
          <a:r>
            <a:rPr lang="en-US" b="1"/>
            <a:t>• Proběhlo pod ruskou vojenskou přítomností</a:t>
          </a:r>
          <a:endParaRPr lang="en-US"/>
        </a:p>
      </dgm:t>
    </dgm:pt>
    <dgm:pt modelId="{A72BBFB3-1EBE-4C8B-B9D1-ADAFB56866CA}" type="parTrans" cxnId="{F46014D8-F15E-4EEE-AA50-861F4C9B49E6}">
      <dgm:prSet/>
      <dgm:spPr/>
      <dgm:t>
        <a:bodyPr/>
        <a:lstStyle/>
        <a:p>
          <a:endParaRPr lang="en-US"/>
        </a:p>
      </dgm:t>
    </dgm:pt>
    <dgm:pt modelId="{A72D022F-BF58-491E-83E0-42031E0535ED}" type="sibTrans" cxnId="{F46014D8-F15E-4EEE-AA50-861F4C9B49E6}">
      <dgm:prSet/>
      <dgm:spPr/>
      <dgm:t>
        <a:bodyPr/>
        <a:lstStyle/>
        <a:p>
          <a:endParaRPr lang="en-US"/>
        </a:p>
      </dgm:t>
    </dgm:pt>
    <dgm:pt modelId="{DF5F8871-36F8-4343-B0EC-46EEA7FA8D73}" type="pres">
      <dgm:prSet presAssocID="{55D14BFB-13C2-4D4C-8EDD-39036E5B6734}" presName="vert0" presStyleCnt="0">
        <dgm:presLayoutVars>
          <dgm:dir/>
          <dgm:animOne val="branch"/>
          <dgm:animLvl val="lvl"/>
        </dgm:presLayoutVars>
      </dgm:prSet>
      <dgm:spPr/>
    </dgm:pt>
    <dgm:pt modelId="{0F1C1D56-1D1A-FE4E-B6B6-D6FE559D0C7F}" type="pres">
      <dgm:prSet presAssocID="{F987CF07-8443-45FF-B6F4-C3C041015A64}" presName="thickLine" presStyleLbl="alignNode1" presStyleIdx="0" presStyleCnt="3"/>
      <dgm:spPr/>
    </dgm:pt>
    <dgm:pt modelId="{409F0B66-46C4-324A-881E-FC11BC8433A2}" type="pres">
      <dgm:prSet presAssocID="{F987CF07-8443-45FF-B6F4-C3C041015A64}" presName="horz1" presStyleCnt="0"/>
      <dgm:spPr/>
    </dgm:pt>
    <dgm:pt modelId="{81E38DBA-AA3D-FC4C-B1D6-D43C4C7BD3A8}" type="pres">
      <dgm:prSet presAssocID="{F987CF07-8443-45FF-B6F4-C3C041015A64}" presName="tx1" presStyleLbl="revTx" presStyleIdx="0" presStyleCnt="3"/>
      <dgm:spPr/>
    </dgm:pt>
    <dgm:pt modelId="{B6C0E076-20C4-6049-8EC2-646A0DD8B579}" type="pres">
      <dgm:prSet presAssocID="{F987CF07-8443-45FF-B6F4-C3C041015A64}" presName="vert1" presStyleCnt="0"/>
      <dgm:spPr/>
    </dgm:pt>
    <dgm:pt modelId="{84857539-6B57-DC4B-A937-F8F4D1ACD176}" type="pres">
      <dgm:prSet presAssocID="{C3263698-F671-47D4-94A3-104D4BB783D8}" presName="thickLine" presStyleLbl="alignNode1" presStyleIdx="1" presStyleCnt="3"/>
      <dgm:spPr/>
    </dgm:pt>
    <dgm:pt modelId="{0FA7BDBB-2C57-244D-A6D3-5A0D4B5054BC}" type="pres">
      <dgm:prSet presAssocID="{C3263698-F671-47D4-94A3-104D4BB783D8}" presName="horz1" presStyleCnt="0"/>
      <dgm:spPr/>
    </dgm:pt>
    <dgm:pt modelId="{30C68656-BAA9-D944-BDD7-E2CE9B749112}" type="pres">
      <dgm:prSet presAssocID="{C3263698-F671-47D4-94A3-104D4BB783D8}" presName="tx1" presStyleLbl="revTx" presStyleIdx="1" presStyleCnt="3"/>
      <dgm:spPr/>
    </dgm:pt>
    <dgm:pt modelId="{3E766CA6-A170-5F45-95A9-224A921FF5D3}" type="pres">
      <dgm:prSet presAssocID="{C3263698-F671-47D4-94A3-104D4BB783D8}" presName="vert1" presStyleCnt="0"/>
      <dgm:spPr/>
    </dgm:pt>
    <dgm:pt modelId="{14C19703-E11D-DB40-A0E3-A8B71B0AE4B7}" type="pres">
      <dgm:prSet presAssocID="{A3F060F1-5D0A-4FE1-8A7D-A9B3216BE768}" presName="thickLine" presStyleLbl="alignNode1" presStyleIdx="2" presStyleCnt="3"/>
      <dgm:spPr/>
    </dgm:pt>
    <dgm:pt modelId="{B922E022-BB2E-E043-ADEA-9F6BD43BD66F}" type="pres">
      <dgm:prSet presAssocID="{A3F060F1-5D0A-4FE1-8A7D-A9B3216BE768}" presName="horz1" presStyleCnt="0"/>
      <dgm:spPr/>
    </dgm:pt>
    <dgm:pt modelId="{DB4360DB-1C04-7049-8CBC-D83A2F01D89E}" type="pres">
      <dgm:prSet presAssocID="{A3F060F1-5D0A-4FE1-8A7D-A9B3216BE768}" presName="tx1" presStyleLbl="revTx" presStyleIdx="2" presStyleCnt="3"/>
      <dgm:spPr/>
    </dgm:pt>
    <dgm:pt modelId="{CB2FDE5B-C149-F449-AA3C-9671ADD29C30}" type="pres">
      <dgm:prSet presAssocID="{A3F060F1-5D0A-4FE1-8A7D-A9B3216BE768}" presName="vert1" presStyleCnt="0"/>
      <dgm:spPr/>
    </dgm:pt>
  </dgm:ptLst>
  <dgm:cxnLst>
    <dgm:cxn modelId="{5416EC21-85CE-6240-854C-6321FC8B5F58}" type="presOf" srcId="{A3F060F1-5D0A-4FE1-8A7D-A9B3216BE768}" destId="{DB4360DB-1C04-7049-8CBC-D83A2F01D89E}" srcOrd="0" destOrd="0" presId="urn:microsoft.com/office/officeart/2008/layout/LinedList"/>
    <dgm:cxn modelId="{4B2A744C-F50D-774F-A3B4-7CA6F536C900}" type="presOf" srcId="{55D14BFB-13C2-4D4C-8EDD-39036E5B6734}" destId="{DF5F8871-36F8-4343-B0EC-46EEA7FA8D73}" srcOrd="0" destOrd="0" presId="urn:microsoft.com/office/officeart/2008/layout/LinedList"/>
    <dgm:cxn modelId="{37A1DDC2-2EAC-5448-BC8A-E50E85823276}" type="presOf" srcId="{C3263698-F671-47D4-94A3-104D4BB783D8}" destId="{30C68656-BAA9-D944-BDD7-E2CE9B749112}" srcOrd="0" destOrd="0" presId="urn:microsoft.com/office/officeart/2008/layout/LinedList"/>
    <dgm:cxn modelId="{5D3E19C7-C684-48C7-8448-0E6BA865BF48}" srcId="{55D14BFB-13C2-4D4C-8EDD-39036E5B6734}" destId="{F987CF07-8443-45FF-B6F4-C3C041015A64}" srcOrd="0" destOrd="0" parTransId="{3E185E34-D248-4297-B1B7-AFD40C20DBE1}" sibTransId="{8D5AECC6-EFC1-467A-8114-2EEBE13836CE}"/>
    <dgm:cxn modelId="{F46014D8-F15E-4EEE-AA50-861F4C9B49E6}" srcId="{55D14BFB-13C2-4D4C-8EDD-39036E5B6734}" destId="{A3F060F1-5D0A-4FE1-8A7D-A9B3216BE768}" srcOrd="2" destOrd="0" parTransId="{A72BBFB3-1EBE-4C8B-B9D1-ADAFB56866CA}" sibTransId="{A72D022F-BF58-491E-83E0-42031E0535ED}"/>
    <dgm:cxn modelId="{FDB77CE7-C545-1D42-8531-439B4D13F32D}" type="presOf" srcId="{F987CF07-8443-45FF-B6F4-C3C041015A64}" destId="{81E38DBA-AA3D-FC4C-B1D6-D43C4C7BD3A8}" srcOrd="0" destOrd="0" presId="urn:microsoft.com/office/officeart/2008/layout/LinedList"/>
    <dgm:cxn modelId="{C2D14AF1-C88A-4C83-BF54-5354CC895B7D}" srcId="{55D14BFB-13C2-4D4C-8EDD-39036E5B6734}" destId="{C3263698-F671-47D4-94A3-104D4BB783D8}" srcOrd="1" destOrd="0" parTransId="{A1B7F4A5-3A18-4C79-83A7-33BB6E878040}" sibTransId="{05C4071F-CD8A-43B3-AC6E-F90BF647B0DA}"/>
    <dgm:cxn modelId="{9E6CE4CC-54FF-0749-BDC2-B37005E544EE}" type="presParOf" srcId="{DF5F8871-36F8-4343-B0EC-46EEA7FA8D73}" destId="{0F1C1D56-1D1A-FE4E-B6B6-D6FE559D0C7F}" srcOrd="0" destOrd="0" presId="urn:microsoft.com/office/officeart/2008/layout/LinedList"/>
    <dgm:cxn modelId="{A392248F-C685-8145-881F-FB3EC629047D}" type="presParOf" srcId="{DF5F8871-36F8-4343-B0EC-46EEA7FA8D73}" destId="{409F0B66-46C4-324A-881E-FC11BC8433A2}" srcOrd="1" destOrd="0" presId="urn:microsoft.com/office/officeart/2008/layout/LinedList"/>
    <dgm:cxn modelId="{D218525F-4A69-494B-847E-D29C0EEE61C4}" type="presParOf" srcId="{409F0B66-46C4-324A-881E-FC11BC8433A2}" destId="{81E38DBA-AA3D-FC4C-B1D6-D43C4C7BD3A8}" srcOrd="0" destOrd="0" presId="urn:microsoft.com/office/officeart/2008/layout/LinedList"/>
    <dgm:cxn modelId="{F3A67B88-6565-CC40-B94E-BAB6130B7AC4}" type="presParOf" srcId="{409F0B66-46C4-324A-881E-FC11BC8433A2}" destId="{B6C0E076-20C4-6049-8EC2-646A0DD8B579}" srcOrd="1" destOrd="0" presId="urn:microsoft.com/office/officeart/2008/layout/LinedList"/>
    <dgm:cxn modelId="{EB36E246-007B-F349-81A8-3301E7C3BDDF}" type="presParOf" srcId="{DF5F8871-36F8-4343-B0EC-46EEA7FA8D73}" destId="{84857539-6B57-DC4B-A937-F8F4D1ACD176}" srcOrd="2" destOrd="0" presId="urn:microsoft.com/office/officeart/2008/layout/LinedList"/>
    <dgm:cxn modelId="{91B6D6F8-6531-2E4A-95EB-EC19B05F5C30}" type="presParOf" srcId="{DF5F8871-36F8-4343-B0EC-46EEA7FA8D73}" destId="{0FA7BDBB-2C57-244D-A6D3-5A0D4B5054BC}" srcOrd="3" destOrd="0" presId="urn:microsoft.com/office/officeart/2008/layout/LinedList"/>
    <dgm:cxn modelId="{13B30192-A609-9645-8F8B-1F0E7ABF6A48}" type="presParOf" srcId="{0FA7BDBB-2C57-244D-A6D3-5A0D4B5054BC}" destId="{30C68656-BAA9-D944-BDD7-E2CE9B749112}" srcOrd="0" destOrd="0" presId="urn:microsoft.com/office/officeart/2008/layout/LinedList"/>
    <dgm:cxn modelId="{A80EFF1A-CD84-3142-91AF-7A72AE3E4041}" type="presParOf" srcId="{0FA7BDBB-2C57-244D-A6D3-5A0D4B5054BC}" destId="{3E766CA6-A170-5F45-95A9-224A921FF5D3}" srcOrd="1" destOrd="0" presId="urn:microsoft.com/office/officeart/2008/layout/LinedList"/>
    <dgm:cxn modelId="{0E8A46D0-DA37-4A43-B87E-BCAE8F562884}" type="presParOf" srcId="{DF5F8871-36F8-4343-B0EC-46EEA7FA8D73}" destId="{14C19703-E11D-DB40-A0E3-A8B71B0AE4B7}" srcOrd="4" destOrd="0" presId="urn:microsoft.com/office/officeart/2008/layout/LinedList"/>
    <dgm:cxn modelId="{3E119850-959E-DA4F-96FA-6A2BAD672A4F}" type="presParOf" srcId="{DF5F8871-36F8-4343-B0EC-46EEA7FA8D73}" destId="{B922E022-BB2E-E043-ADEA-9F6BD43BD66F}" srcOrd="5" destOrd="0" presId="urn:microsoft.com/office/officeart/2008/layout/LinedList"/>
    <dgm:cxn modelId="{39E4D373-2F57-7C4E-A7E8-F6C5B1884736}" type="presParOf" srcId="{B922E022-BB2E-E043-ADEA-9F6BD43BD66F}" destId="{DB4360DB-1C04-7049-8CBC-D83A2F01D89E}" srcOrd="0" destOrd="0" presId="urn:microsoft.com/office/officeart/2008/layout/LinedList"/>
    <dgm:cxn modelId="{D09845C1-20EC-3444-844E-CA1102BCD106}" type="presParOf" srcId="{B922E022-BB2E-E043-ADEA-9F6BD43BD66F}" destId="{CB2FDE5B-C149-F449-AA3C-9671ADD29C3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00C685AF-9297-479B-B455-6D35908E983F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8B5252D2-34FE-4A6F-893F-827256E43D76}">
      <dgm:prSet/>
      <dgm:spPr/>
      <dgm:t>
        <a:bodyPr/>
        <a:lstStyle/>
        <a:p>
          <a:r>
            <a:rPr lang="en-US" b="1"/>
            <a:t>• Účast: 83 % (údaj dle proruské správy)</a:t>
          </a:r>
          <a:endParaRPr lang="en-US"/>
        </a:p>
      </dgm:t>
    </dgm:pt>
    <dgm:pt modelId="{AD30F280-EEA4-4671-89CB-BA865017F50A}" type="parTrans" cxnId="{93DF7D2B-6D47-4570-B7F4-A856FDAA1AA1}">
      <dgm:prSet/>
      <dgm:spPr/>
      <dgm:t>
        <a:bodyPr/>
        <a:lstStyle/>
        <a:p>
          <a:endParaRPr lang="en-US"/>
        </a:p>
      </dgm:t>
    </dgm:pt>
    <dgm:pt modelId="{D9653C6D-5AC7-4D41-BCCC-70AE57DA95DD}" type="sibTrans" cxnId="{93DF7D2B-6D47-4570-B7F4-A856FDAA1AA1}">
      <dgm:prSet/>
      <dgm:spPr/>
      <dgm:t>
        <a:bodyPr/>
        <a:lstStyle/>
        <a:p>
          <a:endParaRPr lang="en-US"/>
        </a:p>
      </dgm:t>
    </dgm:pt>
    <dgm:pt modelId="{BF76483D-661D-404F-8B8A-E649EBAF55F8}">
      <dgm:prSet/>
      <dgm:spPr/>
      <dgm:t>
        <a:bodyPr/>
        <a:lstStyle/>
        <a:p>
          <a:r>
            <a:rPr lang="en-US" b="1"/>
            <a:t>• Pro připojení k Rusku: 96,7 %</a:t>
          </a:r>
          <a:endParaRPr lang="en-US"/>
        </a:p>
      </dgm:t>
    </dgm:pt>
    <dgm:pt modelId="{79099853-FBF0-4EE3-8346-F68072EE84CE}" type="parTrans" cxnId="{081B2370-D919-4C0E-B7BC-718C81B0D9A8}">
      <dgm:prSet/>
      <dgm:spPr/>
      <dgm:t>
        <a:bodyPr/>
        <a:lstStyle/>
        <a:p>
          <a:endParaRPr lang="en-US"/>
        </a:p>
      </dgm:t>
    </dgm:pt>
    <dgm:pt modelId="{275BB74F-FE04-49C0-901C-1ECCF0D12564}" type="sibTrans" cxnId="{081B2370-D919-4C0E-B7BC-718C81B0D9A8}">
      <dgm:prSet/>
      <dgm:spPr/>
      <dgm:t>
        <a:bodyPr/>
        <a:lstStyle/>
        <a:p>
          <a:endParaRPr lang="en-US"/>
        </a:p>
      </dgm:t>
    </dgm:pt>
    <dgm:pt modelId="{B7DE80DD-9DAD-4DEA-944D-C66772F3A0F8}">
      <dgm:prSet/>
      <dgm:spPr/>
      <dgm:t>
        <a:bodyPr/>
        <a:lstStyle/>
        <a:p>
          <a:r>
            <a:rPr lang="en-US" b="1"/>
            <a:t>• Mezinárodní kritika: chyběla nezávislá kontrola, nátlak, přítomnost ruských jednotek</a:t>
          </a:r>
          <a:endParaRPr lang="en-US"/>
        </a:p>
      </dgm:t>
    </dgm:pt>
    <dgm:pt modelId="{4B54809B-D818-4D82-9835-A5D64046DDD3}" type="parTrans" cxnId="{FDA67497-D16F-43AC-8C5C-3B0AE3923E27}">
      <dgm:prSet/>
      <dgm:spPr/>
      <dgm:t>
        <a:bodyPr/>
        <a:lstStyle/>
        <a:p>
          <a:endParaRPr lang="en-US"/>
        </a:p>
      </dgm:t>
    </dgm:pt>
    <dgm:pt modelId="{7BF13E00-5269-4843-B0D0-8A3C38651DE2}" type="sibTrans" cxnId="{FDA67497-D16F-43AC-8C5C-3B0AE3923E27}">
      <dgm:prSet/>
      <dgm:spPr/>
      <dgm:t>
        <a:bodyPr/>
        <a:lstStyle/>
        <a:p>
          <a:endParaRPr lang="en-US"/>
        </a:p>
      </dgm:t>
    </dgm:pt>
    <dgm:pt modelId="{326B0C09-20CF-114C-B1FD-320D7AF19C07}" type="pres">
      <dgm:prSet presAssocID="{00C685AF-9297-479B-B455-6D35908E983F}" presName="vert0" presStyleCnt="0">
        <dgm:presLayoutVars>
          <dgm:dir/>
          <dgm:animOne val="branch"/>
          <dgm:animLvl val="lvl"/>
        </dgm:presLayoutVars>
      </dgm:prSet>
      <dgm:spPr/>
    </dgm:pt>
    <dgm:pt modelId="{D66A78D2-DE74-EF46-85AE-69272335E8D3}" type="pres">
      <dgm:prSet presAssocID="{8B5252D2-34FE-4A6F-893F-827256E43D76}" presName="thickLine" presStyleLbl="alignNode1" presStyleIdx="0" presStyleCnt="3"/>
      <dgm:spPr/>
    </dgm:pt>
    <dgm:pt modelId="{2FA01020-8BFB-8F4A-BDD0-A2940BD5E5ED}" type="pres">
      <dgm:prSet presAssocID="{8B5252D2-34FE-4A6F-893F-827256E43D76}" presName="horz1" presStyleCnt="0"/>
      <dgm:spPr/>
    </dgm:pt>
    <dgm:pt modelId="{53DD3FFF-D42D-CD44-A59C-AE3095945E48}" type="pres">
      <dgm:prSet presAssocID="{8B5252D2-34FE-4A6F-893F-827256E43D76}" presName="tx1" presStyleLbl="revTx" presStyleIdx="0" presStyleCnt="3"/>
      <dgm:spPr/>
    </dgm:pt>
    <dgm:pt modelId="{FDDF93FC-E178-4B4A-A4B1-3E4E9BB0D879}" type="pres">
      <dgm:prSet presAssocID="{8B5252D2-34FE-4A6F-893F-827256E43D76}" presName="vert1" presStyleCnt="0"/>
      <dgm:spPr/>
    </dgm:pt>
    <dgm:pt modelId="{4DBB0EFF-232E-1349-B170-81FDA74F1521}" type="pres">
      <dgm:prSet presAssocID="{BF76483D-661D-404F-8B8A-E649EBAF55F8}" presName="thickLine" presStyleLbl="alignNode1" presStyleIdx="1" presStyleCnt="3"/>
      <dgm:spPr/>
    </dgm:pt>
    <dgm:pt modelId="{2F051833-A301-E645-831E-5EE3917F9DC6}" type="pres">
      <dgm:prSet presAssocID="{BF76483D-661D-404F-8B8A-E649EBAF55F8}" presName="horz1" presStyleCnt="0"/>
      <dgm:spPr/>
    </dgm:pt>
    <dgm:pt modelId="{E3850476-B71A-544E-85E9-45B4D6B85BFF}" type="pres">
      <dgm:prSet presAssocID="{BF76483D-661D-404F-8B8A-E649EBAF55F8}" presName="tx1" presStyleLbl="revTx" presStyleIdx="1" presStyleCnt="3"/>
      <dgm:spPr/>
    </dgm:pt>
    <dgm:pt modelId="{3E766EE8-8D79-6040-BEEB-14EE315D3422}" type="pres">
      <dgm:prSet presAssocID="{BF76483D-661D-404F-8B8A-E649EBAF55F8}" presName="vert1" presStyleCnt="0"/>
      <dgm:spPr/>
    </dgm:pt>
    <dgm:pt modelId="{9A4A25D1-F3F6-BE40-93E2-F183854E5CC2}" type="pres">
      <dgm:prSet presAssocID="{B7DE80DD-9DAD-4DEA-944D-C66772F3A0F8}" presName="thickLine" presStyleLbl="alignNode1" presStyleIdx="2" presStyleCnt="3"/>
      <dgm:spPr/>
    </dgm:pt>
    <dgm:pt modelId="{98E9BDA1-158A-9746-B338-0E21BD348350}" type="pres">
      <dgm:prSet presAssocID="{B7DE80DD-9DAD-4DEA-944D-C66772F3A0F8}" presName="horz1" presStyleCnt="0"/>
      <dgm:spPr/>
    </dgm:pt>
    <dgm:pt modelId="{45FBDF12-1377-D349-99C2-DCC2141D8A7A}" type="pres">
      <dgm:prSet presAssocID="{B7DE80DD-9DAD-4DEA-944D-C66772F3A0F8}" presName="tx1" presStyleLbl="revTx" presStyleIdx="2" presStyleCnt="3"/>
      <dgm:spPr/>
    </dgm:pt>
    <dgm:pt modelId="{6A1F1FB4-2CF4-374C-B2B6-CA3960E38D33}" type="pres">
      <dgm:prSet presAssocID="{B7DE80DD-9DAD-4DEA-944D-C66772F3A0F8}" presName="vert1" presStyleCnt="0"/>
      <dgm:spPr/>
    </dgm:pt>
  </dgm:ptLst>
  <dgm:cxnLst>
    <dgm:cxn modelId="{7753471A-04DA-C941-A417-0856FE7504CD}" type="presOf" srcId="{8B5252D2-34FE-4A6F-893F-827256E43D76}" destId="{53DD3FFF-D42D-CD44-A59C-AE3095945E48}" srcOrd="0" destOrd="0" presId="urn:microsoft.com/office/officeart/2008/layout/LinedList"/>
    <dgm:cxn modelId="{51CA891A-A9BA-854E-815C-32F93308FADB}" type="presOf" srcId="{BF76483D-661D-404F-8B8A-E649EBAF55F8}" destId="{E3850476-B71A-544E-85E9-45B4D6B85BFF}" srcOrd="0" destOrd="0" presId="urn:microsoft.com/office/officeart/2008/layout/LinedList"/>
    <dgm:cxn modelId="{93DF7D2B-6D47-4570-B7F4-A856FDAA1AA1}" srcId="{00C685AF-9297-479B-B455-6D35908E983F}" destId="{8B5252D2-34FE-4A6F-893F-827256E43D76}" srcOrd="0" destOrd="0" parTransId="{AD30F280-EEA4-4671-89CB-BA865017F50A}" sibTransId="{D9653C6D-5AC7-4D41-BCCC-70AE57DA95DD}"/>
    <dgm:cxn modelId="{BC02322C-5140-5B43-8FD0-D75957F7C770}" type="presOf" srcId="{B7DE80DD-9DAD-4DEA-944D-C66772F3A0F8}" destId="{45FBDF12-1377-D349-99C2-DCC2141D8A7A}" srcOrd="0" destOrd="0" presId="urn:microsoft.com/office/officeart/2008/layout/LinedList"/>
    <dgm:cxn modelId="{F7B7E334-A578-8E4F-8ADA-1D4FDC9F3263}" type="presOf" srcId="{00C685AF-9297-479B-B455-6D35908E983F}" destId="{326B0C09-20CF-114C-B1FD-320D7AF19C07}" srcOrd="0" destOrd="0" presId="urn:microsoft.com/office/officeart/2008/layout/LinedList"/>
    <dgm:cxn modelId="{081B2370-D919-4C0E-B7BC-718C81B0D9A8}" srcId="{00C685AF-9297-479B-B455-6D35908E983F}" destId="{BF76483D-661D-404F-8B8A-E649EBAF55F8}" srcOrd="1" destOrd="0" parTransId="{79099853-FBF0-4EE3-8346-F68072EE84CE}" sibTransId="{275BB74F-FE04-49C0-901C-1ECCF0D12564}"/>
    <dgm:cxn modelId="{FDA67497-D16F-43AC-8C5C-3B0AE3923E27}" srcId="{00C685AF-9297-479B-B455-6D35908E983F}" destId="{B7DE80DD-9DAD-4DEA-944D-C66772F3A0F8}" srcOrd="2" destOrd="0" parTransId="{4B54809B-D818-4D82-9835-A5D64046DDD3}" sibTransId="{7BF13E00-5269-4843-B0D0-8A3C38651DE2}"/>
    <dgm:cxn modelId="{32B7D64B-A06C-E244-9E81-8A6752A4EC32}" type="presParOf" srcId="{326B0C09-20CF-114C-B1FD-320D7AF19C07}" destId="{D66A78D2-DE74-EF46-85AE-69272335E8D3}" srcOrd="0" destOrd="0" presId="urn:microsoft.com/office/officeart/2008/layout/LinedList"/>
    <dgm:cxn modelId="{B19C9868-22DA-8443-AC15-337EF02563AF}" type="presParOf" srcId="{326B0C09-20CF-114C-B1FD-320D7AF19C07}" destId="{2FA01020-8BFB-8F4A-BDD0-A2940BD5E5ED}" srcOrd="1" destOrd="0" presId="urn:microsoft.com/office/officeart/2008/layout/LinedList"/>
    <dgm:cxn modelId="{3FA83F13-2108-9747-B0BD-D9CA1B0C8747}" type="presParOf" srcId="{2FA01020-8BFB-8F4A-BDD0-A2940BD5E5ED}" destId="{53DD3FFF-D42D-CD44-A59C-AE3095945E48}" srcOrd="0" destOrd="0" presId="urn:microsoft.com/office/officeart/2008/layout/LinedList"/>
    <dgm:cxn modelId="{1617946A-2A29-6144-B216-7DB3D1941193}" type="presParOf" srcId="{2FA01020-8BFB-8F4A-BDD0-A2940BD5E5ED}" destId="{FDDF93FC-E178-4B4A-A4B1-3E4E9BB0D879}" srcOrd="1" destOrd="0" presId="urn:microsoft.com/office/officeart/2008/layout/LinedList"/>
    <dgm:cxn modelId="{67A28815-FB2E-AF4C-B6EE-828A6030FD4F}" type="presParOf" srcId="{326B0C09-20CF-114C-B1FD-320D7AF19C07}" destId="{4DBB0EFF-232E-1349-B170-81FDA74F1521}" srcOrd="2" destOrd="0" presId="urn:microsoft.com/office/officeart/2008/layout/LinedList"/>
    <dgm:cxn modelId="{80FEC0F6-4CDE-7A44-9B24-5EF715BDB5E6}" type="presParOf" srcId="{326B0C09-20CF-114C-B1FD-320D7AF19C07}" destId="{2F051833-A301-E645-831E-5EE3917F9DC6}" srcOrd="3" destOrd="0" presId="urn:microsoft.com/office/officeart/2008/layout/LinedList"/>
    <dgm:cxn modelId="{83BD01D2-EAB8-6C42-A55B-5397C498ED0A}" type="presParOf" srcId="{2F051833-A301-E645-831E-5EE3917F9DC6}" destId="{E3850476-B71A-544E-85E9-45B4D6B85BFF}" srcOrd="0" destOrd="0" presId="urn:microsoft.com/office/officeart/2008/layout/LinedList"/>
    <dgm:cxn modelId="{F9470EA4-D5ED-A743-A5E4-A7B7A1B3EDF4}" type="presParOf" srcId="{2F051833-A301-E645-831E-5EE3917F9DC6}" destId="{3E766EE8-8D79-6040-BEEB-14EE315D3422}" srcOrd="1" destOrd="0" presId="urn:microsoft.com/office/officeart/2008/layout/LinedList"/>
    <dgm:cxn modelId="{CBD5C974-E333-7744-A0C6-37F5E4BB545E}" type="presParOf" srcId="{326B0C09-20CF-114C-B1FD-320D7AF19C07}" destId="{9A4A25D1-F3F6-BE40-93E2-F183854E5CC2}" srcOrd="4" destOrd="0" presId="urn:microsoft.com/office/officeart/2008/layout/LinedList"/>
    <dgm:cxn modelId="{19A39856-55A8-CF43-8969-A5EBC9F21402}" type="presParOf" srcId="{326B0C09-20CF-114C-B1FD-320D7AF19C07}" destId="{98E9BDA1-158A-9746-B338-0E21BD348350}" srcOrd="5" destOrd="0" presId="urn:microsoft.com/office/officeart/2008/layout/LinedList"/>
    <dgm:cxn modelId="{D3B25AD4-1058-2742-82AB-5AFC195C67C8}" type="presParOf" srcId="{98E9BDA1-158A-9746-B338-0E21BD348350}" destId="{45FBDF12-1377-D349-99C2-DCC2141D8A7A}" srcOrd="0" destOrd="0" presId="urn:microsoft.com/office/officeart/2008/layout/LinedList"/>
    <dgm:cxn modelId="{EE655CF4-9B5B-7643-9163-501012436B0F}" type="presParOf" srcId="{98E9BDA1-158A-9746-B338-0E21BD348350}" destId="{6A1F1FB4-2CF4-374C-B2B6-CA3960E38D3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4B6717AA-D473-4292-A055-280619279E6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54CD0AB-2F06-4A83-B84A-2E4FA285738C}">
      <dgm:prSet/>
      <dgm:spPr/>
      <dgm:t>
        <a:bodyPr/>
        <a:lstStyle/>
        <a:p>
          <a:r>
            <a:rPr lang="en-US" b="1"/>
            <a:t>• Ukrajina: referendum protiprávní</a:t>
          </a:r>
          <a:endParaRPr lang="en-US"/>
        </a:p>
      </dgm:t>
    </dgm:pt>
    <dgm:pt modelId="{45ED47BA-5B8C-471C-B70B-A47702BDFF95}" type="parTrans" cxnId="{1CF6719E-67C3-446E-A4EC-D31C522BF700}">
      <dgm:prSet/>
      <dgm:spPr/>
      <dgm:t>
        <a:bodyPr/>
        <a:lstStyle/>
        <a:p>
          <a:endParaRPr lang="en-US"/>
        </a:p>
      </dgm:t>
    </dgm:pt>
    <dgm:pt modelId="{BEDF627D-1337-45AD-9FA2-86B537A14DB0}" type="sibTrans" cxnId="{1CF6719E-67C3-446E-A4EC-D31C522BF700}">
      <dgm:prSet/>
      <dgm:spPr/>
      <dgm:t>
        <a:bodyPr/>
        <a:lstStyle/>
        <a:p>
          <a:endParaRPr lang="en-US"/>
        </a:p>
      </dgm:t>
    </dgm:pt>
    <dgm:pt modelId="{5B38945E-75CF-40B2-9CB6-5B68AF69DC55}">
      <dgm:prSet/>
      <dgm:spPr/>
      <dgm:t>
        <a:bodyPr/>
        <a:lstStyle/>
        <a:p>
          <a:r>
            <a:rPr lang="en-US" b="1"/>
            <a:t>• OSN: rezoluce 68/262 – neplatnost referenda, podpora územní celistvosti Ukrajiny</a:t>
          </a:r>
          <a:endParaRPr lang="en-US"/>
        </a:p>
      </dgm:t>
    </dgm:pt>
    <dgm:pt modelId="{1EA3150C-B44C-45F1-8C2C-EDF216FBA7DA}" type="parTrans" cxnId="{8A01E231-D7D9-4654-BB6C-1ADE09B22477}">
      <dgm:prSet/>
      <dgm:spPr/>
      <dgm:t>
        <a:bodyPr/>
        <a:lstStyle/>
        <a:p>
          <a:endParaRPr lang="en-US"/>
        </a:p>
      </dgm:t>
    </dgm:pt>
    <dgm:pt modelId="{2BCD3134-3C03-42B7-ABB4-58F0BDE36282}" type="sibTrans" cxnId="{8A01E231-D7D9-4654-BB6C-1ADE09B22477}">
      <dgm:prSet/>
      <dgm:spPr/>
      <dgm:t>
        <a:bodyPr/>
        <a:lstStyle/>
        <a:p>
          <a:endParaRPr lang="en-US"/>
        </a:p>
      </dgm:t>
    </dgm:pt>
    <dgm:pt modelId="{743273EF-1C3E-4E57-86AA-835553A7CE4E}">
      <dgm:prSet/>
      <dgm:spPr/>
      <dgm:t>
        <a:bodyPr/>
        <a:lstStyle/>
        <a:p>
          <a:r>
            <a:rPr lang="en-US" b="1"/>
            <a:t>• EU, USA, NATO: referendum neuznáno, zavedení sankcí</a:t>
          </a:r>
          <a:endParaRPr lang="en-US"/>
        </a:p>
      </dgm:t>
    </dgm:pt>
    <dgm:pt modelId="{E3B6B472-984E-4A2A-BAB1-B09814FB6EA8}" type="parTrans" cxnId="{50FC55E6-94C1-4EA9-BBA8-685F7E9BAEA2}">
      <dgm:prSet/>
      <dgm:spPr/>
      <dgm:t>
        <a:bodyPr/>
        <a:lstStyle/>
        <a:p>
          <a:endParaRPr lang="en-US"/>
        </a:p>
      </dgm:t>
    </dgm:pt>
    <dgm:pt modelId="{BA1A78AF-F60A-44C7-B6B6-A45EEB07BAE8}" type="sibTrans" cxnId="{50FC55E6-94C1-4EA9-BBA8-685F7E9BAEA2}">
      <dgm:prSet/>
      <dgm:spPr/>
      <dgm:t>
        <a:bodyPr/>
        <a:lstStyle/>
        <a:p>
          <a:endParaRPr lang="en-US"/>
        </a:p>
      </dgm:t>
    </dgm:pt>
    <dgm:pt modelId="{B7151B68-6C4D-0E4A-A210-CC2E4210FD33}" type="pres">
      <dgm:prSet presAssocID="{4B6717AA-D473-4292-A055-280619279E61}" presName="vert0" presStyleCnt="0">
        <dgm:presLayoutVars>
          <dgm:dir/>
          <dgm:animOne val="branch"/>
          <dgm:animLvl val="lvl"/>
        </dgm:presLayoutVars>
      </dgm:prSet>
      <dgm:spPr/>
    </dgm:pt>
    <dgm:pt modelId="{AE0EAA0F-7EC9-754E-9EC4-3D49EFF56DC2}" type="pres">
      <dgm:prSet presAssocID="{854CD0AB-2F06-4A83-B84A-2E4FA285738C}" presName="thickLine" presStyleLbl="alignNode1" presStyleIdx="0" presStyleCnt="3"/>
      <dgm:spPr/>
    </dgm:pt>
    <dgm:pt modelId="{D7DD5E81-A6A5-524A-B3B3-32E979B575B3}" type="pres">
      <dgm:prSet presAssocID="{854CD0AB-2F06-4A83-B84A-2E4FA285738C}" presName="horz1" presStyleCnt="0"/>
      <dgm:spPr/>
    </dgm:pt>
    <dgm:pt modelId="{C8D74DC7-EECE-E544-9C68-DA8B0FC82912}" type="pres">
      <dgm:prSet presAssocID="{854CD0AB-2F06-4A83-B84A-2E4FA285738C}" presName="tx1" presStyleLbl="revTx" presStyleIdx="0" presStyleCnt="3"/>
      <dgm:spPr/>
    </dgm:pt>
    <dgm:pt modelId="{1DF197F1-F65E-DD43-A54A-9548C8F80477}" type="pres">
      <dgm:prSet presAssocID="{854CD0AB-2F06-4A83-B84A-2E4FA285738C}" presName="vert1" presStyleCnt="0"/>
      <dgm:spPr/>
    </dgm:pt>
    <dgm:pt modelId="{E6A158A1-25F8-7F4B-9F2A-E3A4B689FBFB}" type="pres">
      <dgm:prSet presAssocID="{5B38945E-75CF-40B2-9CB6-5B68AF69DC55}" presName="thickLine" presStyleLbl="alignNode1" presStyleIdx="1" presStyleCnt="3"/>
      <dgm:spPr/>
    </dgm:pt>
    <dgm:pt modelId="{2D246C8E-5047-824F-907C-0C5698336037}" type="pres">
      <dgm:prSet presAssocID="{5B38945E-75CF-40B2-9CB6-5B68AF69DC55}" presName="horz1" presStyleCnt="0"/>
      <dgm:spPr/>
    </dgm:pt>
    <dgm:pt modelId="{2E290803-81FE-724F-B9FC-B8860EE3DF75}" type="pres">
      <dgm:prSet presAssocID="{5B38945E-75CF-40B2-9CB6-5B68AF69DC55}" presName="tx1" presStyleLbl="revTx" presStyleIdx="1" presStyleCnt="3"/>
      <dgm:spPr/>
    </dgm:pt>
    <dgm:pt modelId="{84D93182-4E58-FB40-99B7-72E458829D3A}" type="pres">
      <dgm:prSet presAssocID="{5B38945E-75CF-40B2-9CB6-5B68AF69DC55}" presName="vert1" presStyleCnt="0"/>
      <dgm:spPr/>
    </dgm:pt>
    <dgm:pt modelId="{42D3C27E-F0E9-134C-A93D-06016FEB0FFC}" type="pres">
      <dgm:prSet presAssocID="{743273EF-1C3E-4E57-86AA-835553A7CE4E}" presName="thickLine" presStyleLbl="alignNode1" presStyleIdx="2" presStyleCnt="3"/>
      <dgm:spPr/>
    </dgm:pt>
    <dgm:pt modelId="{EBB77E69-C56C-1B4F-8A8A-A888BD78E939}" type="pres">
      <dgm:prSet presAssocID="{743273EF-1C3E-4E57-86AA-835553A7CE4E}" presName="horz1" presStyleCnt="0"/>
      <dgm:spPr/>
    </dgm:pt>
    <dgm:pt modelId="{A9F7D0A1-04F9-6043-ABF5-AEF5BB633128}" type="pres">
      <dgm:prSet presAssocID="{743273EF-1C3E-4E57-86AA-835553A7CE4E}" presName="tx1" presStyleLbl="revTx" presStyleIdx="2" presStyleCnt="3"/>
      <dgm:spPr/>
    </dgm:pt>
    <dgm:pt modelId="{5164B7DA-419A-E342-963D-FC8BD0EE4E2A}" type="pres">
      <dgm:prSet presAssocID="{743273EF-1C3E-4E57-86AA-835553A7CE4E}" presName="vert1" presStyleCnt="0"/>
      <dgm:spPr/>
    </dgm:pt>
  </dgm:ptLst>
  <dgm:cxnLst>
    <dgm:cxn modelId="{DCC21A00-E339-ED46-977E-6F3E4D755E3A}" type="presOf" srcId="{743273EF-1C3E-4E57-86AA-835553A7CE4E}" destId="{A9F7D0A1-04F9-6043-ABF5-AEF5BB633128}" srcOrd="0" destOrd="0" presId="urn:microsoft.com/office/officeart/2008/layout/LinedList"/>
    <dgm:cxn modelId="{7EE4B830-0350-2F4C-A7FF-ACFAF7663172}" type="presOf" srcId="{854CD0AB-2F06-4A83-B84A-2E4FA285738C}" destId="{C8D74DC7-EECE-E544-9C68-DA8B0FC82912}" srcOrd="0" destOrd="0" presId="urn:microsoft.com/office/officeart/2008/layout/LinedList"/>
    <dgm:cxn modelId="{8A01E231-D7D9-4654-BB6C-1ADE09B22477}" srcId="{4B6717AA-D473-4292-A055-280619279E61}" destId="{5B38945E-75CF-40B2-9CB6-5B68AF69DC55}" srcOrd="1" destOrd="0" parTransId="{1EA3150C-B44C-45F1-8C2C-EDF216FBA7DA}" sibTransId="{2BCD3134-3C03-42B7-ABB4-58F0BDE36282}"/>
    <dgm:cxn modelId="{0DB70E7A-1730-5D48-B21F-BDD12E3C5CBB}" type="presOf" srcId="{5B38945E-75CF-40B2-9CB6-5B68AF69DC55}" destId="{2E290803-81FE-724F-B9FC-B8860EE3DF75}" srcOrd="0" destOrd="0" presId="urn:microsoft.com/office/officeart/2008/layout/LinedList"/>
    <dgm:cxn modelId="{1CF6719E-67C3-446E-A4EC-D31C522BF700}" srcId="{4B6717AA-D473-4292-A055-280619279E61}" destId="{854CD0AB-2F06-4A83-B84A-2E4FA285738C}" srcOrd="0" destOrd="0" parTransId="{45ED47BA-5B8C-471C-B70B-A47702BDFF95}" sibTransId="{BEDF627D-1337-45AD-9FA2-86B537A14DB0}"/>
    <dgm:cxn modelId="{50FC55E6-94C1-4EA9-BBA8-685F7E9BAEA2}" srcId="{4B6717AA-D473-4292-A055-280619279E61}" destId="{743273EF-1C3E-4E57-86AA-835553A7CE4E}" srcOrd="2" destOrd="0" parTransId="{E3B6B472-984E-4A2A-BAB1-B09814FB6EA8}" sibTransId="{BA1A78AF-F60A-44C7-B6B6-A45EEB07BAE8}"/>
    <dgm:cxn modelId="{12824BF1-FB31-8A48-A851-EDA767E7A213}" type="presOf" srcId="{4B6717AA-D473-4292-A055-280619279E61}" destId="{B7151B68-6C4D-0E4A-A210-CC2E4210FD33}" srcOrd="0" destOrd="0" presId="urn:microsoft.com/office/officeart/2008/layout/LinedList"/>
    <dgm:cxn modelId="{5EE42751-EE2C-1B41-84D2-A4EE2C96D167}" type="presParOf" srcId="{B7151B68-6C4D-0E4A-A210-CC2E4210FD33}" destId="{AE0EAA0F-7EC9-754E-9EC4-3D49EFF56DC2}" srcOrd="0" destOrd="0" presId="urn:microsoft.com/office/officeart/2008/layout/LinedList"/>
    <dgm:cxn modelId="{71364F2F-07FF-6349-B899-C59FBDA2FD83}" type="presParOf" srcId="{B7151B68-6C4D-0E4A-A210-CC2E4210FD33}" destId="{D7DD5E81-A6A5-524A-B3B3-32E979B575B3}" srcOrd="1" destOrd="0" presId="urn:microsoft.com/office/officeart/2008/layout/LinedList"/>
    <dgm:cxn modelId="{A5D04BB5-B3BA-BD45-99B8-3DEBD6174411}" type="presParOf" srcId="{D7DD5E81-A6A5-524A-B3B3-32E979B575B3}" destId="{C8D74DC7-EECE-E544-9C68-DA8B0FC82912}" srcOrd="0" destOrd="0" presId="urn:microsoft.com/office/officeart/2008/layout/LinedList"/>
    <dgm:cxn modelId="{7221A550-B774-9B4A-97FD-B43EF8420250}" type="presParOf" srcId="{D7DD5E81-A6A5-524A-B3B3-32E979B575B3}" destId="{1DF197F1-F65E-DD43-A54A-9548C8F80477}" srcOrd="1" destOrd="0" presId="urn:microsoft.com/office/officeart/2008/layout/LinedList"/>
    <dgm:cxn modelId="{7BC190B2-660C-2D42-AE41-9509A5BC0051}" type="presParOf" srcId="{B7151B68-6C4D-0E4A-A210-CC2E4210FD33}" destId="{E6A158A1-25F8-7F4B-9F2A-E3A4B689FBFB}" srcOrd="2" destOrd="0" presId="urn:microsoft.com/office/officeart/2008/layout/LinedList"/>
    <dgm:cxn modelId="{B358E2F5-6A29-FD47-99E9-8FC35BF50DF4}" type="presParOf" srcId="{B7151B68-6C4D-0E4A-A210-CC2E4210FD33}" destId="{2D246C8E-5047-824F-907C-0C5698336037}" srcOrd="3" destOrd="0" presId="urn:microsoft.com/office/officeart/2008/layout/LinedList"/>
    <dgm:cxn modelId="{093732E8-50C8-8549-AFAF-1ABD4788A8D0}" type="presParOf" srcId="{2D246C8E-5047-824F-907C-0C5698336037}" destId="{2E290803-81FE-724F-B9FC-B8860EE3DF75}" srcOrd="0" destOrd="0" presId="urn:microsoft.com/office/officeart/2008/layout/LinedList"/>
    <dgm:cxn modelId="{291C9A70-A213-FA4D-89FA-083C56E7DBE2}" type="presParOf" srcId="{2D246C8E-5047-824F-907C-0C5698336037}" destId="{84D93182-4E58-FB40-99B7-72E458829D3A}" srcOrd="1" destOrd="0" presId="urn:microsoft.com/office/officeart/2008/layout/LinedList"/>
    <dgm:cxn modelId="{CCD6082B-DF13-AF42-9242-A713A7ABBCD2}" type="presParOf" srcId="{B7151B68-6C4D-0E4A-A210-CC2E4210FD33}" destId="{42D3C27E-F0E9-134C-A93D-06016FEB0FFC}" srcOrd="4" destOrd="0" presId="urn:microsoft.com/office/officeart/2008/layout/LinedList"/>
    <dgm:cxn modelId="{D2DF7B68-E276-624D-BF6B-0F2C9DD48A48}" type="presParOf" srcId="{B7151B68-6C4D-0E4A-A210-CC2E4210FD33}" destId="{EBB77E69-C56C-1B4F-8A8A-A888BD78E939}" srcOrd="5" destOrd="0" presId="urn:microsoft.com/office/officeart/2008/layout/LinedList"/>
    <dgm:cxn modelId="{72FAC073-D11C-094F-A45C-A351A8B9C6F6}" type="presParOf" srcId="{EBB77E69-C56C-1B4F-8A8A-A888BD78E939}" destId="{A9F7D0A1-04F9-6043-ABF5-AEF5BB633128}" srcOrd="0" destOrd="0" presId="urn:microsoft.com/office/officeart/2008/layout/LinedList"/>
    <dgm:cxn modelId="{53942573-892E-4A4C-AB46-4BA1C80E7461}" type="presParOf" srcId="{EBB77E69-C56C-1B4F-8A8A-A888BD78E939}" destId="{5164B7DA-419A-E342-963D-FC8BD0EE4E2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5F629A5C-85A0-40AD-AEE0-E12AB13ADDD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7A722EE-90E0-45B8-A32F-7AB3D301DF34}">
      <dgm:prSet/>
      <dgm:spPr/>
      <dgm:t>
        <a:bodyPr/>
        <a:lstStyle/>
        <a:p>
          <a:r>
            <a:rPr lang="en-US" b="1"/>
            <a:t>• Před referendem rozmístěny tisíce ruských vojáků</a:t>
          </a:r>
          <a:endParaRPr lang="en-US"/>
        </a:p>
      </dgm:t>
    </dgm:pt>
    <dgm:pt modelId="{8D5AD4EC-1573-49AD-9EA0-9241CF20FC41}" type="parTrans" cxnId="{D0E4BA6A-B227-45B9-AF28-8E60A084658C}">
      <dgm:prSet/>
      <dgm:spPr/>
      <dgm:t>
        <a:bodyPr/>
        <a:lstStyle/>
        <a:p>
          <a:endParaRPr lang="en-US"/>
        </a:p>
      </dgm:t>
    </dgm:pt>
    <dgm:pt modelId="{2D204A4C-47A2-469A-8E23-F287C8962CFC}" type="sibTrans" cxnId="{D0E4BA6A-B227-45B9-AF28-8E60A084658C}">
      <dgm:prSet/>
      <dgm:spPr/>
      <dgm:t>
        <a:bodyPr/>
        <a:lstStyle/>
        <a:p>
          <a:endParaRPr lang="en-US"/>
        </a:p>
      </dgm:t>
    </dgm:pt>
    <dgm:pt modelId="{21ED365A-F288-4DA7-B52B-9A2FC6C2DEDE}">
      <dgm:prSet/>
      <dgm:spPr/>
      <dgm:t>
        <a:bodyPr/>
        <a:lstStyle/>
        <a:p>
          <a:r>
            <a:rPr lang="en-US" b="1"/>
            <a:t>• Obsazení ukrajinských objektů</a:t>
          </a:r>
          <a:endParaRPr lang="en-US"/>
        </a:p>
      </dgm:t>
    </dgm:pt>
    <dgm:pt modelId="{82688A77-DD0B-41E7-9161-7DF757572C25}" type="parTrans" cxnId="{C6B9168A-6029-4181-8A74-2D4781A3AB13}">
      <dgm:prSet/>
      <dgm:spPr/>
      <dgm:t>
        <a:bodyPr/>
        <a:lstStyle/>
        <a:p>
          <a:endParaRPr lang="en-US"/>
        </a:p>
      </dgm:t>
    </dgm:pt>
    <dgm:pt modelId="{782A3AFF-C0CC-4681-8485-6D897F17DD71}" type="sibTrans" cxnId="{C6B9168A-6029-4181-8A74-2D4781A3AB13}">
      <dgm:prSet/>
      <dgm:spPr/>
      <dgm:t>
        <a:bodyPr/>
        <a:lstStyle/>
        <a:p>
          <a:endParaRPr lang="en-US"/>
        </a:p>
      </dgm:t>
    </dgm:pt>
    <dgm:pt modelId="{7AF20B3F-2748-4D24-B7C1-AEDC124B56F5}">
      <dgm:prSet/>
      <dgm:spPr/>
      <dgm:t>
        <a:bodyPr/>
        <a:lstStyle/>
        <a:p>
          <a:r>
            <a:rPr lang="en-US" b="1"/>
            <a:t>• „Zelení mužíčci“ bez označení</a:t>
          </a:r>
          <a:endParaRPr lang="en-US"/>
        </a:p>
      </dgm:t>
    </dgm:pt>
    <dgm:pt modelId="{4DCC40FE-CA91-4C56-8174-7C4E013275BB}" type="parTrans" cxnId="{18392145-7DBB-4D35-A22C-4AF8922C67F6}">
      <dgm:prSet/>
      <dgm:spPr/>
      <dgm:t>
        <a:bodyPr/>
        <a:lstStyle/>
        <a:p>
          <a:endParaRPr lang="en-US"/>
        </a:p>
      </dgm:t>
    </dgm:pt>
    <dgm:pt modelId="{BB83FD99-5D43-4EDA-8898-B903841CDBDA}" type="sibTrans" cxnId="{18392145-7DBB-4D35-A22C-4AF8922C67F6}">
      <dgm:prSet/>
      <dgm:spPr/>
      <dgm:t>
        <a:bodyPr/>
        <a:lstStyle/>
        <a:p>
          <a:endParaRPr lang="en-US"/>
        </a:p>
      </dgm:t>
    </dgm:pt>
    <dgm:pt modelId="{B1546AE1-5BC4-D847-BE0F-A07D94EFA0C5}" type="pres">
      <dgm:prSet presAssocID="{5F629A5C-85A0-40AD-AEE0-E12AB13ADDD4}" presName="vert0" presStyleCnt="0">
        <dgm:presLayoutVars>
          <dgm:dir/>
          <dgm:animOne val="branch"/>
          <dgm:animLvl val="lvl"/>
        </dgm:presLayoutVars>
      </dgm:prSet>
      <dgm:spPr/>
    </dgm:pt>
    <dgm:pt modelId="{42F0EEAC-EEA8-354D-BE45-DC3D5B1DA0F0}" type="pres">
      <dgm:prSet presAssocID="{67A722EE-90E0-45B8-A32F-7AB3D301DF34}" presName="thickLine" presStyleLbl="alignNode1" presStyleIdx="0" presStyleCnt="3"/>
      <dgm:spPr/>
    </dgm:pt>
    <dgm:pt modelId="{1F1C4FB6-C4B7-BA41-9476-9751AAD50B60}" type="pres">
      <dgm:prSet presAssocID="{67A722EE-90E0-45B8-A32F-7AB3D301DF34}" presName="horz1" presStyleCnt="0"/>
      <dgm:spPr/>
    </dgm:pt>
    <dgm:pt modelId="{807C0007-269F-F644-8C42-183D8F6F1BFB}" type="pres">
      <dgm:prSet presAssocID="{67A722EE-90E0-45B8-A32F-7AB3D301DF34}" presName="tx1" presStyleLbl="revTx" presStyleIdx="0" presStyleCnt="3"/>
      <dgm:spPr/>
    </dgm:pt>
    <dgm:pt modelId="{23E97A31-ACBC-554E-85E1-461CD20CE8CB}" type="pres">
      <dgm:prSet presAssocID="{67A722EE-90E0-45B8-A32F-7AB3D301DF34}" presName="vert1" presStyleCnt="0"/>
      <dgm:spPr/>
    </dgm:pt>
    <dgm:pt modelId="{A1659687-DFA4-B044-98A7-44E6C6E52DB7}" type="pres">
      <dgm:prSet presAssocID="{21ED365A-F288-4DA7-B52B-9A2FC6C2DEDE}" presName="thickLine" presStyleLbl="alignNode1" presStyleIdx="1" presStyleCnt="3"/>
      <dgm:spPr/>
    </dgm:pt>
    <dgm:pt modelId="{B0F19F5A-3AFA-3347-B149-D68C285E55E6}" type="pres">
      <dgm:prSet presAssocID="{21ED365A-F288-4DA7-B52B-9A2FC6C2DEDE}" presName="horz1" presStyleCnt="0"/>
      <dgm:spPr/>
    </dgm:pt>
    <dgm:pt modelId="{E1DECD14-0A01-6246-86C1-F03B6E994145}" type="pres">
      <dgm:prSet presAssocID="{21ED365A-F288-4DA7-B52B-9A2FC6C2DEDE}" presName="tx1" presStyleLbl="revTx" presStyleIdx="1" presStyleCnt="3"/>
      <dgm:spPr/>
    </dgm:pt>
    <dgm:pt modelId="{0C6813C0-E04A-E348-8BA6-21EBCA7B5E2D}" type="pres">
      <dgm:prSet presAssocID="{21ED365A-F288-4DA7-B52B-9A2FC6C2DEDE}" presName="vert1" presStyleCnt="0"/>
      <dgm:spPr/>
    </dgm:pt>
    <dgm:pt modelId="{79956D4F-F69F-2B45-99D4-1C33258068C5}" type="pres">
      <dgm:prSet presAssocID="{7AF20B3F-2748-4D24-B7C1-AEDC124B56F5}" presName="thickLine" presStyleLbl="alignNode1" presStyleIdx="2" presStyleCnt="3"/>
      <dgm:spPr/>
    </dgm:pt>
    <dgm:pt modelId="{6D9044D5-BCAB-AD4D-9DA9-4568985ADFAA}" type="pres">
      <dgm:prSet presAssocID="{7AF20B3F-2748-4D24-B7C1-AEDC124B56F5}" presName="horz1" presStyleCnt="0"/>
      <dgm:spPr/>
    </dgm:pt>
    <dgm:pt modelId="{B7706259-B75B-8E4F-ADF3-E40A4C760553}" type="pres">
      <dgm:prSet presAssocID="{7AF20B3F-2748-4D24-B7C1-AEDC124B56F5}" presName="tx1" presStyleLbl="revTx" presStyleIdx="2" presStyleCnt="3"/>
      <dgm:spPr/>
    </dgm:pt>
    <dgm:pt modelId="{8E13DC7B-AE1F-414D-B4A0-C5218DFA38DF}" type="pres">
      <dgm:prSet presAssocID="{7AF20B3F-2748-4D24-B7C1-AEDC124B56F5}" presName="vert1" presStyleCnt="0"/>
      <dgm:spPr/>
    </dgm:pt>
  </dgm:ptLst>
  <dgm:cxnLst>
    <dgm:cxn modelId="{18392145-7DBB-4D35-A22C-4AF8922C67F6}" srcId="{5F629A5C-85A0-40AD-AEE0-E12AB13ADDD4}" destId="{7AF20B3F-2748-4D24-B7C1-AEDC124B56F5}" srcOrd="2" destOrd="0" parTransId="{4DCC40FE-CA91-4C56-8174-7C4E013275BB}" sibTransId="{BB83FD99-5D43-4EDA-8898-B903841CDBDA}"/>
    <dgm:cxn modelId="{D0E4BA6A-B227-45B9-AF28-8E60A084658C}" srcId="{5F629A5C-85A0-40AD-AEE0-E12AB13ADDD4}" destId="{67A722EE-90E0-45B8-A32F-7AB3D301DF34}" srcOrd="0" destOrd="0" parTransId="{8D5AD4EC-1573-49AD-9EA0-9241CF20FC41}" sibTransId="{2D204A4C-47A2-469A-8E23-F287C8962CFC}"/>
    <dgm:cxn modelId="{F5D5E571-3E4E-724B-9D0F-A922BE381CD3}" type="presOf" srcId="{67A722EE-90E0-45B8-A32F-7AB3D301DF34}" destId="{807C0007-269F-F644-8C42-183D8F6F1BFB}" srcOrd="0" destOrd="0" presId="urn:microsoft.com/office/officeart/2008/layout/LinedList"/>
    <dgm:cxn modelId="{19C99086-8080-B64B-85C5-FC9C0EFCF802}" type="presOf" srcId="{21ED365A-F288-4DA7-B52B-9A2FC6C2DEDE}" destId="{E1DECD14-0A01-6246-86C1-F03B6E994145}" srcOrd="0" destOrd="0" presId="urn:microsoft.com/office/officeart/2008/layout/LinedList"/>
    <dgm:cxn modelId="{C6B9168A-6029-4181-8A74-2D4781A3AB13}" srcId="{5F629A5C-85A0-40AD-AEE0-E12AB13ADDD4}" destId="{21ED365A-F288-4DA7-B52B-9A2FC6C2DEDE}" srcOrd="1" destOrd="0" parTransId="{82688A77-DD0B-41E7-9161-7DF757572C25}" sibTransId="{782A3AFF-C0CC-4681-8485-6D897F17DD71}"/>
    <dgm:cxn modelId="{D3CD2C9E-4346-2748-BC2A-AA08E6CD75D6}" type="presOf" srcId="{5F629A5C-85A0-40AD-AEE0-E12AB13ADDD4}" destId="{B1546AE1-5BC4-D847-BE0F-A07D94EFA0C5}" srcOrd="0" destOrd="0" presId="urn:microsoft.com/office/officeart/2008/layout/LinedList"/>
    <dgm:cxn modelId="{EB46C0EC-471B-794B-885A-A47973D3D8C1}" type="presOf" srcId="{7AF20B3F-2748-4D24-B7C1-AEDC124B56F5}" destId="{B7706259-B75B-8E4F-ADF3-E40A4C760553}" srcOrd="0" destOrd="0" presId="urn:microsoft.com/office/officeart/2008/layout/LinedList"/>
    <dgm:cxn modelId="{8DF1E0A4-749C-1648-8354-189A59B6597F}" type="presParOf" srcId="{B1546AE1-5BC4-D847-BE0F-A07D94EFA0C5}" destId="{42F0EEAC-EEA8-354D-BE45-DC3D5B1DA0F0}" srcOrd="0" destOrd="0" presId="urn:microsoft.com/office/officeart/2008/layout/LinedList"/>
    <dgm:cxn modelId="{94F60CDC-69A5-7140-B05F-47A93D8F98C6}" type="presParOf" srcId="{B1546AE1-5BC4-D847-BE0F-A07D94EFA0C5}" destId="{1F1C4FB6-C4B7-BA41-9476-9751AAD50B60}" srcOrd="1" destOrd="0" presId="urn:microsoft.com/office/officeart/2008/layout/LinedList"/>
    <dgm:cxn modelId="{44459F57-DB40-504B-B696-1B72D889A7D5}" type="presParOf" srcId="{1F1C4FB6-C4B7-BA41-9476-9751AAD50B60}" destId="{807C0007-269F-F644-8C42-183D8F6F1BFB}" srcOrd="0" destOrd="0" presId="urn:microsoft.com/office/officeart/2008/layout/LinedList"/>
    <dgm:cxn modelId="{E2932E25-52A3-A44C-8857-A949827E34EA}" type="presParOf" srcId="{1F1C4FB6-C4B7-BA41-9476-9751AAD50B60}" destId="{23E97A31-ACBC-554E-85E1-461CD20CE8CB}" srcOrd="1" destOrd="0" presId="urn:microsoft.com/office/officeart/2008/layout/LinedList"/>
    <dgm:cxn modelId="{5C0D2356-6D85-7B47-8C28-E3C8A402FA7D}" type="presParOf" srcId="{B1546AE1-5BC4-D847-BE0F-A07D94EFA0C5}" destId="{A1659687-DFA4-B044-98A7-44E6C6E52DB7}" srcOrd="2" destOrd="0" presId="urn:microsoft.com/office/officeart/2008/layout/LinedList"/>
    <dgm:cxn modelId="{173653C4-57A6-5249-928B-CFBE3EC92404}" type="presParOf" srcId="{B1546AE1-5BC4-D847-BE0F-A07D94EFA0C5}" destId="{B0F19F5A-3AFA-3347-B149-D68C285E55E6}" srcOrd="3" destOrd="0" presId="urn:microsoft.com/office/officeart/2008/layout/LinedList"/>
    <dgm:cxn modelId="{D4846867-0E15-C241-A8A3-E6C754793E66}" type="presParOf" srcId="{B0F19F5A-3AFA-3347-B149-D68C285E55E6}" destId="{E1DECD14-0A01-6246-86C1-F03B6E994145}" srcOrd="0" destOrd="0" presId="urn:microsoft.com/office/officeart/2008/layout/LinedList"/>
    <dgm:cxn modelId="{0C7EA4B6-FE7E-314D-86E1-5AD12FCBDB36}" type="presParOf" srcId="{B0F19F5A-3AFA-3347-B149-D68C285E55E6}" destId="{0C6813C0-E04A-E348-8BA6-21EBCA7B5E2D}" srcOrd="1" destOrd="0" presId="urn:microsoft.com/office/officeart/2008/layout/LinedList"/>
    <dgm:cxn modelId="{7BA34410-5CFE-7B43-BD5E-5B606B60179E}" type="presParOf" srcId="{B1546AE1-5BC4-D847-BE0F-A07D94EFA0C5}" destId="{79956D4F-F69F-2B45-99D4-1C33258068C5}" srcOrd="4" destOrd="0" presId="urn:microsoft.com/office/officeart/2008/layout/LinedList"/>
    <dgm:cxn modelId="{E03209D1-0D1F-D44C-AF88-FECD864DFFA6}" type="presParOf" srcId="{B1546AE1-5BC4-D847-BE0F-A07D94EFA0C5}" destId="{6D9044D5-BCAB-AD4D-9DA9-4568985ADFAA}" srcOrd="5" destOrd="0" presId="urn:microsoft.com/office/officeart/2008/layout/LinedList"/>
    <dgm:cxn modelId="{9E121175-445E-BD4D-AC06-995761185F6D}" type="presParOf" srcId="{6D9044D5-BCAB-AD4D-9DA9-4568985ADFAA}" destId="{B7706259-B75B-8E4F-ADF3-E40A4C760553}" srcOrd="0" destOrd="0" presId="urn:microsoft.com/office/officeart/2008/layout/LinedList"/>
    <dgm:cxn modelId="{6FFB066D-670E-B343-9AA4-4F7C2EA62715}" type="presParOf" srcId="{6D9044D5-BCAB-AD4D-9DA9-4568985ADFAA}" destId="{8E13DC7B-AE1F-414D-B4A0-C5218DFA38D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A337CF53-8D93-461F-A3BD-DE4B2277680A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2CD1B974-228E-4D6D-B68C-D86358FEFAD5}">
      <dgm:prSet/>
      <dgm:spPr/>
      <dgm:t>
        <a:bodyPr/>
        <a:lstStyle/>
        <a:p>
          <a:r>
            <a:rPr lang="en-US" b="1"/>
            <a:t>• Krym anektován Ruskem 18. března 2014</a:t>
          </a:r>
          <a:endParaRPr lang="en-US"/>
        </a:p>
      </dgm:t>
    </dgm:pt>
    <dgm:pt modelId="{C5A54649-B015-4916-85C8-D1188B324756}" type="parTrans" cxnId="{B55EF458-BBFC-4D8D-ADC1-5365BF3328DD}">
      <dgm:prSet/>
      <dgm:spPr/>
      <dgm:t>
        <a:bodyPr/>
        <a:lstStyle/>
        <a:p>
          <a:endParaRPr lang="en-US"/>
        </a:p>
      </dgm:t>
    </dgm:pt>
    <dgm:pt modelId="{60FDF912-AF7A-44E7-A723-BDEEFC21173F}" type="sibTrans" cxnId="{B55EF458-BBFC-4D8D-ADC1-5365BF3328DD}">
      <dgm:prSet/>
      <dgm:spPr/>
      <dgm:t>
        <a:bodyPr/>
        <a:lstStyle/>
        <a:p>
          <a:endParaRPr lang="en-US"/>
        </a:p>
      </dgm:t>
    </dgm:pt>
    <dgm:pt modelId="{EE3AF065-E836-4E4A-9B3D-303582AAE75F}">
      <dgm:prSet/>
      <dgm:spPr/>
      <dgm:t>
        <a:bodyPr/>
        <a:lstStyle/>
        <a:p>
          <a:r>
            <a:rPr lang="en-US" b="1"/>
            <a:t>• Většina světa považuje Krym za okupované území</a:t>
          </a:r>
          <a:endParaRPr lang="en-US"/>
        </a:p>
      </dgm:t>
    </dgm:pt>
    <dgm:pt modelId="{A599CB6E-4CBD-4D37-8D26-48C4CCEDC06F}" type="parTrans" cxnId="{C770C462-1C92-486F-AD90-8D98FAE617D6}">
      <dgm:prSet/>
      <dgm:spPr/>
      <dgm:t>
        <a:bodyPr/>
        <a:lstStyle/>
        <a:p>
          <a:endParaRPr lang="en-US"/>
        </a:p>
      </dgm:t>
    </dgm:pt>
    <dgm:pt modelId="{463DA83A-5619-4127-BD52-DEAE81030807}" type="sibTrans" cxnId="{C770C462-1C92-486F-AD90-8D98FAE617D6}">
      <dgm:prSet/>
      <dgm:spPr/>
      <dgm:t>
        <a:bodyPr/>
        <a:lstStyle/>
        <a:p>
          <a:endParaRPr lang="en-US"/>
        </a:p>
      </dgm:t>
    </dgm:pt>
    <dgm:pt modelId="{4A5FB36E-D10E-4C02-B782-67FC63616736}">
      <dgm:prSet/>
      <dgm:spPr/>
      <dgm:t>
        <a:bodyPr/>
        <a:lstStyle/>
        <a:p>
          <a:r>
            <a:rPr lang="en-US" b="1"/>
            <a:t>• Zvýšení napětí mezi Ruskem a Západem</a:t>
          </a:r>
          <a:endParaRPr lang="en-US"/>
        </a:p>
      </dgm:t>
    </dgm:pt>
    <dgm:pt modelId="{DFA4A39D-E17F-4A29-8C51-4BA941D0B78A}" type="parTrans" cxnId="{5AE536AA-FC48-4CD3-A33C-C2CF84557E0B}">
      <dgm:prSet/>
      <dgm:spPr/>
      <dgm:t>
        <a:bodyPr/>
        <a:lstStyle/>
        <a:p>
          <a:endParaRPr lang="en-US"/>
        </a:p>
      </dgm:t>
    </dgm:pt>
    <dgm:pt modelId="{6A6DBCD9-FB15-425B-B75D-71ED53C1EF88}" type="sibTrans" cxnId="{5AE536AA-FC48-4CD3-A33C-C2CF84557E0B}">
      <dgm:prSet/>
      <dgm:spPr/>
      <dgm:t>
        <a:bodyPr/>
        <a:lstStyle/>
        <a:p>
          <a:endParaRPr lang="en-US"/>
        </a:p>
      </dgm:t>
    </dgm:pt>
    <dgm:pt modelId="{90AECE1C-697B-B74B-ABBD-4EB2EEF72DEC}" type="pres">
      <dgm:prSet presAssocID="{A337CF53-8D93-461F-A3BD-DE4B2277680A}" presName="vert0" presStyleCnt="0">
        <dgm:presLayoutVars>
          <dgm:dir/>
          <dgm:animOne val="branch"/>
          <dgm:animLvl val="lvl"/>
        </dgm:presLayoutVars>
      </dgm:prSet>
      <dgm:spPr/>
    </dgm:pt>
    <dgm:pt modelId="{859920AA-0ECB-7D49-915A-BEBD8A28E98D}" type="pres">
      <dgm:prSet presAssocID="{2CD1B974-228E-4D6D-B68C-D86358FEFAD5}" presName="thickLine" presStyleLbl="alignNode1" presStyleIdx="0" presStyleCnt="3"/>
      <dgm:spPr/>
    </dgm:pt>
    <dgm:pt modelId="{1548E50F-EC0E-6640-8290-4F2C1951C0FE}" type="pres">
      <dgm:prSet presAssocID="{2CD1B974-228E-4D6D-B68C-D86358FEFAD5}" presName="horz1" presStyleCnt="0"/>
      <dgm:spPr/>
    </dgm:pt>
    <dgm:pt modelId="{FF8AF659-DF5C-1C44-A6FC-F9399253C854}" type="pres">
      <dgm:prSet presAssocID="{2CD1B974-228E-4D6D-B68C-D86358FEFAD5}" presName="tx1" presStyleLbl="revTx" presStyleIdx="0" presStyleCnt="3"/>
      <dgm:spPr/>
    </dgm:pt>
    <dgm:pt modelId="{326F4495-BB22-034C-B023-88558D8A284C}" type="pres">
      <dgm:prSet presAssocID="{2CD1B974-228E-4D6D-B68C-D86358FEFAD5}" presName="vert1" presStyleCnt="0"/>
      <dgm:spPr/>
    </dgm:pt>
    <dgm:pt modelId="{E516D3DF-CFF4-BF47-9F25-33800055AB8A}" type="pres">
      <dgm:prSet presAssocID="{EE3AF065-E836-4E4A-9B3D-303582AAE75F}" presName="thickLine" presStyleLbl="alignNode1" presStyleIdx="1" presStyleCnt="3"/>
      <dgm:spPr/>
    </dgm:pt>
    <dgm:pt modelId="{7606090E-7357-3845-A0F5-2C26F7E6ECB5}" type="pres">
      <dgm:prSet presAssocID="{EE3AF065-E836-4E4A-9B3D-303582AAE75F}" presName="horz1" presStyleCnt="0"/>
      <dgm:spPr/>
    </dgm:pt>
    <dgm:pt modelId="{B6145336-C939-3C4F-9BC9-136BD7DC15B0}" type="pres">
      <dgm:prSet presAssocID="{EE3AF065-E836-4E4A-9B3D-303582AAE75F}" presName="tx1" presStyleLbl="revTx" presStyleIdx="1" presStyleCnt="3"/>
      <dgm:spPr/>
    </dgm:pt>
    <dgm:pt modelId="{847F2F1A-67FC-3B46-B820-5DDAB8DD8D0B}" type="pres">
      <dgm:prSet presAssocID="{EE3AF065-E836-4E4A-9B3D-303582AAE75F}" presName="vert1" presStyleCnt="0"/>
      <dgm:spPr/>
    </dgm:pt>
    <dgm:pt modelId="{BE3952C0-D088-F841-A56B-BA365F0FD4EF}" type="pres">
      <dgm:prSet presAssocID="{4A5FB36E-D10E-4C02-B782-67FC63616736}" presName="thickLine" presStyleLbl="alignNode1" presStyleIdx="2" presStyleCnt="3"/>
      <dgm:spPr/>
    </dgm:pt>
    <dgm:pt modelId="{AAFA62C2-BF49-8346-94FD-FD08ECA7C25E}" type="pres">
      <dgm:prSet presAssocID="{4A5FB36E-D10E-4C02-B782-67FC63616736}" presName="horz1" presStyleCnt="0"/>
      <dgm:spPr/>
    </dgm:pt>
    <dgm:pt modelId="{A461BC10-D18E-174C-AF95-AD688783899E}" type="pres">
      <dgm:prSet presAssocID="{4A5FB36E-D10E-4C02-B782-67FC63616736}" presName="tx1" presStyleLbl="revTx" presStyleIdx="2" presStyleCnt="3"/>
      <dgm:spPr/>
    </dgm:pt>
    <dgm:pt modelId="{2C1DE2B3-030A-9444-9CCE-7E0DD2BAC479}" type="pres">
      <dgm:prSet presAssocID="{4A5FB36E-D10E-4C02-B782-67FC63616736}" presName="vert1" presStyleCnt="0"/>
      <dgm:spPr/>
    </dgm:pt>
  </dgm:ptLst>
  <dgm:cxnLst>
    <dgm:cxn modelId="{B55EF458-BBFC-4D8D-ADC1-5365BF3328DD}" srcId="{A337CF53-8D93-461F-A3BD-DE4B2277680A}" destId="{2CD1B974-228E-4D6D-B68C-D86358FEFAD5}" srcOrd="0" destOrd="0" parTransId="{C5A54649-B015-4916-85C8-D1188B324756}" sibTransId="{60FDF912-AF7A-44E7-A723-BDEEFC21173F}"/>
    <dgm:cxn modelId="{8FEE725E-7E11-AD41-84F4-61FAA2C975C7}" type="presOf" srcId="{4A5FB36E-D10E-4C02-B782-67FC63616736}" destId="{A461BC10-D18E-174C-AF95-AD688783899E}" srcOrd="0" destOrd="0" presId="urn:microsoft.com/office/officeart/2008/layout/LinedList"/>
    <dgm:cxn modelId="{C770C462-1C92-486F-AD90-8D98FAE617D6}" srcId="{A337CF53-8D93-461F-A3BD-DE4B2277680A}" destId="{EE3AF065-E836-4E4A-9B3D-303582AAE75F}" srcOrd="1" destOrd="0" parTransId="{A599CB6E-4CBD-4D37-8D26-48C4CCEDC06F}" sibTransId="{463DA83A-5619-4127-BD52-DEAE81030807}"/>
    <dgm:cxn modelId="{402EE692-730F-254F-91B9-76866E8B534C}" type="presOf" srcId="{2CD1B974-228E-4D6D-B68C-D86358FEFAD5}" destId="{FF8AF659-DF5C-1C44-A6FC-F9399253C854}" srcOrd="0" destOrd="0" presId="urn:microsoft.com/office/officeart/2008/layout/LinedList"/>
    <dgm:cxn modelId="{5AE536AA-FC48-4CD3-A33C-C2CF84557E0B}" srcId="{A337CF53-8D93-461F-A3BD-DE4B2277680A}" destId="{4A5FB36E-D10E-4C02-B782-67FC63616736}" srcOrd="2" destOrd="0" parTransId="{DFA4A39D-E17F-4A29-8C51-4BA941D0B78A}" sibTransId="{6A6DBCD9-FB15-425B-B75D-71ED53C1EF88}"/>
    <dgm:cxn modelId="{892757AC-4022-A748-8CA7-8131A9DFA347}" type="presOf" srcId="{A337CF53-8D93-461F-A3BD-DE4B2277680A}" destId="{90AECE1C-697B-B74B-ABBD-4EB2EEF72DEC}" srcOrd="0" destOrd="0" presId="urn:microsoft.com/office/officeart/2008/layout/LinedList"/>
    <dgm:cxn modelId="{40D72FE8-B143-1B47-BEF9-C751CEC89967}" type="presOf" srcId="{EE3AF065-E836-4E4A-9B3D-303582AAE75F}" destId="{B6145336-C939-3C4F-9BC9-136BD7DC15B0}" srcOrd="0" destOrd="0" presId="urn:microsoft.com/office/officeart/2008/layout/LinedList"/>
    <dgm:cxn modelId="{6B7A5288-3368-8545-AE95-7418CC104382}" type="presParOf" srcId="{90AECE1C-697B-B74B-ABBD-4EB2EEF72DEC}" destId="{859920AA-0ECB-7D49-915A-BEBD8A28E98D}" srcOrd="0" destOrd="0" presId="urn:microsoft.com/office/officeart/2008/layout/LinedList"/>
    <dgm:cxn modelId="{72980915-4BBC-5140-AB21-8C4B15431178}" type="presParOf" srcId="{90AECE1C-697B-B74B-ABBD-4EB2EEF72DEC}" destId="{1548E50F-EC0E-6640-8290-4F2C1951C0FE}" srcOrd="1" destOrd="0" presId="urn:microsoft.com/office/officeart/2008/layout/LinedList"/>
    <dgm:cxn modelId="{210D7F37-5B8B-A34D-9AFB-42DE3C000C82}" type="presParOf" srcId="{1548E50F-EC0E-6640-8290-4F2C1951C0FE}" destId="{FF8AF659-DF5C-1C44-A6FC-F9399253C854}" srcOrd="0" destOrd="0" presId="urn:microsoft.com/office/officeart/2008/layout/LinedList"/>
    <dgm:cxn modelId="{014E5AFF-DAA3-144E-B254-E4E53809417A}" type="presParOf" srcId="{1548E50F-EC0E-6640-8290-4F2C1951C0FE}" destId="{326F4495-BB22-034C-B023-88558D8A284C}" srcOrd="1" destOrd="0" presId="urn:microsoft.com/office/officeart/2008/layout/LinedList"/>
    <dgm:cxn modelId="{ECD63D66-BF89-194A-957C-E983171A5676}" type="presParOf" srcId="{90AECE1C-697B-B74B-ABBD-4EB2EEF72DEC}" destId="{E516D3DF-CFF4-BF47-9F25-33800055AB8A}" srcOrd="2" destOrd="0" presId="urn:microsoft.com/office/officeart/2008/layout/LinedList"/>
    <dgm:cxn modelId="{F382E128-0B8E-754E-BB92-C7DD6A4F25F0}" type="presParOf" srcId="{90AECE1C-697B-B74B-ABBD-4EB2EEF72DEC}" destId="{7606090E-7357-3845-A0F5-2C26F7E6ECB5}" srcOrd="3" destOrd="0" presId="urn:microsoft.com/office/officeart/2008/layout/LinedList"/>
    <dgm:cxn modelId="{F6DCC53A-7D93-8F42-A1D5-3B65469B7AD9}" type="presParOf" srcId="{7606090E-7357-3845-A0F5-2C26F7E6ECB5}" destId="{B6145336-C939-3C4F-9BC9-136BD7DC15B0}" srcOrd="0" destOrd="0" presId="urn:microsoft.com/office/officeart/2008/layout/LinedList"/>
    <dgm:cxn modelId="{816CC055-A082-DF4A-8C1F-FFA29B3595D8}" type="presParOf" srcId="{7606090E-7357-3845-A0F5-2C26F7E6ECB5}" destId="{847F2F1A-67FC-3B46-B820-5DDAB8DD8D0B}" srcOrd="1" destOrd="0" presId="urn:microsoft.com/office/officeart/2008/layout/LinedList"/>
    <dgm:cxn modelId="{0DDCE783-D12D-0B48-B1C9-B9487F954F90}" type="presParOf" srcId="{90AECE1C-697B-B74B-ABBD-4EB2EEF72DEC}" destId="{BE3952C0-D088-F841-A56B-BA365F0FD4EF}" srcOrd="4" destOrd="0" presId="urn:microsoft.com/office/officeart/2008/layout/LinedList"/>
    <dgm:cxn modelId="{E12A2EA7-95B4-854B-B7C3-D901A9465C4E}" type="presParOf" srcId="{90AECE1C-697B-B74B-ABBD-4EB2EEF72DEC}" destId="{AAFA62C2-BF49-8346-94FD-FD08ECA7C25E}" srcOrd="5" destOrd="0" presId="urn:microsoft.com/office/officeart/2008/layout/LinedList"/>
    <dgm:cxn modelId="{B34064F2-8ECE-1641-8A4D-7B7F399A9D38}" type="presParOf" srcId="{AAFA62C2-BF49-8346-94FD-FD08ECA7C25E}" destId="{A461BC10-D18E-174C-AF95-AD688783899E}" srcOrd="0" destOrd="0" presId="urn:microsoft.com/office/officeart/2008/layout/LinedList"/>
    <dgm:cxn modelId="{C4495BA3-7640-ED43-AF48-E7AD81026D8A}" type="presParOf" srcId="{AAFA62C2-BF49-8346-94FD-FD08ECA7C25E}" destId="{2C1DE2B3-030A-9444-9CCE-7E0DD2BAC47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F52CA8-7241-42F0-A663-8F28C1266DD3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5D52DCB-89A9-4D80-988B-FAEA133DD044}">
      <dgm:prSet/>
      <dgm:spPr/>
      <dgm:t>
        <a:bodyPr/>
        <a:lstStyle/>
        <a:p>
          <a:r>
            <a:rPr lang="cs-CZ" b="1"/>
            <a:t>Zákon: „O zajištění fungování ukrajinského jazyka jako státního“</a:t>
          </a:r>
          <a:br>
            <a:rPr lang="cs-CZ"/>
          </a:br>
          <a:r>
            <a:rPr lang="cs-CZ"/>
            <a:t>(Přijat: 25. dubna 2019, účinnost: 16. července 2019)</a:t>
          </a:r>
          <a:endParaRPr lang="en-US"/>
        </a:p>
      </dgm:t>
    </dgm:pt>
    <dgm:pt modelId="{D3CB6425-2618-4B01-9F23-2996CA2C1694}" type="parTrans" cxnId="{37BF11E3-2A83-4965-A675-AAC218E97F14}">
      <dgm:prSet/>
      <dgm:spPr/>
      <dgm:t>
        <a:bodyPr/>
        <a:lstStyle/>
        <a:p>
          <a:endParaRPr lang="en-US"/>
        </a:p>
      </dgm:t>
    </dgm:pt>
    <dgm:pt modelId="{3757FB0B-C9B9-40D0-8B07-24ED3F43E42D}" type="sibTrans" cxnId="{37BF11E3-2A83-4965-A675-AAC218E97F14}">
      <dgm:prSet/>
      <dgm:spPr/>
      <dgm:t>
        <a:bodyPr/>
        <a:lstStyle/>
        <a:p>
          <a:endParaRPr lang="en-US"/>
        </a:p>
      </dgm:t>
    </dgm:pt>
    <dgm:pt modelId="{50886477-4815-48A1-B833-C15E5447AC98}">
      <dgm:prSet/>
      <dgm:spPr/>
      <dgm:t>
        <a:bodyPr/>
        <a:lstStyle/>
        <a:p>
          <a:r>
            <a:rPr lang="cs-CZ"/>
            <a:t>Ukrajinština je </a:t>
          </a:r>
          <a:r>
            <a:rPr lang="cs-CZ" b="1"/>
            <a:t>povinná ve všech veřejných oblastech, </a:t>
          </a:r>
          <a:r>
            <a:rPr lang="cs-CZ"/>
            <a:t>ve státní správě, školství, zdravotnictví, justici, armádě, médiích, reklamě atd.</a:t>
          </a:r>
          <a:endParaRPr lang="en-US"/>
        </a:p>
      </dgm:t>
    </dgm:pt>
    <dgm:pt modelId="{83EB2C64-99EA-413E-998C-28AED6D107FE}" type="parTrans" cxnId="{089B94DF-E4C1-479D-9946-82535B2009E8}">
      <dgm:prSet/>
      <dgm:spPr/>
      <dgm:t>
        <a:bodyPr/>
        <a:lstStyle/>
        <a:p>
          <a:endParaRPr lang="en-US"/>
        </a:p>
      </dgm:t>
    </dgm:pt>
    <dgm:pt modelId="{15A4B8EE-538A-4228-9AA9-C699CA98571F}" type="sibTrans" cxnId="{089B94DF-E4C1-479D-9946-82535B2009E8}">
      <dgm:prSet/>
      <dgm:spPr/>
      <dgm:t>
        <a:bodyPr/>
        <a:lstStyle/>
        <a:p>
          <a:endParaRPr lang="en-US"/>
        </a:p>
      </dgm:t>
    </dgm:pt>
    <dgm:pt modelId="{7BA4A6C3-EE83-4F80-BCFD-E468D43C3770}">
      <dgm:prSet/>
      <dgm:spPr/>
      <dgm:t>
        <a:bodyPr/>
        <a:lstStyle/>
        <a:p>
          <a:r>
            <a:rPr lang="cs-CZ"/>
            <a:t>Je zřízen post veřejného </a:t>
          </a:r>
          <a:r>
            <a:rPr lang="cs-CZ" b="1"/>
            <a:t>komisaře pro ochranu státního jazyka</a:t>
          </a:r>
          <a:r>
            <a:rPr lang="cs-CZ"/>
            <a:t>, který dohlíží na dodržování zákona a může udělovat </a:t>
          </a:r>
          <a:r>
            <a:rPr lang="cs-CZ" b="1"/>
            <a:t>pokuty</a:t>
          </a:r>
          <a:endParaRPr lang="en-US"/>
        </a:p>
      </dgm:t>
    </dgm:pt>
    <dgm:pt modelId="{4D4B0ACC-7FDC-4326-80D4-7C599ED1BFCD}" type="parTrans" cxnId="{71DE6916-0F45-418D-99AB-60EF12CD87D3}">
      <dgm:prSet/>
      <dgm:spPr/>
      <dgm:t>
        <a:bodyPr/>
        <a:lstStyle/>
        <a:p>
          <a:endParaRPr lang="en-US"/>
        </a:p>
      </dgm:t>
    </dgm:pt>
    <dgm:pt modelId="{68B2536C-9922-48F0-9F17-30F678256C20}" type="sibTrans" cxnId="{71DE6916-0F45-418D-99AB-60EF12CD87D3}">
      <dgm:prSet/>
      <dgm:spPr/>
      <dgm:t>
        <a:bodyPr/>
        <a:lstStyle/>
        <a:p>
          <a:endParaRPr lang="en-US"/>
        </a:p>
      </dgm:t>
    </dgm:pt>
    <dgm:pt modelId="{C2C61C5B-8957-BF44-A94F-03AFA38CE879}" type="pres">
      <dgm:prSet presAssocID="{6DF52CA8-7241-42F0-A663-8F28C1266DD3}" presName="vert0" presStyleCnt="0">
        <dgm:presLayoutVars>
          <dgm:dir/>
          <dgm:animOne val="branch"/>
          <dgm:animLvl val="lvl"/>
        </dgm:presLayoutVars>
      </dgm:prSet>
      <dgm:spPr/>
    </dgm:pt>
    <dgm:pt modelId="{DAA7212F-0C63-6D44-A1FF-6A45E837CA64}" type="pres">
      <dgm:prSet presAssocID="{65D52DCB-89A9-4D80-988B-FAEA133DD044}" presName="thickLine" presStyleLbl="alignNode1" presStyleIdx="0" presStyleCnt="3"/>
      <dgm:spPr/>
    </dgm:pt>
    <dgm:pt modelId="{E8EDCED8-CCDF-9049-AD2A-E8FC42D57E0E}" type="pres">
      <dgm:prSet presAssocID="{65D52DCB-89A9-4D80-988B-FAEA133DD044}" presName="horz1" presStyleCnt="0"/>
      <dgm:spPr/>
    </dgm:pt>
    <dgm:pt modelId="{B0FD1D1C-7B68-2E48-88EF-F502C9E9A2AC}" type="pres">
      <dgm:prSet presAssocID="{65D52DCB-89A9-4D80-988B-FAEA133DD044}" presName="tx1" presStyleLbl="revTx" presStyleIdx="0" presStyleCnt="3"/>
      <dgm:spPr/>
    </dgm:pt>
    <dgm:pt modelId="{2705A135-B263-9A4C-8688-7609EAEFA56F}" type="pres">
      <dgm:prSet presAssocID="{65D52DCB-89A9-4D80-988B-FAEA133DD044}" presName="vert1" presStyleCnt="0"/>
      <dgm:spPr/>
    </dgm:pt>
    <dgm:pt modelId="{13F62D97-9AC5-4242-A492-CE04346563C4}" type="pres">
      <dgm:prSet presAssocID="{50886477-4815-48A1-B833-C15E5447AC98}" presName="thickLine" presStyleLbl="alignNode1" presStyleIdx="1" presStyleCnt="3"/>
      <dgm:spPr/>
    </dgm:pt>
    <dgm:pt modelId="{8160A110-2C8B-A947-B41E-AFC8AA0352BF}" type="pres">
      <dgm:prSet presAssocID="{50886477-4815-48A1-B833-C15E5447AC98}" presName="horz1" presStyleCnt="0"/>
      <dgm:spPr/>
    </dgm:pt>
    <dgm:pt modelId="{55500AD0-D3B9-1E44-8724-C45A8D1D1936}" type="pres">
      <dgm:prSet presAssocID="{50886477-4815-48A1-B833-C15E5447AC98}" presName="tx1" presStyleLbl="revTx" presStyleIdx="1" presStyleCnt="3"/>
      <dgm:spPr/>
    </dgm:pt>
    <dgm:pt modelId="{7E9A47CB-832D-2F41-BA14-5F0E9E5F731B}" type="pres">
      <dgm:prSet presAssocID="{50886477-4815-48A1-B833-C15E5447AC98}" presName="vert1" presStyleCnt="0"/>
      <dgm:spPr/>
    </dgm:pt>
    <dgm:pt modelId="{64E608B7-CC50-CD4C-A86D-7FB4B2996501}" type="pres">
      <dgm:prSet presAssocID="{7BA4A6C3-EE83-4F80-BCFD-E468D43C3770}" presName="thickLine" presStyleLbl="alignNode1" presStyleIdx="2" presStyleCnt="3"/>
      <dgm:spPr/>
    </dgm:pt>
    <dgm:pt modelId="{74B9320C-7FAB-4B4B-8A55-AD1272AC5F5B}" type="pres">
      <dgm:prSet presAssocID="{7BA4A6C3-EE83-4F80-BCFD-E468D43C3770}" presName="horz1" presStyleCnt="0"/>
      <dgm:spPr/>
    </dgm:pt>
    <dgm:pt modelId="{E01CA1E8-0751-F04E-BE9E-0359339996BA}" type="pres">
      <dgm:prSet presAssocID="{7BA4A6C3-EE83-4F80-BCFD-E468D43C3770}" presName="tx1" presStyleLbl="revTx" presStyleIdx="2" presStyleCnt="3"/>
      <dgm:spPr/>
    </dgm:pt>
    <dgm:pt modelId="{9080D15A-08F7-A54F-ACC7-59ABA74F16BD}" type="pres">
      <dgm:prSet presAssocID="{7BA4A6C3-EE83-4F80-BCFD-E468D43C3770}" presName="vert1" presStyleCnt="0"/>
      <dgm:spPr/>
    </dgm:pt>
  </dgm:ptLst>
  <dgm:cxnLst>
    <dgm:cxn modelId="{71DE6916-0F45-418D-99AB-60EF12CD87D3}" srcId="{6DF52CA8-7241-42F0-A663-8F28C1266DD3}" destId="{7BA4A6C3-EE83-4F80-BCFD-E468D43C3770}" srcOrd="2" destOrd="0" parTransId="{4D4B0ACC-7FDC-4326-80D4-7C599ED1BFCD}" sibTransId="{68B2536C-9922-48F0-9F17-30F678256C20}"/>
    <dgm:cxn modelId="{8556FF2C-B6B3-444B-9FC0-53D782499460}" type="presOf" srcId="{7BA4A6C3-EE83-4F80-BCFD-E468D43C3770}" destId="{E01CA1E8-0751-F04E-BE9E-0359339996BA}" srcOrd="0" destOrd="0" presId="urn:microsoft.com/office/officeart/2008/layout/LinedList"/>
    <dgm:cxn modelId="{6E455436-C46E-224E-9AD2-DA787C3C6115}" type="presOf" srcId="{65D52DCB-89A9-4D80-988B-FAEA133DD044}" destId="{B0FD1D1C-7B68-2E48-88EF-F502C9E9A2AC}" srcOrd="0" destOrd="0" presId="urn:microsoft.com/office/officeart/2008/layout/LinedList"/>
    <dgm:cxn modelId="{5A5A5774-299A-604C-9371-7F97727F284C}" type="presOf" srcId="{50886477-4815-48A1-B833-C15E5447AC98}" destId="{55500AD0-D3B9-1E44-8724-C45A8D1D1936}" srcOrd="0" destOrd="0" presId="urn:microsoft.com/office/officeart/2008/layout/LinedList"/>
    <dgm:cxn modelId="{089B94DF-E4C1-479D-9946-82535B2009E8}" srcId="{6DF52CA8-7241-42F0-A663-8F28C1266DD3}" destId="{50886477-4815-48A1-B833-C15E5447AC98}" srcOrd="1" destOrd="0" parTransId="{83EB2C64-99EA-413E-998C-28AED6D107FE}" sibTransId="{15A4B8EE-538A-4228-9AA9-C699CA98571F}"/>
    <dgm:cxn modelId="{A04F7EE0-7531-864A-8BE0-099E05BE7CD7}" type="presOf" srcId="{6DF52CA8-7241-42F0-A663-8F28C1266DD3}" destId="{C2C61C5B-8957-BF44-A94F-03AFA38CE879}" srcOrd="0" destOrd="0" presId="urn:microsoft.com/office/officeart/2008/layout/LinedList"/>
    <dgm:cxn modelId="{37BF11E3-2A83-4965-A675-AAC218E97F14}" srcId="{6DF52CA8-7241-42F0-A663-8F28C1266DD3}" destId="{65D52DCB-89A9-4D80-988B-FAEA133DD044}" srcOrd="0" destOrd="0" parTransId="{D3CB6425-2618-4B01-9F23-2996CA2C1694}" sibTransId="{3757FB0B-C9B9-40D0-8B07-24ED3F43E42D}"/>
    <dgm:cxn modelId="{3B35D95B-DFD9-1543-B3DD-C1715EAC327F}" type="presParOf" srcId="{C2C61C5B-8957-BF44-A94F-03AFA38CE879}" destId="{DAA7212F-0C63-6D44-A1FF-6A45E837CA64}" srcOrd="0" destOrd="0" presId="urn:microsoft.com/office/officeart/2008/layout/LinedList"/>
    <dgm:cxn modelId="{4F10DF24-733A-D945-AD9A-DD6993CE6AA9}" type="presParOf" srcId="{C2C61C5B-8957-BF44-A94F-03AFA38CE879}" destId="{E8EDCED8-CCDF-9049-AD2A-E8FC42D57E0E}" srcOrd="1" destOrd="0" presId="urn:microsoft.com/office/officeart/2008/layout/LinedList"/>
    <dgm:cxn modelId="{41E96A70-76CE-D040-B315-591508DF6449}" type="presParOf" srcId="{E8EDCED8-CCDF-9049-AD2A-E8FC42D57E0E}" destId="{B0FD1D1C-7B68-2E48-88EF-F502C9E9A2AC}" srcOrd="0" destOrd="0" presId="urn:microsoft.com/office/officeart/2008/layout/LinedList"/>
    <dgm:cxn modelId="{BE24C127-D5A4-E64F-99F6-C9033E7BAF7E}" type="presParOf" srcId="{E8EDCED8-CCDF-9049-AD2A-E8FC42D57E0E}" destId="{2705A135-B263-9A4C-8688-7609EAEFA56F}" srcOrd="1" destOrd="0" presId="urn:microsoft.com/office/officeart/2008/layout/LinedList"/>
    <dgm:cxn modelId="{4DECF3F6-217F-0543-BAE3-0A89D12BE881}" type="presParOf" srcId="{C2C61C5B-8957-BF44-A94F-03AFA38CE879}" destId="{13F62D97-9AC5-4242-A492-CE04346563C4}" srcOrd="2" destOrd="0" presId="urn:microsoft.com/office/officeart/2008/layout/LinedList"/>
    <dgm:cxn modelId="{830A1EDA-A8C5-A344-86DF-3D3C379411A2}" type="presParOf" srcId="{C2C61C5B-8957-BF44-A94F-03AFA38CE879}" destId="{8160A110-2C8B-A947-B41E-AFC8AA0352BF}" srcOrd="3" destOrd="0" presId="urn:microsoft.com/office/officeart/2008/layout/LinedList"/>
    <dgm:cxn modelId="{A1808B8A-1E76-E84C-9BFE-5ECF48F5C2DC}" type="presParOf" srcId="{8160A110-2C8B-A947-B41E-AFC8AA0352BF}" destId="{55500AD0-D3B9-1E44-8724-C45A8D1D1936}" srcOrd="0" destOrd="0" presId="urn:microsoft.com/office/officeart/2008/layout/LinedList"/>
    <dgm:cxn modelId="{D6CA7DE7-12B0-AB46-A895-518DA0411750}" type="presParOf" srcId="{8160A110-2C8B-A947-B41E-AFC8AA0352BF}" destId="{7E9A47CB-832D-2F41-BA14-5F0E9E5F731B}" srcOrd="1" destOrd="0" presId="urn:microsoft.com/office/officeart/2008/layout/LinedList"/>
    <dgm:cxn modelId="{724E54D0-F342-5041-AF01-698479934481}" type="presParOf" srcId="{C2C61C5B-8957-BF44-A94F-03AFA38CE879}" destId="{64E608B7-CC50-CD4C-A86D-7FB4B2996501}" srcOrd="4" destOrd="0" presId="urn:microsoft.com/office/officeart/2008/layout/LinedList"/>
    <dgm:cxn modelId="{0774C4A8-03D8-7F4A-A8C4-7CC1A6977AB9}" type="presParOf" srcId="{C2C61C5B-8957-BF44-A94F-03AFA38CE879}" destId="{74B9320C-7FAB-4B4B-8A55-AD1272AC5F5B}" srcOrd="5" destOrd="0" presId="urn:microsoft.com/office/officeart/2008/layout/LinedList"/>
    <dgm:cxn modelId="{B1600515-E82D-8A4F-B77C-62829F991CFE}" type="presParOf" srcId="{74B9320C-7FAB-4B4B-8A55-AD1272AC5F5B}" destId="{E01CA1E8-0751-F04E-BE9E-0359339996BA}" srcOrd="0" destOrd="0" presId="urn:microsoft.com/office/officeart/2008/layout/LinedList"/>
    <dgm:cxn modelId="{85E4866F-3DF2-4C41-A48E-729E46884A64}" type="presParOf" srcId="{74B9320C-7FAB-4B4B-8A55-AD1272AC5F5B}" destId="{9080D15A-08F7-A54F-ACC7-59ABA74F16B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909DEB-07A8-4716-9DF1-E774264B5EE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729CA35-5082-401F-893B-AFAE90233521}">
      <dgm:prSet/>
      <dgm:spPr/>
      <dgm:t>
        <a:bodyPr/>
        <a:lstStyle/>
        <a:p>
          <a:r>
            <a:rPr lang="en-US"/>
            <a:t>Ukrajinština = jediný státní jazyk</a:t>
          </a:r>
        </a:p>
      </dgm:t>
    </dgm:pt>
    <dgm:pt modelId="{E26DE985-08EE-4583-90B0-2A13F58E054D}" type="parTrans" cxnId="{576669CA-19FE-4A8E-B5A2-BD081414C41C}">
      <dgm:prSet/>
      <dgm:spPr/>
      <dgm:t>
        <a:bodyPr/>
        <a:lstStyle/>
        <a:p>
          <a:endParaRPr lang="en-US"/>
        </a:p>
      </dgm:t>
    </dgm:pt>
    <dgm:pt modelId="{6039D4D0-1C7E-4146-8C01-7B066C319458}" type="sibTrans" cxnId="{576669CA-19FE-4A8E-B5A2-BD081414C41C}">
      <dgm:prSet/>
      <dgm:spPr/>
      <dgm:t>
        <a:bodyPr/>
        <a:lstStyle/>
        <a:p>
          <a:endParaRPr lang="en-US"/>
        </a:p>
      </dgm:t>
    </dgm:pt>
    <dgm:pt modelId="{C4F33109-01C1-429B-B1B8-E8D0EFAF26B7}">
      <dgm:prSet/>
      <dgm:spPr/>
      <dgm:t>
        <a:bodyPr/>
        <a:lstStyle/>
        <a:p>
          <a:r>
            <a:rPr lang="en-US"/>
            <a:t>Platí pro státní správu, vzdělávání, média, zdravotnictví, soudy, reklamu</a:t>
          </a:r>
        </a:p>
      </dgm:t>
    </dgm:pt>
    <dgm:pt modelId="{B0B791D4-A313-4156-815F-966BC0C8C134}" type="parTrans" cxnId="{1D0301FF-06B9-4997-90B2-A688CE2CC901}">
      <dgm:prSet/>
      <dgm:spPr/>
      <dgm:t>
        <a:bodyPr/>
        <a:lstStyle/>
        <a:p>
          <a:endParaRPr lang="en-US"/>
        </a:p>
      </dgm:t>
    </dgm:pt>
    <dgm:pt modelId="{AE958A4D-5B59-47EB-A218-AA8C5B9FE30B}" type="sibTrans" cxnId="{1D0301FF-06B9-4997-90B2-A688CE2CC901}">
      <dgm:prSet/>
      <dgm:spPr/>
      <dgm:t>
        <a:bodyPr/>
        <a:lstStyle/>
        <a:p>
          <a:endParaRPr lang="en-US"/>
        </a:p>
      </dgm:t>
    </dgm:pt>
    <dgm:pt modelId="{BA84D2E3-D5CC-45C2-905F-DB16ECBD7B50}">
      <dgm:prSet/>
      <dgm:spPr/>
      <dgm:t>
        <a:bodyPr/>
        <a:lstStyle/>
        <a:p>
          <a:r>
            <a:rPr lang="en-US"/>
            <a:t>Povinné užívání ve veřejném prostoru a státní komunikaci</a:t>
          </a:r>
        </a:p>
      </dgm:t>
    </dgm:pt>
    <dgm:pt modelId="{12C24FFE-8C5E-4CE9-A225-D32D95FC9B2F}" type="parTrans" cxnId="{E124569C-772C-415D-89EA-22D405492D3B}">
      <dgm:prSet/>
      <dgm:spPr/>
      <dgm:t>
        <a:bodyPr/>
        <a:lstStyle/>
        <a:p>
          <a:endParaRPr lang="en-US"/>
        </a:p>
      </dgm:t>
    </dgm:pt>
    <dgm:pt modelId="{E2C29606-EF76-4D6C-AD17-474D0EEA777E}" type="sibTrans" cxnId="{E124569C-772C-415D-89EA-22D405492D3B}">
      <dgm:prSet/>
      <dgm:spPr/>
      <dgm:t>
        <a:bodyPr/>
        <a:lstStyle/>
        <a:p>
          <a:endParaRPr lang="en-US"/>
        </a:p>
      </dgm:t>
    </dgm:pt>
    <dgm:pt modelId="{5C2922A9-BDA2-4B44-AB49-A77C5C886EB8}">
      <dgm:prSet/>
      <dgm:spPr/>
      <dgm:t>
        <a:bodyPr/>
        <a:lstStyle/>
        <a:p>
          <a:r>
            <a:rPr lang="en-US"/>
            <a:t>Zřízen jazykový komisař, možné pokuty za porušení</a:t>
          </a:r>
        </a:p>
      </dgm:t>
    </dgm:pt>
    <dgm:pt modelId="{D7451153-AADF-4250-8872-8F9450FFE277}" type="parTrans" cxnId="{68BD9386-5690-4D79-A0A8-8CEA8AA7A021}">
      <dgm:prSet/>
      <dgm:spPr/>
      <dgm:t>
        <a:bodyPr/>
        <a:lstStyle/>
        <a:p>
          <a:endParaRPr lang="en-US"/>
        </a:p>
      </dgm:t>
    </dgm:pt>
    <dgm:pt modelId="{C85BEBBD-D442-4B51-A6B8-9B9BEA1D2A20}" type="sibTrans" cxnId="{68BD9386-5690-4D79-A0A8-8CEA8AA7A021}">
      <dgm:prSet/>
      <dgm:spPr/>
      <dgm:t>
        <a:bodyPr/>
        <a:lstStyle/>
        <a:p>
          <a:endParaRPr lang="en-US"/>
        </a:p>
      </dgm:t>
    </dgm:pt>
    <dgm:pt modelId="{1D1F940F-ABB0-4075-A05D-5801BFB7A282}">
      <dgm:prSet/>
      <dgm:spPr/>
      <dgm:t>
        <a:bodyPr/>
        <a:lstStyle/>
        <a:p>
          <a:r>
            <a:rPr lang="en-US"/>
            <a:t>Menšiny mohou užívat své jazyky v soukromí a kulturním životě</a:t>
          </a:r>
        </a:p>
      </dgm:t>
    </dgm:pt>
    <dgm:pt modelId="{6A072765-6662-46FD-B89C-1E68A3A5E876}" type="parTrans" cxnId="{58972EBC-9157-4880-B57D-A6353DEB454B}">
      <dgm:prSet/>
      <dgm:spPr/>
      <dgm:t>
        <a:bodyPr/>
        <a:lstStyle/>
        <a:p>
          <a:endParaRPr lang="en-US"/>
        </a:p>
      </dgm:t>
    </dgm:pt>
    <dgm:pt modelId="{164FE6BB-CF8F-483C-9AC2-CAD96F9B8A52}" type="sibTrans" cxnId="{58972EBC-9157-4880-B57D-A6353DEB454B}">
      <dgm:prSet/>
      <dgm:spPr/>
      <dgm:t>
        <a:bodyPr/>
        <a:lstStyle/>
        <a:p>
          <a:endParaRPr lang="en-US"/>
        </a:p>
      </dgm:t>
    </dgm:pt>
    <dgm:pt modelId="{759A4B6E-CE09-4A44-B46B-CD00CB07BF18}">
      <dgm:prSet/>
      <dgm:spPr/>
      <dgm:t>
        <a:bodyPr/>
        <a:lstStyle/>
        <a:p>
          <a:r>
            <a:rPr lang="en-US"/>
            <a:t>Cíl: posílení národní identity a jednoty státu</a:t>
          </a:r>
        </a:p>
      </dgm:t>
    </dgm:pt>
    <dgm:pt modelId="{A65877CF-776A-4964-B2A9-CBC841ACDB6D}" type="parTrans" cxnId="{1F769673-6C8D-4169-86E5-35431EE1948C}">
      <dgm:prSet/>
      <dgm:spPr/>
      <dgm:t>
        <a:bodyPr/>
        <a:lstStyle/>
        <a:p>
          <a:endParaRPr lang="en-US"/>
        </a:p>
      </dgm:t>
    </dgm:pt>
    <dgm:pt modelId="{68A7A528-2988-47CE-BB85-19F8394E0842}" type="sibTrans" cxnId="{1F769673-6C8D-4169-86E5-35431EE1948C}">
      <dgm:prSet/>
      <dgm:spPr/>
      <dgm:t>
        <a:bodyPr/>
        <a:lstStyle/>
        <a:p>
          <a:endParaRPr lang="en-US"/>
        </a:p>
      </dgm:t>
    </dgm:pt>
    <dgm:pt modelId="{2964033A-38F9-E74D-A754-D8420D7A5BC1}" type="pres">
      <dgm:prSet presAssocID="{E0909DEB-07A8-4716-9DF1-E774264B5EE9}" presName="vert0" presStyleCnt="0">
        <dgm:presLayoutVars>
          <dgm:dir/>
          <dgm:animOne val="branch"/>
          <dgm:animLvl val="lvl"/>
        </dgm:presLayoutVars>
      </dgm:prSet>
      <dgm:spPr/>
    </dgm:pt>
    <dgm:pt modelId="{9F9231AA-3107-0146-9401-1820B29DFCEF}" type="pres">
      <dgm:prSet presAssocID="{0729CA35-5082-401F-893B-AFAE90233521}" presName="thickLine" presStyleLbl="alignNode1" presStyleIdx="0" presStyleCnt="6"/>
      <dgm:spPr/>
    </dgm:pt>
    <dgm:pt modelId="{767BED14-1F2C-664A-AD3A-A7D0A4004B85}" type="pres">
      <dgm:prSet presAssocID="{0729CA35-5082-401F-893B-AFAE90233521}" presName="horz1" presStyleCnt="0"/>
      <dgm:spPr/>
    </dgm:pt>
    <dgm:pt modelId="{B3C7031A-B4C5-894B-8578-C46A2B01FAD3}" type="pres">
      <dgm:prSet presAssocID="{0729CA35-5082-401F-893B-AFAE90233521}" presName="tx1" presStyleLbl="revTx" presStyleIdx="0" presStyleCnt="6"/>
      <dgm:spPr/>
    </dgm:pt>
    <dgm:pt modelId="{91740AFE-1529-3E49-81CC-8F72C04E653A}" type="pres">
      <dgm:prSet presAssocID="{0729CA35-5082-401F-893B-AFAE90233521}" presName="vert1" presStyleCnt="0"/>
      <dgm:spPr/>
    </dgm:pt>
    <dgm:pt modelId="{A38DCD9B-5916-9641-A7DF-5BF0F44992E3}" type="pres">
      <dgm:prSet presAssocID="{C4F33109-01C1-429B-B1B8-E8D0EFAF26B7}" presName="thickLine" presStyleLbl="alignNode1" presStyleIdx="1" presStyleCnt="6"/>
      <dgm:spPr/>
    </dgm:pt>
    <dgm:pt modelId="{8E8D82F8-347C-E743-AB71-38E5B5B79565}" type="pres">
      <dgm:prSet presAssocID="{C4F33109-01C1-429B-B1B8-E8D0EFAF26B7}" presName="horz1" presStyleCnt="0"/>
      <dgm:spPr/>
    </dgm:pt>
    <dgm:pt modelId="{82716AC7-4019-9945-95FB-3E85FB815755}" type="pres">
      <dgm:prSet presAssocID="{C4F33109-01C1-429B-B1B8-E8D0EFAF26B7}" presName="tx1" presStyleLbl="revTx" presStyleIdx="1" presStyleCnt="6"/>
      <dgm:spPr/>
    </dgm:pt>
    <dgm:pt modelId="{E37BA538-1429-F546-947F-7D1F750758BC}" type="pres">
      <dgm:prSet presAssocID="{C4F33109-01C1-429B-B1B8-E8D0EFAF26B7}" presName="vert1" presStyleCnt="0"/>
      <dgm:spPr/>
    </dgm:pt>
    <dgm:pt modelId="{D03C8C46-6F4C-2D4B-B8C7-6910ACA4AE83}" type="pres">
      <dgm:prSet presAssocID="{BA84D2E3-D5CC-45C2-905F-DB16ECBD7B50}" presName="thickLine" presStyleLbl="alignNode1" presStyleIdx="2" presStyleCnt="6"/>
      <dgm:spPr/>
    </dgm:pt>
    <dgm:pt modelId="{8FED804B-6011-064E-825A-2D6FE09FE3B9}" type="pres">
      <dgm:prSet presAssocID="{BA84D2E3-D5CC-45C2-905F-DB16ECBD7B50}" presName="horz1" presStyleCnt="0"/>
      <dgm:spPr/>
    </dgm:pt>
    <dgm:pt modelId="{22C2177C-CDF6-D645-9869-9829DCAA3CD4}" type="pres">
      <dgm:prSet presAssocID="{BA84D2E3-D5CC-45C2-905F-DB16ECBD7B50}" presName="tx1" presStyleLbl="revTx" presStyleIdx="2" presStyleCnt="6"/>
      <dgm:spPr/>
    </dgm:pt>
    <dgm:pt modelId="{C543FE65-B67D-5E4D-BEA5-CE2E84FA453F}" type="pres">
      <dgm:prSet presAssocID="{BA84D2E3-D5CC-45C2-905F-DB16ECBD7B50}" presName="vert1" presStyleCnt="0"/>
      <dgm:spPr/>
    </dgm:pt>
    <dgm:pt modelId="{A055A4DE-7B5C-D74B-B6C2-6D892CE47415}" type="pres">
      <dgm:prSet presAssocID="{5C2922A9-BDA2-4B44-AB49-A77C5C886EB8}" presName="thickLine" presStyleLbl="alignNode1" presStyleIdx="3" presStyleCnt="6"/>
      <dgm:spPr/>
    </dgm:pt>
    <dgm:pt modelId="{2C4B2F3F-98ED-FE41-9681-CFEA854A0220}" type="pres">
      <dgm:prSet presAssocID="{5C2922A9-BDA2-4B44-AB49-A77C5C886EB8}" presName="horz1" presStyleCnt="0"/>
      <dgm:spPr/>
    </dgm:pt>
    <dgm:pt modelId="{20C2F733-7576-1348-AEE0-A71C2CD8EFA7}" type="pres">
      <dgm:prSet presAssocID="{5C2922A9-BDA2-4B44-AB49-A77C5C886EB8}" presName="tx1" presStyleLbl="revTx" presStyleIdx="3" presStyleCnt="6"/>
      <dgm:spPr/>
    </dgm:pt>
    <dgm:pt modelId="{05A2F241-99FB-0A43-82A2-68F57951FE9C}" type="pres">
      <dgm:prSet presAssocID="{5C2922A9-BDA2-4B44-AB49-A77C5C886EB8}" presName="vert1" presStyleCnt="0"/>
      <dgm:spPr/>
    </dgm:pt>
    <dgm:pt modelId="{C64D0388-666C-9048-BA5D-D2F175ACE878}" type="pres">
      <dgm:prSet presAssocID="{1D1F940F-ABB0-4075-A05D-5801BFB7A282}" presName="thickLine" presStyleLbl="alignNode1" presStyleIdx="4" presStyleCnt="6"/>
      <dgm:spPr/>
    </dgm:pt>
    <dgm:pt modelId="{31757DEF-EB6F-764B-8D0B-060388940E2C}" type="pres">
      <dgm:prSet presAssocID="{1D1F940F-ABB0-4075-A05D-5801BFB7A282}" presName="horz1" presStyleCnt="0"/>
      <dgm:spPr/>
    </dgm:pt>
    <dgm:pt modelId="{2314C8C7-520E-B34E-B3D1-5A0CCCA8C5A0}" type="pres">
      <dgm:prSet presAssocID="{1D1F940F-ABB0-4075-A05D-5801BFB7A282}" presName="tx1" presStyleLbl="revTx" presStyleIdx="4" presStyleCnt="6"/>
      <dgm:spPr/>
    </dgm:pt>
    <dgm:pt modelId="{D95BBB69-F11B-C04D-AEF3-F0797B3E878D}" type="pres">
      <dgm:prSet presAssocID="{1D1F940F-ABB0-4075-A05D-5801BFB7A282}" presName="vert1" presStyleCnt="0"/>
      <dgm:spPr/>
    </dgm:pt>
    <dgm:pt modelId="{85848D13-13AC-D240-BCE0-53A1A3C85C4C}" type="pres">
      <dgm:prSet presAssocID="{759A4B6E-CE09-4A44-B46B-CD00CB07BF18}" presName="thickLine" presStyleLbl="alignNode1" presStyleIdx="5" presStyleCnt="6"/>
      <dgm:spPr/>
    </dgm:pt>
    <dgm:pt modelId="{7BE072E7-4D97-AD40-935C-7214090C8B76}" type="pres">
      <dgm:prSet presAssocID="{759A4B6E-CE09-4A44-B46B-CD00CB07BF18}" presName="horz1" presStyleCnt="0"/>
      <dgm:spPr/>
    </dgm:pt>
    <dgm:pt modelId="{36D0E272-BD78-754C-89AC-D7AA25015406}" type="pres">
      <dgm:prSet presAssocID="{759A4B6E-CE09-4A44-B46B-CD00CB07BF18}" presName="tx1" presStyleLbl="revTx" presStyleIdx="5" presStyleCnt="6"/>
      <dgm:spPr/>
    </dgm:pt>
    <dgm:pt modelId="{02BFC2D6-5816-8547-AFF2-73094F9AE75A}" type="pres">
      <dgm:prSet presAssocID="{759A4B6E-CE09-4A44-B46B-CD00CB07BF18}" presName="vert1" presStyleCnt="0"/>
      <dgm:spPr/>
    </dgm:pt>
  </dgm:ptLst>
  <dgm:cxnLst>
    <dgm:cxn modelId="{BC800214-C9EB-1449-82D1-AC3C4D7458EF}" type="presOf" srcId="{E0909DEB-07A8-4716-9DF1-E774264B5EE9}" destId="{2964033A-38F9-E74D-A754-D8420D7A5BC1}" srcOrd="0" destOrd="0" presId="urn:microsoft.com/office/officeart/2008/layout/LinedList"/>
    <dgm:cxn modelId="{4EC52919-68E4-D343-BB9F-5DCFD1635B81}" type="presOf" srcId="{759A4B6E-CE09-4A44-B46B-CD00CB07BF18}" destId="{36D0E272-BD78-754C-89AC-D7AA25015406}" srcOrd="0" destOrd="0" presId="urn:microsoft.com/office/officeart/2008/layout/LinedList"/>
    <dgm:cxn modelId="{5435EF48-D83F-7C43-9F84-2E7B58B1A5C1}" type="presOf" srcId="{5C2922A9-BDA2-4B44-AB49-A77C5C886EB8}" destId="{20C2F733-7576-1348-AEE0-A71C2CD8EFA7}" srcOrd="0" destOrd="0" presId="urn:microsoft.com/office/officeart/2008/layout/LinedList"/>
    <dgm:cxn modelId="{69155E68-FEE1-8C45-ACE1-2ECD312893B6}" type="presOf" srcId="{0729CA35-5082-401F-893B-AFAE90233521}" destId="{B3C7031A-B4C5-894B-8578-C46A2B01FAD3}" srcOrd="0" destOrd="0" presId="urn:microsoft.com/office/officeart/2008/layout/LinedList"/>
    <dgm:cxn modelId="{F632206A-7212-CE46-925C-88C96648C95F}" type="presOf" srcId="{1D1F940F-ABB0-4075-A05D-5801BFB7A282}" destId="{2314C8C7-520E-B34E-B3D1-5A0CCCA8C5A0}" srcOrd="0" destOrd="0" presId="urn:microsoft.com/office/officeart/2008/layout/LinedList"/>
    <dgm:cxn modelId="{6C158E6B-AC73-D049-9531-07ADF28A1A6A}" type="presOf" srcId="{C4F33109-01C1-429B-B1B8-E8D0EFAF26B7}" destId="{82716AC7-4019-9945-95FB-3E85FB815755}" srcOrd="0" destOrd="0" presId="urn:microsoft.com/office/officeart/2008/layout/LinedList"/>
    <dgm:cxn modelId="{1F769673-6C8D-4169-86E5-35431EE1948C}" srcId="{E0909DEB-07A8-4716-9DF1-E774264B5EE9}" destId="{759A4B6E-CE09-4A44-B46B-CD00CB07BF18}" srcOrd="5" destOrd="0" parTransId="{A65877CF-776A-4964-B2A9-CBC841ACDB6D}" sibTransId="{68A7A528-2988-47CE-BB85-19F8394E0842}"/>
    <dgm:cxn modelId="{68BD9386-5690-4D79-A0A8-8CEA8AA7A021}" srcId="{E0909DEB-07A8-4716-9DF1-E774264B5EE9}" destId="{5C2922A9-BDA2-4B44-AB49-A77C5C886EB8}" srcOrd="3" destOrd="0" parTransId="{D7451153-AADF-4250-8872-8F9450FFE277}" sibTransId="{C85BEBBD-D442-4B51-A6B8-9B9BEA1D2A20}"/>
    <dgm:cxn modelId="{E124569C-772C-415D-89EA-22D405492D3B}" srcId="{E0909DEB-07A8-4716-9DF1-E774264B5EE9}" destId="{BA84D2E3-D5CC-45C2-905F-DB16ECBD7B50}" srcOrd="2" destOrd="0" parTransId="{12C24FFE-8C5E-4CE9-A225-D32D95FC9B2F}" sibTransId="{E2C29606-EF76-4D6C-AD17-474D0EEA777E}"/>
    <dgm:cxn modelId="{58972EBC-9157-4880-B57D-A6353DEB454B}" srcId="{E0909DEB-07A8-4716-9DF1-E774264B5EE9}" destId="{1D1F940F-ABB0-4075-A05D-5801BFB7A282}" srcOrd="4" destOrd="0" parTransId="{6A072765-6662-46FD-B89C-1E68A3A5E876}" sibTransId="{164FE6BB-CF8F-483C-9AC2-CAD96F9B8A52}"/>
    <dgm:cxn modelId="{576669CA-19FE-4A8E-B5A2-BD081414C41C}" srcId="{E0909DEB-07A8-4716-9DF1-E774264B5EE9}" destId="{0729CA35-5082-401F-893B-AFAE90233521}" srcOrd="0" destOrd="0" parTransId="{E26DE985-08EE-4583-90B0-2A13F58E054D}" sibTransId="{6039D4D0-1C7E-4146-8C01-7B066C319458}"/>
    <dgm:cxn modelId="{F999ADEE-36CF-634A-ACF9-0147429CB5F8}" type="presOf" srcId="{BA84D2E3-D5CC-45C2-905F-DB16ECBD7B50}" destId="{22C2177C-CDF6-D645-9869-9829DCAA3CD4}" srcOrd="0" destOrd="0" presId="urn:microsoft.com/office/officeart/2008/layout/LinedList"/>
    <dgm:cxn modelId="{1D0301FF-06B9-4997-90B2-A688CE2CC901}" srcId="{E0909DEB-07A8-4716-9DF1-E774264B5EE9}" destId="{C4F33109-01C1-429B-B1B8-E8D0EFAF26B7}" srcOrd="1" destOrd="0" parTransId="{B0B791D4-A313-4156-815F-966BC0C8C134}" sibTransId="{AE958A4D-5B59-47EB-A218-AA8C5B9FE30B}"/>
    <dgm:cxn modelId="{FFED26CF-4CDA-0246-9F96-CAE1ED63543B}" type="presParOf" srcId="{2964033A-38F9-E74D-A754-D8420D7A5BC1}" destId="{9F9231AA-3107-0146-9401-1820B29DFCEF}" srcOrd="0" destOrd="0" presId="urn:microsoft.com/office/officeart/2008/layout/LinedList"/>
    <dgm:cxn modelId="{1599878B-80EA-DC44-8FCC-2AB6EC283B19}" type="presParOf" srcId="{2964033A-38F9-E74D-A754-D8420D7A5BC1}" destId="{767BED14-1F2C-664A-AD3A-A7D0A4004B85}" srcOrd="1" destOrd="0" presId="urn:microsoft.com/office/officeart/2008/layout/LinedList"/>
    <dgm:cxn modelId="{94442B75-D099-DD46-8E31-1A4A9ACE6F6B}" type="presParOf" srcId="{767BED14-1F2C-664A-AD3A-A7D0A4004B85}" destId="{B3C7031A-B4C5-894B-8578-C46A2B01FAD3}" srcOrd="0" destOrd="0" presId="urn:microsoft.com/office/officeart/2008/layout/LinedList"/>
    <dgm:cxn modelId="{D1B3E828-CFBA-674E-8FE6-89D69E35023D}" type="presParOf" srcId="{767BED14-1F2C-664A-AD3A-A7D0A4004B85}" destId="{91740AFE-1529-3E49-81CC-8F72C04E653A}" srcOrd="1" destOrd="0" presId="urn:microsoft.com/office/officeart/2008/layout/LinedList"/>
    <dgm:cxn modelId="{3A12999D-D57A-1A41-992F-D121B0471E38}" type="presParOf" srcId="{2964033A-38F9-E74D-A754-D8420D7A5BC1}" destId="{A38DCD9B-5916-9641-A7DF-5BF0F44992E3}" srcOrd="2" destOrd="0" presId="urn:microsoft.com/office/officeart/2008/layout/LinedList"/>
    <dgm:cxn modelId="{612DE3CA-0F2F-C74A-8A7B-E09798920053}" type="presParOf" srcId="{2964033A-38F9-E74D-A754-D8420D7A5BC1}" destId="{8E8D82F8-347C-E743-AB71-38E5B5B79565}" srcOrd="3" destOrd="0" presId="urn:microsoft.com/office/officeart/2008/layout/LinedList"/>
    <dgm:cxn modelId="{47150198-F1E3-5E4C-9D02-2FEFC6849056}" type="presParOf" srcId="{8E8D82F8-347C-E743-AB71-38E5B5B79565}" destId="{82716AC7-4019-9945-95FB-3E85FB815755}" srcOrd="0" destOrd="0" presId="urn:microsoft.com/office/officeart/2008/layout/LinedList"/>
    <dgm:cxn modelId="{DA375D86-AAED-424F-B218-6557B1097C8F}" type="presParOf" srcId="{8E8D82F8-347C-E743-AB71-38E5B5B79565}" destId="{E37BA538-1429-F546-947F-7D1F750758BC}" srcOrd="1" destOrd="0" presId="urn:microsoft.com/office/officeart/2008/layout/LinedList"/>
    <dgm:cxn modelId="{D940DC4E-B721-6046-8740-C13E3B0E9E83}" type="presParOf" srcId="{2964033A-38F9-E74D-A754-D8420D7A5BC1}" destId="{D03C8C46-6F4C-2D4B-B8C7-6910ACA4AE83}" srcOrd="4" destOrd="0" presId="urn:microsoft.com/office/officeart/2008/layout/LinedList"/>
    <dgm:cxn modelId="{68B802E8-D3B3-C84D-92A4-F1778F96ECBC}" type="presParOf" srcId="{2964033A-38F9-E74D-A754-D8420D7A5BC1}" destId="{8FED804B-6011-064E-825A-2D6FE09FE3B9}" srcOrd="5" destOrd="0" presId="urn:microsoft.com/office/officeart/2008/layout/LinedList"/>
    <dgm:cxn modelId="{137C4A6E-2C29-DC4A-8645-918604F92501}" type="presParOf" srcId="{8FED804B-6011-064E-825A-2D6FE09FE3B9}" destId="{22C2177C-CDF6-D645-9869-9829DCAA3CD4}" srcOrd="0" destOrd="0" presId="urn:microsoft.com/office/officeart/2008/layout/LinedList"/>
    <dgm:cxn modelId="{5C0F138B-C32E-F847-BA68-D671F154B2B1}" type="presParOf" srcId="{8FED804B-6011-064E-825A-2D6FE09FE3B9}" destId="{C543FE65-B67D-5E4D-BEA5-CE2E84FA453F}" srcOrd="1" destOrd="0" presId="urn:microsoft.com/office/officeart/2008/layout/LinedList"/>
    <dgm:cxn modelId="{4C2A786E-A2C8-E44B-AB2D-B35281A73488}" type="presParOf" srcId="{2964033A-38F9-E74D-A754-D8420D7A5BC1}" destId="{A055A4DE-7B5C-D74B-B6C2-6D892CE47415}" srcOrd="6" destOrd="0" presId="urn:microsoft.com/office/officeart/2008/layout/LinedList"/>
    <dgm:cxn modelId="{0690EB70-99F3-D44A-86EE-F7546C682F87}" type="presParOf" srcId="{2964033A-38F9-E74D-A754-D8420D7A5BC1}" destId="{2C4B2F3F-98ED-FE41-9681-CFEA854A0220}" srcOrd="7" destOrd="0" presId="urn:microsoft.com/office/officeart/2008/layout/LinedList"/>
    <dgm:cxn modelId="{4999CBB5-1C71-E445-B778-C14AC149218E}" type="presParOf" srcId="{2C4B2F3F-98ED-FE41-9681-CFEA854A0220}" destId="{20C2F733-7576-1348-AEE0-A71C2CD8EFA7}" srcOrd="0" destOrd="0" presId="urn:microsoft.com/office/officeart/2008/layout/LinedList"/>
    <dgm:cxn modelId="{5408406B-E9F9-C146-88DF-B32158360354}" type="presParOf" srcId="{2C4B2F3F-98ED-FE41-9681-CFEA854A0220}" destId="{05A2F241-99FB-0A43-82A2-68F57951FE9C}" srcOrd="1" destOrd="0" presId="urn:microsoft.com/office/officeart/2008/layout/LinedList"/>
    <dgm:cxn modelId="{8A8166F5-AED9-244D-A568-101BCDBF5B9B}" type="presParOf" srcId="{2964033A-38F9-E74D-A754-D8420D7A5BC1}" destId="{C64D0388-666C-9048-BA5D-D2F175ACE878}" srcOrd="8" destOrd="0" presId="urn:microsoft.com/office/officeart/2008/layout/LinedList"/>
    <dgm:cxn modelId="{AB7DBB3D-0EB3-2847-BD23-8A7CAB2F4168}" type="presParOf" srcId="{2964033A-38F9-E74D-A754-D8420D7A5BC1}" destId="{31757DEF-EB6F-764B-8D0B-060388940E2C}" srcOrd="9" destOrd="0" presId="urn:microsoft.com/office/officeart/2008/layout/LinedList"/>
    <dgm:cxn modelId="{D1EBB8F7-58FA-7644-A72E-B06F112DA539}" type="presParOf" srcId="{31757DEF-EB6F-764B-8D0B-060388940E2C}" destId="{2314C8C7-520E-B34E-B3D1-5A0CCCA8C5A0}" srcOrd="0" destOrd="0" presId="urn:microsoft.com/office/officeart/2008/layout/LinedList"/>
    <dgm:cxn modelId="{9C8F02FA-99CB-E34B-8675-6343589E89DC}" type="presParOf" srcId="{31757DEF-EB6F-764B-8D0B-060388940E2C}" destId="{D95BBB69-F11B-C04D-AEF3-F0797B3E878D}" srcOrd="1" destOrd="0" presId="urn:microsoft.com/office/officeart/2008/layout/LinedList"/>
    <dgm:cxn modelId="{B06BE6D1-97E5-CB4E-90E6-4505F6BA0E50}" type="presParOf" srcId="{2964033A-38F9-E74D-A754-D8420D7A5BC1}" destId="{85848D13-13AC-D240-BCE0-53A1A3C85C4C}" srcOrd="10" destOrd="0" presId="urn:microsoft.com/office/officeart/2008/layout/LinedList"/>
    <dgm:cxn modelId="{999281CA-7908-824C-A9A3-FA40E7AFC3A9}" type="presParOf" srcId="{2964033A-38F9-E74D-A754-D8420D7A5BC1}" destId="{7BE072E7-4D97-AD40-935C-7214090C8B76}" srcOrd="11" destOrd="0" presId="urn:microsoft.com/office/officeart/2008/layout/LinedList"/>
    <dgm:cxn modelId="{FABDB259-0181-B041-A3CD-12C544251D14}" type="presParOf" srcId="{7BE072E7-4D97-AD40-935C-7214090C8B76}" destId="{36D0E272-BD78-754C-89AC-D7AA25015406}" srcOrd="0" destOrd="0" presId="urn:microsoft.com/office/officeart/2008/layout/LinedList"/>
    <dgm:cxn modelId="{F00B55A2-93D4-1F43-BC06-C9491DA523FD}" type="presParOf" srcId="{7BE072E7-4D97-AD40-935C-7214090C8B76}" destId="{02BFC2D6-5816-8547-AFF2-73094F9AE75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A00CF7-B5D8-4ABD-ADE9-BDF067356A99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D76AF61-7B98-4C16-85C0-8EE5B1C1FDBE}">
      <dgm:prSet/>
      <dgm:spPr/>
      <dgm:t>
        <a:bodyPr/>
        <a:lstStyle/>
        <a:p>
          <a:r>
            <a:rPr lang="en-US"/>
            <a:t>Čl. 1–2: Ukrajinština jako jediný státní jazyk, ochrana a rozvoj</a:t>
          </a:r>
        </a:p>
      </dgm:t>
    </dgm:pt>
    <dgm:pt modelId="{9F405CA7-B43F-4975-840F-A915572423C6}" type="parTrans" cxnId="{AB3F35FF-4B00-4225-BA06-F620078C8B1F}">
      <dgm:prSet/>
      <dgm:spPr/>
      <dgm:t>
        <a:bodyPr/>
        <a:lstStyle/>
        <a:p>
          <a:endParaRPr lang="en-US"/>
        </a:p>
      </dgm:t>
    </dgm:pt>
    <dgm:pt modelId="{36728C78-012C-48C1-950E-4FDCB889559F}" type="sibTrans" cxnId="{AB3F35FF-4B00-4225-BA06-F620078C8B1F}">
      <dgm:prSet/>
      <dgm:spPr/>
      <dgm:t>
        <a:bodyPr/>
        <a:lstStyle/>
        <a:p>
          <a:endParaRPr lang="en-US"/>
        </a:p>
      </dgm:t>
    </dgm:pt>
    <dgm:pt modelId="{D35263DD-961C-4885-B9DD-EB578F95F326}">
      <dgm:prSet/>
      <dgm:spPr/>
      <dgm:t>
        <a:bodyPr/>
        <a:lstStyle/>
        <a:p>
          <a:r>
            <a:rPr lang="en-US"/>
            <a:t>Čl. 6–8: Povinnost užívání ukrajinštiny veřejnými činiteli</a:t>
          </a:r>
        </a:p>
      </dgm:t>
    </dgm:pt>
    <dgm:pt modelId="{13DF918A-59E4-479F-AB5F-BBF6555CEF98}" type="parTrans" cxnId="{34F811E1-AE55-4DCE-9C00-60DC32192760}">
      <dgm:prSet/>
      <dgm:spPr/>
      <dgm:t>
        <a:bodyPr/>
        <a:lstStyle/>
        <a:p>
          <a:endParaRPr lang="en-US"/>
        </a:p>
      </dgm:t>
    </dgm:pt>
    <dgm:pt modelId="{11C1213C-2B94-405B-9AB6-3F8DCFA7488D}" type="sibTrans" cxnId="{34F811E1-AE55-4DCE-9C00-60DC32192760}">
      <dgm:prSet/>
      <dgm:spPr/>
      <dgm:t>
        <a:bodyPr/>
        <a:lstStyle/>
        <a:p>
          <a:endParaRPr lang="en-US"/>
        </a:p>
      </dgm:t>
    </dgm:pt>
    <dgm:pt modelId="{8C479D11-6E56-4144-9BC2-73C5DCC6B3E0}">
      <dgm:prSet/>
      <dgm:spPr/>
      <dgm:t>
        <a:bodyPr/>
        <a:lstStyle/>
        <a:p>
          <a:r>
            <a:rPr lang="en-US"/>
            <a:t>Čl. 12–17: Média publikují primárně v ukrajinštině, možné překlady</a:t>
          </a:r>
        </a:p>
      </dgm:t>
    </dgm:pt>
    <dgm:pt modelId="{403465C5-E5F7-47F6-9BFC-853FE97E3004}" type="parTrans" cxnId="{14DDE8F7-8F94-41F0-B883-F2EB6F7847F8}">
      <dgm:prSet/>
      <dgm:spPr/>
      <dgm:t>
        <a:bodyPr/>
        <a:lstStyle/>
        <a:p>
          <a:endParaRPr lang="en-US"/>
        </a:p>
      </dgm:t>
    </dgm:pt>
    <dgm:pt modelId="{D9BB1AFB-DF12-4391-A07A-0F4C45041B9A}" type="sibTrans" cxnId="{14DDE8F7-8F94-41F0-B883-F2EB6F7847F8}">
      <dgm:prSet/>
      <dgm:spPr/>
      <dgm:t>
        <a:bodyPr/>
        <a:lstStyle/>
        <a:p>
          <a:endParaRPr lang="en-US"/>
        </a:p>
      </dgm:t>
    </dgm:pt>
    <dgm:pt modelId="{6967420F-307B-1948-82D5-DDAC692C1C92}" type="pres">
      <dgm:prSet presAssocID="{8FA00CF7-B5D8-4ABD-ADE9-BDF067356A99}" presName="vert0" presStyleCnt="0">
        <dgm:presLayoutVars>
          <dgm:dir/>
          <dgm:animOne val="branch"/>
          <dgm:animLvl val="lvl"/>
        </dgm:presLayoutVars>
      </dgm:prSet>
      <dgm:spPr/>
    </dgm:pt>
    <dgm:pt modelId="{E89408CA-A949-E542-9971-AB743977ADAC}" type="pres">
      <dgm:prSet presAssocID="{DD76AF61-7B98-4C16-85C0-8EE5B1C1FDBE}" presName="thickLine" presStyleLbl="alignNode1" presStyleIdx="0" presStyleCnt="3"/>
      <dgm:spPr/>
    </dgm:pt>
    <dgm:pt modelId="{B87A50BC-0934-AC4A-937B-3F7A7E5919A7}" type="pres">
      <dgm:prSet presAssocID="{DD76AF61-7B98-4C16-85C0-8EE5B1C1FDBE}" presName="horz1" presStyleCnt="0"/>
      <dgm:spPr/>
    </dgm:pt>
    <dgm:pt modelId="{5FBA210D-52C2-D643-B081-F371E7892A39}" type="pres">
      <dgm:prSet presAssocID="{DD76AF61-7B98-4C16-85C0-8EE5B1C1FDBE}" presName="tx1" presStyleLbl="revTx" presStyleIdx="0" presStyleCnt="3"/>
      <dgm:spPr/>
    </dgm:pt>
    <dgm:pt modelId="{450D7ADE-E2EB-9E4C-BC16-12F6F1736B55}" type="pres">
      <dgm:prSet presAssocID="{DD76AF61-7B98-4C16-85C0-8EE5B1C1FDBE}" presName="vert1" presStyleCnt="0"/>
      <dgm:spPr/>
    </dgm:pt>
    <dgm:pt modelId="{A1F5379E-3F76-FF44-BF52-7360F99678EC}" type="pres">
      <dgm:prSet presAssocID="{D35263DD-961C-4885-B9DD-EB578F95F326}" presName="thickLine" presStyleLbl="alignNode1" presStyleIdx="1" presStyleCnt="3"/>
      <dgm:spPr/>
    </dgm:pt>
    <dgm:pt modelId="{54C4193B-E3CB-C246-8701-6CA4F090E542}" type="pres">
      <dgm:prSet presAssocID="{D35263DD-961C-4885-B9DD-EB578F95F326}" presName="horz1" presStyleCnt="0"/>
      <dgm:spPr/>
    </dgm:pt>
    <dgm:pt modelId="{C1085814-EFAA-EF41-8771-FF07FE63B16C}" type="pres">
      <dgm:prSet presAssocID="{D35263DD-961C-4885-B9DD-EB578F95F326}" presName="tx1" presStyleLbl="revTx" presStyleIdx="1" presStyleCnt="3"/>
      <dgm:spPr/>
    </dgm:pt>
    <dgm:pt modelId="{5680E33C-C01C-2744-8884-57824E952F0D}" type="pres">
      <dgm:prSet presAssocID="{D35263DD-961C-4885-B9DD-EB578F95F326}" presName="vert1" presStyleCnt="0"/>
      <dgm:spPr/>
    </dgm:pt>
    <dgm:pt modelId="{F67502C1-005E-1540-B1A3-BBB4DD28971E}" type="pres">
      <dgm:prSet presAssocID="{8C479D11-6E56-4144-9BC2-73C5DCC6B3E0}" presName="thickLine" presStyleLbl="alignNode1" presStyleIdx="2" presStyleCnt="3"/>
      <dgm:spPr/>
    </dgm:pt>
    <dgm:pt modelId="{D990366A-666A-1343-9036-97876F4F76D8}" type="pres">
      <dgm:prSet presAssocID="{8C479D11-6E56-4144-9BC2-73C5DCC6B3E0}" presName="horz1" presStyleCnt="0"/>
      <dgm:spPr/>
    </dgm:pt>
    <dgm:pt modelId="{739E3591-9402-B14B-89F4-BBD2E6C8C4D0}" type="pres">
      <dgm:prSet presAssocID="{8C479D11-6E56-4144-9BC2-73C5DCC6B3E0}" presName="tx1" presStyleLbl="revTx" presStyleIdx="2" presStyleCnt="3"/>
      <dgm:spPr/>
    </dgm:pt>
    <dgm:pt modelId="{293F7594-D2D7-D947-9534-C612096729D0}" type="pres">
      <dgm:prSet presAssocID="{8C479D11-6E56-4144-9BC2-73C5DCC6B3E0}" presName="vert1" presStyleCnt="0"/>
      <dgm:spPr/>
    </dgm:pt>
  </dgm:ptLst>
  <dgm:cxnLst>
    <dgm:cxn modelId="{D638C705-CD88-0044-B318-A1A123E127C4}" type="presOf" srcId="{8C479D11-6E56-4144-9BC2-73C5DCC6B3E0}" destId="{739E3591-9402-B14B-89F4-BBD2E6C8C4D0}" srcOrd="0" destOrd="0" presId="urn:microsoft.com/office/officeart/2008/layout/LinedList"/>
    <dgm:cxn modelId="{44222733-E44D-4B42-B6ED-0EBFEC65DDF5}" type="presOf" srcId="{DD76AF61-7B98-4C16-85C0-8EE5B1C1FDBE}" destId="{5FBA210D-52C2-D643-B081-F371E7892A39}" srcOrd="0" destOrd="0" presId="urn:microsoft.com/office/officeart/2008/layout/LinedList"/>
    <dgm:cxn modelId="{C6C62459-71D7-514E-BEFB-A7AC6ACBCBCB}" type="presOf" srcId="{8FA00CF7-B5D8-4ABD-ADE9-BDF067356A99}" destId="{6967420F-307B-1948-82D5-DDAC692C1C92}" srcOrd="0" destOrd="0" presId="urn:microsoft.com/office/officeart/2008/layout/LinedList"/>
    <dgm:cxn modelId="{BC1B948A-C2D0-4246-9C02-80128EDA27FB}" type="presOf" srcId="{D35263DD-961C-4885-B9DD-EB578F95F326}" destId="{C1085814-EFAA-EF41-8771-FF07FE63B16C}" srcOrd="0" destOrd="0" presId="urn:microsoft.com/office/officeart/2008/layout/LinedList"/>
    <dgm:cxn modelId="{34F811E1-AE55-4DCE-9C00-60DC32192760}" srcId="{8FA00CF7-B5D8-4ABD-ADE9-BDF067356A99}" destId="{D35263DD-961C-4885-B9DD-EB578F95F326}" srcOrd="1" destOrd="0" parTransId="{13DF918A-59E4-479F-AB5F-BBF6555CEF98}" sibTransId="{11C1213C-2B94-405B-9AB6-3F8DCFA7488D}"/>
    <dgm:cxn modelId="{14DDE8F7-8F94-41F0-B883-F2EB6F7847F8}" srcId="{8FA00CF7-B5D8-4ABD-ADE9-BDF067356A99}" destId="{8C479D11-6E56-4144-9BC2-73C5DCC6B3E0}" srcOrd="2" destOrd="0" parTransId="{403465C5-E5F7-47F6-9BFC-853FE97E3004}" sibTransId="{D9BB1AFB-DF12-4391-A07A-0F4C45041B9A}"/>
    <dgm:cxn modelId="{AB3F35FF-4B00-4225-BA06-F620078C8B1F}" srcId="{8FA00CF7-B5D8-4ABD-ADE9-BDF067356A99}" destId="{DD76AF61-7B98-4C16-85C0-8EE5B1C1FDBE}" srcOrd="0" destOrd="0" parTransId="{9F405CA7-B43F-4975-840F-A915572423C6}" sibTransId="{36728C78-012C-48C1-950E-4FDCB889559F}"/>
    <dgm:cxn modelId="{E5FE07C9-702D-554D-AFA5-0B315C905A5A}" type="presParOf" srcId="{6967420F-307B-1948-82D5-DDAC692C1C92}" destId="{E89408CA-A949-E542-9971-AB743977ADAC}" srcOrd="0" destOrd="0" presId="urn:microsoft.com/office/officeart/2008/layout/LinedList"/>
    <dgm:cxn modelId="{F2DDACDB-36B5-9747-A3A3-7D7FC7705649}" type="presParOf" srcId="{6967420F-307B-1948-82D5-DDAC692C1C92}" destId="{B87A50BC-0934-AC4A-937B-3F7A7E5919A7}" srcOrd="1" destOrd="0" presId="urn:microsoft.com/office/officeart/2008/layout/LinedList"/>
    <dgm:cxn modelId="{3F93A4D3-BAB0-F84E-A7C2-19D535CBA939}" type="presParOf" srcId="{B87A50BC-0934-AC4A-937B-3F7A7E5919A7}" destId="{5FBA210D-52C2-D643-B081-F371E7892A39}" srcOrd="0" destOrd="0" presId="urn:microsoft.com/office/officeart/2008/layout/LinedList"/>
    <dgm:cxn modelId="{56428C49-C49F-1E43-ACC7-208C67A51F81}" type="presParOf" srcId="{B87A50BC-0934-AC4A-937B-3F7A7E5919A7}" destId="{450D7ADE-E2EB-9E4C-BC16-12F6F1736B55}" srcOrd="1" destOrd="0" presId="urn:microsoft.com/office/officeart/2008/layout/LinedList"/>
    <dgm:cxn modelId="{19EC6CD0-D969-9D45-8FEC-5043E0BE478D}" type="presParOf" srcId="{6967420F-307B-1948-82D5-DDAC692C1C92}" destId="{A1F5379E-3F76-FF44-BF52-7360F99678EC}" srcOrd="2" destOrd="0" presId="urn:microsoft.com/office/officeart/2008/layout/LinedList"/>
    <dgm:cxn modelId="{6155C073-91FE-5C4C-895C-036AD99DD82E}" type="presParOf" srcId="{6967420F-307B-1948-82D5-DDAC692C1C92}" destId="{54C4193B-E3CB-C246-8701-6CA4F090E542}" srcOrd="3" destOrd="0" presId="urn:microsoft.com/office/officeart/2008/layout/LinedList"/>
    <dgm:cxn modelId="{0DF989ED-A0E7-1F4C-AA82-360680A4A41F}" type="presParOf" srcId="{54C4193B-E3CB-C246-8701-6CA4F090E542}" destId="{C1085814-EFAA-EF41-8771-FF07FE63B16C}" srcOrd="0" destOrd="0" presId="urn:microsoft.com/office/officeart/2008/layout/LinedList"/>
    <dgm:cxn modelId="{AF0C0F1D-A7D4-9849-A3E1-21DFFAF35A0E}" type="presParOf" srcId="{54C4193B-E3CB-C246-8701-6CA4F090E542}" destId="{5680E33C-C01C-2744-8884-57824E952F0D}" srcOrd="1" destOrd="0" presId="urn:microsoft.com/office/officeart/2008/layout/LinedList"/>
    <dgm:cxn modelId="{5AE0F85C-0837-904F-AA11-35BCD5737EEB}" type="presParOf" srcId="{6967420F-307B-1948-82D5-DDAC692C1C92}" destId="{F67502C1-005E-1540-B1A3-BBB4DD28971E}" srcOrd="4" destOrd="0" presId="urn:microsoft.com/office/officeart/2008/layout/LinedList"/>
    <dgm:cxn modelId="{52D27ACE-DAD8-104D-96D6-A76A7D5699FE}" type="presParOf" srcId="{6967420F-307B-1948-82D5-DDAC692C1C92}" destId="{D990366A-666A-1343-9036-97876F4F76D8}" srcOrd="5" destOrd="0" presId="urn:microsoft.com/office/officeart/2008/layout/LinedList"/>
    <dgm:cxn modelId="{4A29AD3E-B619-B049-88A1-AB07D1697798}" type="presParOf" srcId="{D990366A-666A-1343-9036-97876F4F76D8}" destId="{739E3591-9402-B14B-89F4-BBD2E6C8C4D0}" srcOrd="0" destOrd="0" presId="urn:microsoft.com/office/officeart/2008/layout/LinedList"/>
    <dgm:cxn modelId="{32A254B3-8361-3343-A763-F6992A9B8F16}" type="presParOf" srcId="{D990366A-666A-1343-9036-97876F4F76D8}" destId="{293F7594-D2D7-D947-9534-C612096729D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A26BFB-7807-4D76-9418-C6105F1D2AAC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81B01B2-08C2-4318-9D1B-2C8F04679520}">
      <dgm:prSet/>
      <dgm:spPr/>
      <dgm:t>
        <a:bodyPr/>
        <a:lstStyle/>
        <a:p>
          <a:r>
            <a:rPr lang="en-US"/>
            <a:t>Čl. 20–21: Reklama a označení produktů v ukrajinštině</a:t>
          </a:r>
        </a:p>
      </dgm:t>
    </dgm:pt>
    <dgm:pt modelId="{B81318EA-2C35-43D0-979C-66CBC8FA504B}" type="parTrans" cxnId="{59A48040-003D-4B3A-BA6C-4CBB9A6C1958}">
      <dgm:prSet/>
      <dgm:spPr/>
      <dgm:t>
        <a:bodyPr/>
        <a:lstStyle/>
        <a:p>
          <a:endParaRPr lang="en-US"/>
        </a:p>
      </dgm:t>
    </dgm:pt>
    <dgm:pt modelId="{87ABB48D-DC9D-41B9-9199-4F6B3317CE67}" type="sibTrans" cxnId="{59A48040-003D-4B3A-BA6C-4CBB9A6C1958}">
      <dgm:prSet/>
      <dgm:spPr/>
      <dgm:t>
        <a:bodyPr/>
        <a:lstStyle/>
        <a:p>
          <a:endParaRPr lang="en-US"/>
        </a:p>
      </dgm:t>
    </dgm:pt>
    <dgm:pt modelId="{8862D3AB-6CF2-4E7B-8F1E-E3111A86EBE3}">
      <dgm:prSet/>
      <dgm:spPr/>
      <dgm:t>
        <a:bodyPr/>
        <a:lstStyle/>
        <a:p>
          <a:r>
            <a:rPr lang="en-US"/>
            <a:t>Čl. 23–26: Vzdělávání ve veřejných školách v ukrajinštině</a:t>
          </a:r>
        </a:p>
      </dgm:t>
    </dgm:pt>
    <dgm:pt modelId="{9E096A70-0A62-4EED-8FFA-2E489D9F6583}" type="parTrans" cxnId="{1D824413-65DF-4E1E-85B8-0206A30194B6}">
      <dgm:prSet/>
      <dgm:spPr/>
      <dgm:t>
        <a:bodyPr/>
        <a:lstStyle/>
        <a:p>
          <a:endParaRPr lang="en-US"/>
        </a:p>
      </dgm:t>
    </dgm:pt>
    <dgm:pt modelId="{45B7F7C1-32A4-4B87-8F4B-0797C335CB7B}" type="sibTrans" cxnId="{1D824413-65DF-4E1E-85B8-0206A30194B6}">
      <dgm:prSet/>
      <dgm:spPr/>
      <dgm:t>
        <a:bodyPr/>
        <a:lstStyle/>
        <a:p>
          <a:endParaRPr lang="en-US"/>
        </a:p>
      </dgm:t>
    </dgm:pt>
    <dgm:pt modelId="{C39F9F94-3C21-4925-B5EA-EA511C5C73F7}">
      <dgm:prSet/>
      <dgm:spPr/>
      <dgm:t>
        <a:bodyPr/>
        <a:lstStyle/>
        <a:p>
          <a:r>
            <a:rPr lang="en-US"/>
            <a:t>Čl. 55–58: Komisař pro ochranu státního jazyka, sankce</a:t>
          </a:r>
        </a:p>
      </dgm:t>
    </dgm:pt>
    <dgm:pt modelId="{A1575C59-1A6C-42FB-8423-863BF0770AB5}" type="parTrans" cxnId="{9B696AB8-957A-46E4-95E7-2F57E9CB8D02}">
      <dgm:prSet/>
      <dgm:spPr/>
      <dgm:t>
        <a:bodyPr/>
        <a:lstStyle/>
        <a:p>
          <a:endParaRPr lang="en-US"/>
        </a:p>
      </dgm:t>
    </dgm:pt>
    <dgm:pt modelId="{4C3E1B3B-2470-4163-A48E-B9228C518E9F}" type="sibTrans" cxnId="{9B696AB8-957A-46E4-95E7-2F57E9CB8D02}">
      <dgm:prSet/>
      <dgm:spPr/>
      <dgm:t>
        <a:bodyPr/>
        <a:lstStyle/>
        <a:p>
          <a:endParaRPr lang="en-US"/>
        </a:p>
      </dgm:t>
    </dgm:pt>
    <dgm:pt modelId="{E3B20599-21D3-1F4F-89D7-850BE025CB30}" type="pres">
      <dgm:prSet presAssocID="{DDA26BFB-7807-4D76-9418-C6105F1D2AAC}" presName="vert0" presStyleCnt="0">
        <dgm:presLayoutVars>
          <dgm:dir/>
          <dgm:animOne val="branch"/>
          <dgm:animLvl val="lvl"/>
        </dgm:presLayoutVars>
      </dgm:prSet>
      <dgm:spPr/>
    </dgm:pt>
    <dgm:pt modelId="{6FE80D9A-232C-A54F-A134-EADB8AD49040}" type="pres">
      <dgm:prSet presAssocID="{581B01B2-08C2-4318-9D1B-2C8F04679520}" presName="thickLine" presStyleLbl="alignNode1" presStyleIdx="0" presStyleCnt="3"/>
      <dgm:spPr/>
    </dgm:pt>
    <dgm:pt modelId="{D3607CA0-A55F-5944-B377-8DFE59F283BF}" type="pres">
      <dgm:prSet presAssocID="{581B01B2-08C2-4318-9D1B-2C8F04679520}" presName="horz1" presStyleCnt="0"/>
      <dgm:spPr/>
    </dgm:pt>
    <dgm:pt modelId="{0816EBF7-75D8-EB4D-BF05-68D854CC15F7}" type="pres">
      <dgm:prSet presAssocID="{581B01B2-08C2-4318-9D1B-2C8F04679520}" presName="tx1" presStyleLbl="revTx" presStyleIdx="0" presStyleCnt="3"/>
      <dgm:spPr/>
    </dgm:pt>
    <dgm:pt modelId="{0D15C007-CFEA-8B49-96CC-83FB2D71E486}" type="pres">
      <dgm:prSet presAssocID="{581B01B2-08C2-4318-9D1B-2C8F04679520}" presName="vert1" presStyleCnt="0"/>
      <dgm:spPr/>
    </dgm:pt>
    <dgm:pt modelId="{B59A6F6F-6E65-654A-BA6A-4284C5AFB0B0}" type="pres">
      <dgm:prSet presAssocID="{8862D3AB-6CF2-4E7B-8F1E-E3111A86EBE3}" presName="thickLine" presStyleLbl="alignNode1" presStyleIdx="1" presStyleCnt="3"/>
      <dgm:spPr/>
    </dgm:pt>
    <dgm:pt modelId="{D792DB55-C712-2241-B6B4-D657570F72EA}" type="pres">
      <dgm:prSet presAssocID="{8862D3AB-6CF2-4E7B-8F1E-E3111A86EBE3}" presName="horz1" presStyleCnt="0"/>
      <dgm:spPr/>
    </dgm:pt>
    <dgm:pt modelId="{8A57E98D-91B4-6046-A5B9-BA856245E907}" type="pres">
      <dgm:prSet presAssocID="{8862D3AB-6CF2-4E7B-8F1E-E3111A86EBE3}" presName="tx1" presStyleLbl="revTx" presStyleIdx="1" presStyleCnt="3"/>
      <dgm:spPr/>
    </dgm:pt>
    <dgm:pt modelId="{4737D460-C55A-2B44-9672-97B6E054D796}" type="pres">
      <dgm:prSet presAssocID="{8862D3AB-6CF2-4E7B-8F1E-E3111A86EBE3}" presName="vert1" presStyleCnt="0"/>
      <dgm:spPr/>
    </dgm:pt>
    <dgm:pt modelId="{3CAE323C-F61E-9B48-BF15-4150D3D62FA2}" type="pres">
      <dgm:prSet presAssocID="{C39F9F94-3C21-4925-B5EA-EA511C5C73F7}" presName="thickLine" presStyleLbl="alignNode1" presStyleIdx="2" presStyleCnt="3"/>
      <dgm:spPr/>
    </dgm:pt>
    <dgm:pt modelId="{8A12046E-32D6-AB4D-ACD9-8B6E5E9E8F42}" type="pres">
      <dgm:prSet presAssocID="{C39F9F94-3C21-4925-B5EA-EA511C5C73F7}" presName="horz1" presStyleCnt="0"/>
      <dgm:spPr/>
    </dgm:pt>
    <dgm:pt modelId="{2F26B925-58FC-5D4C-87D2-1157DC22EC71}" type="pres">
      <dgm:prSet presAssocID="{C39F9F94-3C21-4925-B5EA-EA511C5C73F7}" presName="tx1" presStyleLbl="revTx" presStyleIdx="2" presStyleCnt="3"/>
      <dgm:spPr/>
    </dgm:pt>
    <dgm:pt modelId="{72F0B9FA-78FC-F54D-B4A2-ED9053A115B2}" type="pres">
      <dgm:prSet presAssocID="{C39F9F94-3C21-4925-B5EA-EA511C5C73F7}" presName="vert1" presStyleCnt="0"/>
      <dgm:spPr/>
    </dgm:pt>
  </dgm:ptLst>
  <dgm:cxnLst>
    <dgm:cxn modelId="{BD6B8A04-FA46-9245-9D00-F230F19DA93B}" type="presOf" srcId="{DDA26BFB-7807-4D76-9418-C6105F1D2AAC}" destId="{E3B20599-21D3-1F4F-89D7-850BE025CB30}" srcOrd="0" destOrd="0" presId="urn:microsoft.com/office/officeart/2008/layout/LinedList"/>
    <dgm:cxn modelId="{1D824413-65DF-4E1E-85B8-0206A30194B6}" srcId="{DDA26BFB-7807-4D76-9418-C6105F1D2AAC}" destId="{8862D3AB-6CF2-4E7B-8F1E-E3111A86EBE3}" srcOrd="1" destOrd="0" parTransId="{9E096A70-0A62-4EED-8FFA-2E489D9F6583}" sibTransId="{45B7F7C1-32A4-4B87-8F4B-0797C335CB7B}"/>
    <dgm:cxn modelId="{FDAB2238-1392-384F-B51E-E12E08D0ED99}" type="presOf" srcId="{C39F9F94-3C21-4925-B5EA-EA511C5C73F7}" destId="{2F26B925-58FC-5D4C-87D2-1157DC22EC71}" srcOrd="0" destOrd="0" presId="urn:microsoft.com/office/officeart/2008/layout/LinedList"/>
    <dgm:cxn modelId="{59A48040-003D-4B3A-BA6C-4CBB9A6C1958}" srcId="{DDA26BFB-7807-4D76-9418-C6105F1D2AAC}" destId="{581B01B2-08C2-4318-9D1B-2C8F04679520}" srcOrd="0" destOrd="0" parTransId="{B81318EA-2C35-43D0-979C-66CBC8FA504B}" sibTransId="{87ABB48D-DC9D-41B9-9199-4F6B3317CE67}"/>
    <dgm:cxn modelId="{35683D58-3D85-3145-931C-85280B93F207}" type="presOf" srcId="{8862D3AB-6CF2-4E7B-8F1E-E3111A86EBE3}" destId="{8A57E98D-91B4-6046-A5B9-BA856245E907}" srcOrd="0" destOrd="0" presId="urn:microsoft.com/office/officeart/2008/layout/LinedList"/>
    <dgm:cxn modelId="{9B696AB8-957A-46E4-95E7-2F57E9CB8D02}" srcId="{DDA26BFB-7807-4D76-9418-C6105F1D2AAC}" destId="{C39F9F94-3C21-4925-B5EA-EA511C5C73F7}" srcOrd="2" destOrd="0" parTransId="{A1575C59-1A6C-42FB-8423-863BF0770AB5}" sibTransId="{4C3E1B3B-2470-4163-A48E-B9228C518E9F}"/>
    <dgm:cxn modelId="{102259BA-BBA4-5745-9AC1-4F7B668443F9}" type="presOf" srcId="{581B01B2-08C2-4318-9D1B-2C8F04679520}" destId="{0816EBF7-75D8-EB4D-BF05-68D854CC15F7}" srcOrd="0" destOrd="0" presId="urn:microsoft.com/office/officeart/2008/layout/LinedList"/>
    <dgm:cxn modelId="{95436432-6070-3043-9CF2-00670AE65707}" type="presParOf" srcId="{E3B20599-21D3-1F4F-89D7-850BE025CB30}" destId="{6FE80D9A-232C-A54F-A134-EADB8AD49040}" srcOrd="0" destOrd="0" presId="urn:microsoft.com/office/officeart/2008/layout/LinedList"/>
    <dgm:cxn modelId="{A07A2FCD-3CD4-DE4E-B8AF-86A432C11726}" type="presParOf" srcId="{E3B20599-21D3-1F4F-89D7-850BE025CB30}" destId="{D3607CA0-A55F-5944-B377-8DFE59F283BF}" srcOrd="1" destOrd="0" presId="urn:microsoft.com/office/officeart/2008/layout/LinedList"/>
    <dgm:cxn modelId="{ABFECDAA-6680-3448-A452-7ADEEE766E0C}" type="presParOf" srcId="{D3607CA0-A55F-5944-B377-8DFE59F283BF}" destId="{0816EBF7-75D8-EB4D-BF05-68D854CC15F7}" srcOrd="0" destOrd="0" presId="urn:microsoft.com/office/officeart/2008/layout/LinedList"/>
    <dgm:cxn modelId="{DDF0CA34-C9E2-E94A-9E37-6F593F1AB2DC}" type="presParOf" srcId="{D3607CA0-A55F-5944-B377-8DFE59F283BF}" destId="{0D15C007-CFEA-8B49-96CC-83FB2D71E486}" srcOrd="1" destOrd="0" presId="urn:microsoft.com/office/officeart/2008/layout/LinedList"/>
    <dgm:cxn modelId="{57D25F8A-ACFF-194E-B96A-28F899541F95}" type="presParOf" srcId="{E3B20599-21D3-1F4F-89D7-850BE025CB30}" destId="{B59A6F6F-6E65-654A-BA6A-4284C5AFB0B0}" srcOrd="2" destOrd="0" presId="urn:microsoft.com/office/officeart/2008/layout/LinedList"/>
    <dgm:cxn modelId="{216BD28C-CB6E-8B45-BA1F-8B39E7062224}" type="presParOf" srcId="{E3B20599-21D3-1F4F-89D7-850BE025CB30}" destId="{D792DB55-C712-2241-B6B4-D657570F72EA}" srcOrd="3" destOrd="0" presId="urn:microsoft.com/office/officeart/2008/layout/LinedList"/>
    <dgm:cxn modelId="{734B67F5-73B0-5942-BD2D-51009F2C7300}" type="presParOf" srcId="{D792DB55-C712-2241-B6B4-D657570F72EA}" destId="{8A57E98D-91B4-6046-A5B9-BA856245E907}" srcOrd="0" destOrd="0" presId="urn:microsoft.com/office/officeart/2008/layout/LinedList"/>
    <dgm:cxn modelId="{2685B1C1-D6C9-784D-B421-7E778615877D}" type="presParOf" srcId="{D792DB55-C712-2241-B6B4-D657570F72EA}" destId="{4737D460-C55A-2B44-9672-97B6E054D796}" srcOrd="1" destOrd="0" presId="urn:microsoft.com/office/officeart/2008/layout/LinedList"/>
    <dgm:cxn modelId="{AFD47C26-E1DE-4B46-8B42-DB2F5F68B574}" type="presParOf" srcId="{E3B20599-21D3-1F4F-89D7-850BE025CB30}" destId="{3CAE323C-F61E-9B48-BF15-4150D3D62FA2}" srcOrd="4" destOrd="0" presId="urn:microsoft.com/office/officeart/2008/layout/LinedList"/>
    <dgm:cxn modelId="{8CFE594C-034C-C844-B5BB-F697BDAEB257}" type="presParOf" srcId="{E3B20599-21D3-1F4F-89D7-850BE025CB30}" destId="{8A12046E-32D6-AB4D-ACD9-8B6E5E9E8F42}" srcOrd="5" destOrd="0" presId="urn:microsoft.com/office/officeart/2008/layout/LinedList"/>
    <dgm:cxn modelId="{3F48D62F-502C-E748-9479-67421D942D32}" type="presParOf" srcId="{8A12046E-32D6-AB4D-ACD9-8B6E5E9E8F42}" destId="{2F26B925-58FC-5D4C-87D2-1157DC22EC71}" srcOrd="0" destOrd="0" presId="urn:microsoft.com/office/officeart/2008/layout/LinedList"/>
    <dgm:cxn modelId="{485255EB-C0FB-2F44-BF0D-2F9E725B4C9D}" type="presParOf" srcId="{8A12046E-32D6-AB4D-ACD9-8B6E5E9E8F42}" destId="{72F0B9FA-78FC-F54D-B4A2-ED9053A115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7CAA8-D69A-40C8-AE17-8C6A1BDF2CA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C654C04-B846-49A6-9DC0-CCF8F786FA63}">
      <dgm:prSet/>
      <dgm:spPr/>
      <dgm:t>
        <a:bodyPr/>
        <a:lstStyle/>
        <a:p>
          <a:r>
            <a:rPr lang="en-US" b="1"/>
            <a:t>Datum: 20. ledna 1991</a:t>
          </a:r>
          <a:endParaRPr lang="en-US"/>
        </a:p>
      </dgm:t>
    </dgm:pt>
    <dgm:pt modelId="{41E97E1F-A230-4121-A37A-26657F9DE0E0}" type="parTrans" cxnId="{89D21144-F606-48CC-8FC8-6A3776C9ABB5}">
      <dgm:prSet/>
      <dgm:spPr/>
      <dgm:t>
        <a:bodyPr/>
        <a:lstStyle/>
        <a:p>
          <a:endParaRPr lang="en-US"/>
        </a:p>
      </dgm:t>
    </dgm:pt>
    <dgm:pt modelId="{94690049-50A3-4D89-9D06-983F4CFB105A}" type="sibTrans" cxnId="{89D21144-F606-48CC-8FC8-6A3776C9ABB5}">
      <dgm:prSet/>
      <dgm:spPr/>
      <dgm:t>
        <a:bodyPr/>
        <a:lstStyle/>
        <a:p>
          <a:endParaRPr lang="en-US"/>
        </a:p>
      </dgm:t>
    </dgm:pt>
    <dgm:pt modelId="{EE1A5268-8B4B-422E-88A2-CB419AECFCCB}">
      <dgm:prSet/>
      <dgm:spPr/>
      <dgm:t>
        <a:bodyPr/>
        <a:lstStyle/>
        <a:p>
          <a:r>
            <a:rPr lang="en-US" b="1" dirty="0" err="1"/>
            <a:t>Otázka</a:t>
          </a:r>
          <a:r>
            <a:rPr lang="en-US" b="1" dirty="0"/>
            <a:t>: </a:t>
          </a:r>
          <a:r>
            <a:rPr lang="en-US" b="1" dirty="0" err="1"/>
            <a:t>Obnovení</a:t>
          </a:r>
          <a:r>
            <a:rPr lang="en-US" b="1" dirty="0"/>
            <a:t> </a:t>
          </a:r>
          <a:r>
            <a:rPr lang="en-US" b="1" dirty="0" err="1"/>
            <a:t>Krymské</a:t>
          </a:r>
          <a:r>
            <a:rPr lang="en-US" b="1" dirty="0"/>
            <a:t> ASSR </a:t>
          </a:r>
          <a:r>
            <a:rPr lang="en-US" b="1" dirty="0" err="1"/>
            <a:t>jako</a:t>
          </a:r>
          <a:r>
            <a:rPr lang="en-US" b="1" dirty="0"/>
            <a:t> </a:t>
          </a:r>
          <a:r>
            <a:rPr lang="en-US" b="1" dirty="0" err="1"/>
            <a:t>subjektu</a:t>
          </a:r>
          <a:r>
            <a:rPr lang="en-US" b="1" dirty="0"/>
            <a:t> SSSR a </a:t>
          </a:r>
          <a:r>
            <a:rPr lang="en-US" b="1" dirty="0" err="1"/>
            <a:t>člena</a:t>
          </a:r>
          <a:r>
            <a:rPr lang="en-US" b="1" dirty="0"/>
            <a:t> </a:t>
          </a:r>
          <a:r>
            <a:rPr lang="en-US" b="1" dirty="0" err="1"/>
            <a:t>Svazu</a:t>
          </a:r>
          <a:r>
            <a:rPr lang="en-US" b="1" dirty="0"/>
            <a:t> </a:t>
          </a:r>
          <a:r>
            <a:rPr lang="en-US" b="1" dirty="0" err="1"/>
            <a:t>smluv</a:t>
          </a:r>
          <a:endParaRPr lang="en-US" dirty="0"/>
        </a:p>
      </dgm:t>
    </dgm:pt>
    <dgm:pt modelId="{430CE647-016C-4756-BA54-A94EFCD2400F}" type="parTrans" cxnId="{26849745-9517-4A10-B6D5-4868633975E2}">
      <dgm:prSet/>
      <dgm:spPr/>
      <dgm:t>
        <a:bodyPr/>
        <a:lstStyle/>
        <a:p>
          <a:endParaRPr lang="en-US"/>
        </a:p>
      </dgm:t>
    </dgm:pt>
    <dgm:pt modelId="{CAB8C0AF-D4AD-4A69-95F0-93CD4A7D3097}" type="sibTrans" cxnId="{26849745-9517-4A10-B6D5-4868633975E2}">
      <dgm:prSet/>
      <dgm:spPr/>
      <dgm:t>
        <a:bodyPr/>
        <a:lstStyle/>
        <a:p>
          <a:endParaRPr lang="en-US"/>
        </a:p>
      </dgm:t>
    </dgm:pt>
    <dgm:pt modelId="{CE906187-5EE9-43DB-8FF0-181076AF3D02}">
      <dgm:prSet/>
      <dgm:spPr/>
      <dgm:t>
        <a:bodyPr/>
        <a:lstStyle/>
        <a:p>
          <a:r>
            <a:rPr lang="en-US" b="1"/>
            <a:t>Účast: cca 81 %</a:t>
          </a:r>
          <a:endParaRPr lang="en-US"/>
        </a:p>
      </dgm:t>
    </dgm:pt>
    <dgm:pt modelId="{16D8BF94-F071-48D3-8D9F-B00AF307E617}" type="parTrans" cxnId="{364D89EC-47D2-4380-803C-C9C37A167E62}">
      <dgm:prSet/>
      <dgm:spPr/>
      <dgm:t>
        <a:bodyPr/>
        <a:lstStyle/>
        <a:p>
          <a:endParaRPr lang="en-US"/>
        </a:p>
      </dgm:t>
    </dgm:pt>
    <dgm:pt modelId="{EA81B1A4-2D78-42EF-A557-632DEDF67793}" type="sibTrans" cxnId="{364D89EC-47D2-4380-803C-C9C37A167E62}">
      <dgm:prSet/>
      <dgm:spPr/>
      <dgm:t>
        <a:bodyPr/>
        <a:lstStyle/>
        <a:p>
          <a:endParaRPr lang="en-US"/>
        </a:p>
      </dgm:t>
    </dgm:pt>
    <dgm:pt modelId="{D2A6CD72-BC2F-4E91-A4AB-14E37F19DEDA}">
      <dgm:prSet/>
      <dgm:spPr/>
      <dgm:t>
        <a:bodyPr/>
        <a:lstStyle/>
        <a:p>
          <a:r>
            <a:rPr lang="en-US" b="1"/>
            <a:t>Výsledek: více než 93 % PRO</a:t>
          </a:r>
          <a:endParaRPr lang="en-US"/>
        </a:p>
      </dgm:t>
    </dgm:pt>
    <dgm:pt modelId="{ECCD2AA8-08BE-4A67-92B8-661E0BFC3D19}" type="parTrans" cxnId="{A9E78C46-A617-4C53-BFC3-791F03596F82}">
      <dgm:prSet/>
      <dgm:spPr/>
      <dgm:t>
        <a:bodyPr/>
        <a:lstStyle/>
        <a:p>
          <a:endParaRPr lang="en-US"/>
        </a:p>
      </dgm:t>
    </dgm:pt>
    <dgm:pt modelId="{2D9BA3D5-A2FA-485B-9B29-BB3A075FAAE2}" type="sibTrans" cxnId="{A9E78C46-A617-4C53-BFC3-791F03596F82}">
      <dgm:prSet/>
      <dgm:spPr/>
      <dgm:t>
        <a:bodyPr/>
        <a:lstStyle/>
        <a:p>
          <a:endParaRPr lang="en-US"/>
        </a:p>
      </dgm:t>
    </dgm:pt>
    <dgm:pt modelId="{D64777DC-B9E3-9C4C-A8AA-22E1806D9945}" type="pres">
      <dgm:prSet presAssocID="{A407CAA8-D69A-40C8-AE17-8C6A1BDF2CA7}" presName="vert0" presStyleCnt="0">
        <dgm:presLayoutVars>
          <dgm:dir/>
          <dgm:animOne val="branch"/>
          <dgm:animLvl val="lvl"/>
        </dgm:presLayoutVars>
      </dgm:prSet>
      <dgm:spPr/>
    </dgm:pt>
    <dgm:pt modelId="{236F74C6-1845-4E40-88B6-076CDEF9267E}" type="pres">
      <dgm:prSet presAssocID="{9C654C04-B846-49A6-9DC0-CCF8F786FA63}" presName="thickLine" presStyleLbl="alignNode1" presStyleIdx="0" presStyleCnt="4"/>
      <dgm:spPr/>
    </dgm:pt>
    <dgm:pt modelId="{7D893ECC-5791-784A-B826-446CF567AA1B}" type="pres">
      <dgm:prSet presAssocID="{9C654C04-B846-49A6-9DC0-CCF8F786FA63}" presName="horz1" presStyleCnt="0"/>
      <dgm:spPr/>
    </dgm:pt>
    <dgm:pt modelId="{EFBC741B-5FDB-C545-A174-9F8699210DF3}" type="pres">
      <dgm:prSet presAssocID="{9C654C04-B846-49A6-9DC0-CCF8F786FA63}" presName="tx1" presStyleLbl="revTx" presStyleIdx="0" presStyleCnt="4"/>
      <dgm:spPr/>
    </dgm:pt>
    <dgm:pt modelId="{0B6C27E2-B543-0E42-8531-18232AF26140}" type="pres">
      <dgm:prSet presAssocID="{9C654C04-B846-49A6-9DC0-CCF8F786FA63}" presName="vert1" presStyleCnt="0"/>
      <dgm:spPr/>
    </dgm:pt>
    <dgm:pt modelId="{FEC38252-8216-8247-A862-014658C8309D}" type="pres">
      <dgm:prSet presAssocID="{EE1A5268-8B4B-422E-88A2-CB419AECFCCB}" presName="thickLine" presStyleLbl="alignNode1" presStyleIdx="1" presStyleCnt="4"/>
      <dgm:spPr/>
    </dgm:pt>
    <dgm:pt modelId="{2FB86FB3-465B-B243-865A-CB420038A370}" type="pres">
      <dgm:prSet presAssocID="{EE1A5268-8B4B-422E-88A2-CB419AECFCCB}" presName="horz1" presStyleCnt="0"/>
      <dgm:spPr/>
    </dgm:pt>
    <dgm:pt modelId="{B17275D7-0E69-0449-BC2B-8850D17F3C5C}" type="pres">
      <dgm:prSet presAssocID="{EE1A5268-8B4B-422E-88A2-CB419AECFCCB}" presName="tx1" presStyleLbl="revTx" presStyleIdx="1" presStyleCnt="4"/>
      <dgm:spPr/>
    </dgm:pt>
    <dgm:pt modelId="{C43C2035-E94F-5E41-9F11-588C6365EA3B}" type="pres">
      <dgm:prSet presAssocID="{EE1A5268-8B4B-422E-88A2-CB419AECFCCB}" presName="vert1" presStyleCnt="0"/>
      <dgm:spPr/>
    </dgm:pt>
    <dgm:pt modelId="{9DE1DF70-84B0-6543-8A1C-C3F15E1EBC3F}" type="pres">
      <dgm:prSet presAssocID="{CE906187-5EE9-43DB-8FF0-181076AF3D02}" presName="thickLine" presStyleLbl="alignNode1" presStyleIdx="2" presStyleCnt="4"/>
      <dgm:spPr/>
    </dgm:pt>
    <dgm:pt modelId="{FCA2CE88-AC6D-6B41-A7E5-AAAAC961473A}" type="pres">
      <dgm:prSet presAssocID="{CE906187-5EE9-43DB-8FF0-181076AF3D02}" presName="horz1" presStyleCnt="0"/>
      <dgm:spPr/>
    </dgm:pt>
    <dgm:pt modelId="{9F1FDF51-44B6-3341-AAF6-5DF5D6E909A3}" type="pres">
      <dgm:prSet presAssocID="{CE906187-5EE9-43DB-8FF0-181076AF3D02}" presName="tx1" presStyleLbl="revTx" presStyleIdx="2" presStyleCnt="4"/>
      <dgm:spPr/>
    </dgm:pt>
    <dgm:pt modelId="{EABFFAC4-8082-A344-A038-4E538106F516}" type="pres">
      <dgm:prSet presAssocID="{CE906187-5EE9-43DB-8FF0-181076AF3D02}" presName="vert1" presStyleCnt="0"/>
      <dgm:spPr/>
    </dgm:pt>
    <dgm:pt modelId="{628B26C6-A053-A442-A849-9BB34B7D4BFC}" type="pres">
      <dgm:prSet presAssocID="{D2A6CD72-BC2F-4E91-A4AB-14E37F19DEDA}" presName="thickLine" presStyleLbl="alignNode1" presStyleIdx="3" presStyleCnt="4"/>
      <dgm:spPr/>
    </dgm:pt>
    <dgm:pt modelId="{E9DC6AA8-8519-1141-B8CC-D2C45BBED082}" type="pres">
      <dgm:prSet presAssocID="{D2A6CD72-BC2F-4E91-A4AB-14E37F19DEDA}" presName="horz1" presStyleCnt="0"/>
      <dgm:spPr/>
    </dgm:pt>
    <dgm:pt modelId="{74216A95-F3A3-CC45-8404-80D5ACCC9BEE}" type="pres">
      <dgm:prSet presAssocID="{D2A6CD72-BC2F-4E91-A4AB-14E37F19DEDA}" presName="tx1" presStyleLbl="revTx" presStyleIdx="3" presStyleCnt="4"/>
      <dgm:spPr/>
    </dgm:pt>
    <dgm:pt modelId="{F6D63DD9-34F9-6A48-9F48-43526B7A56A9}" type="pres">
      <dgm:prSet presAssocID="{D2A6CD72-BC2F-4E91-A4AB-14E37F19DEDA}" presName="vert1" presStyleCnt="0"/>
      <dgm:spPr/>
    </dgm:pt>
  </dgm:ptLst>
  <dgm:cxnLst>
    <dgm:cxn modelId="{D989CD19-D808-8340-8F06-E020D96FBD69}" type="presOf" srcId="{D2A6CD72-BC2F-4E91-A4AB-14E37F19DEDA}" destId="{74216A95-F3A3-CC45-8404-80D5ACCC9BEE}" srcOrd="0" destOrd="0" presId="urn:microsoft.com/office/officeart/2008/layout/LinedList"/>
    <dgm:cxn modelId="{7BF96A40-0B3B-0845-A3C3-F94AC05CE1A4}" type="presOf" srcId="{EE1A5268-8B4B-422E-88A2-CB419AECFCCB}" destId="{B17275D7-0E69-0449-BC2B-8850D17F3C5C}" srcOrd="0" destOrd="0" presId="urn:microsoft.com/office/officeart/2008/layout/LinedList"/>
    <dgm:cxn modelId="{89D21144-F606-48CC-8FC8-6A3776C9ABB5}" srcId="{A407CAA8-D69A-40C8-AE17-8C6A1BDF2CA7}" destId="{9C654C04-B846-49A6-9DC0-CCF8F786FA63}" srcOrd="0" destOrd="0" parTransId="{41E97E1F-A230-4121-A37A-26657F9DE0E0}" sibTransId="{94690049-50A3-4D89-9D06-983F4CFB105A}"/>
    <dgm:cxn modelId="{26849745-9517-4A10-B6D5-4868633975E2}" srcId="{A407CAA8-D69A-40C8-AE17-8C6A1BDF2CA7}" destId="{EE1A5268-8B4B-422E-88A2-CB419AECFCCB}" srcOrd="1" destOrd="0" parTransId="{430CE647-016C-4756-BA54-A94EFCD2400F}" sibTransId="{CAB8C0AF-D4AD-4A69-95F0-93CD4A7D3097}"/>
    <dgm:cxn modelId="{A9E78C46-A617-4C53-BFC3-791F03596F82}" srcId="{A407CAA8-D69A-40C8-AE17-8C6A1BDF2CA7}" destId="{D2A6CD72-BC2F-4E91-A4AB-14E37F19DEDA}" srcOrd="3" destOrd="0" parTransId="{ECCD2AA8-08BE-4A67-92B8-661E0BFC3D19}" sibTransId="{2D9BA3D5-A2FA-485B-9B29-BB3A075FAAE2}"/>
    <dgm:cxn modelId="{2C3C7BCC-2314-5742-8CEE-531D6CE8B1DC}" type="presOf" srcId="{A407CAA8-D69A-40C8-AE17-8C6A1BDF2CA7}" destId="{D64777DC-B9E3-9C4C-A8AA-22E1806D9945}" srcOrd="0" destOrd="0" presId="urn:microsoft.com/office/officeart/2008/layout/LinedList"/>
    <dgm:cxn modelId="{57AE60CF-CCA1-8047-8F8E-8A9FBA82AA36}" type="presOf" srcId="{CE906187-5EE9-43DB-8FF0-181076AF3D02}" destId="{9F1FDF51-44B6-3341-AAF6-5DF5D6E909A3}" srcOrd="0" destOrd="0" presId="urn:microsoft.com/office/officeart/2008/layout/LinedList"/>
    <dgm:cxn modelId="{364D89EC-47D2-4380-803C-C9C37A167E62}" srcId="{A407CAA8-D69A-40C8-AE17-8C6A1BDF2CA7}" destId="{CE906187-5EE9-43DB-8FF0-181076AF3D02}" srcOrd="2" destOrd="0" parTransId="{16D8BF94-F071-48D3-8D9F-B00AF307E617}" sibTransId="{EA81B1A4-2D78-42EF-A557-632DEDF67793}"/>
    <dgm:cxn modelId="{076E45F6-2D60-9D4E-AC56-4F90DAD03A95}" type="presOf" srcId="{9C654C04-B846-49A6-9DC0-CCF8F786FA63}" destId="{EFBC741B-5FDB-C545-A174-9F8699210DF3}" srcOrd="0" destOrd="0" presId="urn:microsoft.com/office/officeart/2008/layout/LinedList"/>
    <dgm:cxn modelId="{7382FA7B-17B1-F44F-A9AE-77D7B75607F0}" type="presParOf" srcId="{D64777DC-B9E3-9C4C-A8AA-22E1806D9945}" destId="{236F74C6-1845-4E40-88B6-076CDEF9267E}" srcOrd="0" destOrd="0" presId="urn:microsoft.com/office/officeart/2008/layout/LinedList"/>
    <dgm:cxn modelId="{0BA1143B-590A-EA4D-9014-9BF5EB6113B6}" type="presParOf" srcId="{D64777DC-B9E3-9C4C-A8AA-22E1806D9945}" destId="{7D893ECC-5791-784A-B826-446CF567AA1B}" srcOrd="1" destOrd="0" presId="urn:microsoft.com/office/officeart/2008/layout/LinedList"/>
    <dgm:cxn modelId="{E45B43C5-3B8C-C248-B2D0-BEC49FCAD514}" type="presParOf" srcId="{7D893ECC-5791-784A-B826-446CF567AA1B}" destId="{EFBC741B-5FDB-C545-A174-9F8699210DF3}" srcOrd="0" destOrd="0" presId="urn:microsoft.com/office/officeart/2008/layout/LinedList"/>
    <dgm:cxn modelId="{3ED716B5-FBAF-D64F-9437-EE8707AA4C13}" type="presParOf" srcId="{7D893ECC-5791-784A-B826-446CF567AA1B}" destId="{0B6C27E2-B543-0E42-8531-18232AF26140}" srcOrd="1" destOrd="0" presId="urn:microsoft.com/office/officeart/2008/layout/LinedList"/>
    <dgm:cxn modelId="{EA3A0E69-17F9-CF41-990E-4F563477E3C2}" type="presParOf" srcId="{D64777DC-B9E3-9C4C-A8AA-22E1806D9945}" destId="{FEC38252-8216-8247-A862-014658C8309D}" srcOrd="2" destOrd="0" presId="urn:microsoft.com/office/officeart/2008/layout/LinedList"/>
    <dgm:cxn modelId="{1261F580-A5DE-0943-A598-49EBBCE9401B}" type="presParOf" srcId="{D64777DC-B9E3-9C4C-A8AA-22E1806D9945}" destId="{2FB86FB3-465B-B243-865A-CB420038A370}" srcOrd="3" destOrd="0" presId="urn:microsoft.com/office/officeart/2008/layout/LinedList"/>
    <dgm:cxn modelId="{CBA51C1C-DF7F-A14D-8434-6F699A842581}" type="presParOf" srcId="{2FB86FB3-465B-B243-865A-CB420038A370}" destId="{B17275D7-0E69-0449-BC2B-8850D17F3C5C}" srcOrd="0" destOrd="0" presId="urn:microsoft.com/office/officeart/2008/layout/LinedList"/>
    <dgm:cxn modelId="{EFDDA0D2-D8BC-EB45-8166-DB3860469205}" type="presParOf" srcId="{2FB86FB3-465B-B243-865A-CB420038A370}" destId="{C43C2035-E94F-5E41-9F11-588C6365EA3B}" srcOrd="1" destOrd="0" presId="urn:microsoft.com/office/officeart/2008/layout/LinedList"/>
    <dgm:cxn modelId="{CF83A34A-3B9F-DD4C-BC29-CBA15D931D57}" type="presParOf" srcId="{D64777DC-B9E3-9C4C-A8AA-22E1806D9945}" destId="{9DE1DF70-84B0-6543-8A1C-C3F15E1EBC3F}" srcOrd="4" destOrd="0" presId="urn:microsoft.com/office/officeart/2008/layout/LinedList"/>
    <dgm:cxn modelId="{3C2AF36D-2165-FB4A-B752-8FEC4860F9AD}" type="presParOf" srcId="{D64777DC-B9E3-9C4C-A8AA-22E1806D9945}" destId="{FCA2CE88-AC6D-6B41-A7E5-AAAAC961473A}" srcOrd="5" destOrd="0" presId="urn:microsoft.com/office/officeart/2008/layout/LinedList"/>
    <dgm:cxn modelId="{6F861E4D-9472-5245-B90A-56232C68FB50}" type="presParOf" srcId="{FCA2CE88-AC6D-6B41-A7E5-AAAAC961473A}" destId="{9F1FDF51-44B6-3341-AAF6-5DF5D6E909A3}" srcOrd="0" destOrd="0" presId="urn:microsoft.com/office/officeart/2008/layout/LinedList"/>
    <dgm:cxn modelId="{5C70EB57-909B-6748-A717-D15E21AAC4A8}" type="presParOf" srcId="{FCA2CE88-AC6D-6B41-A7E5-AAAAC961473A}" destId="{EABFFAC4-8082-A344-A038-4E538106F516}" srcOrd="1" destOrd="0" presId="urn:microsoft.com/office/officeart/2008/layout/LinedList"/>
    <dgm:cxn modelId="{A9A475C8-B700-B243-894A-85AAD8D72BB5}" type="presParOf" srcId="{D64777DC-B9E3-9C4C-A8AA-22E1806D9945}" destId="{628B26C6-A053-A442-A849-9BB34B7D4BFC}" srcOrd="6" destOrd="0" presId="urn:microsoft.com/office/officeart/2008/layout/LinedList"/>
    <dgm:cxn modelId="{150A204A-9CE0-2E4D-9F16-77E899AB050E}" type="presParOf" srcId="{D64777DC-B9E3-9C4C-A8AA-22E1806D9945}" destId="{E9DC6AA8-8519-1141-B8CC-D2C45BBED082}" srcOrd="7" destOrd="0" presId="urn:microsoft.com/office/officeart/2008/layout/LinedList"/>
    <dgm:cxn modelId="{E44CD6F8-8B89-9C4A-A7E6-96CCC03D432E}" type="presParOf" srcId="{E9DC6AA8-8519-1141-B8CC-D2C45BBED082}" destId="{74216A95-F3A3-CC45-8404-80D5ACCC9BEE}" srcOrd="0" destOrd="0" presId="urn:microsoft.com/office/officeart/2008/layout/LinedList"/>
    <dgm:cxn modelId="{9F7EBE6E-9074-3147-A454-1F2DD11DCD73}" type="presParOf" srcId="{E9DC6AA8-8519-1141-B8CC-D2C45BBED082}" destId="{F6D63DD9-34F9-6A48-9F48-43526B7A56A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0DDC17-9951-3444-B871-CEDDA720E23C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35AA3-CE0B-D849-A911-6615EBDA3623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Hlavní město – Kyjev</a:t>
          </a:r>
          <a:endParaRPr lang="en-US" sz="2400" kern="1200"/>
        </a:p>
      </dsp:txBody>
      <dsp:txXfrm>
        <a:off x="0" y="531"/>
        <a:ext cx="10515600" cy="870055"/>
      </dsp:txXfrm>
    </dsp:sp>
    <dsp:sp modelId="{4C18F376-A397-A14C-9649-3F8995EA8EE5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4E232-52C7-314F-B3E8-A824BE9A681B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Rozloha - cca 603 000 km² (největší země v Evropě kromě Ruska)</a:t>
          </a:r>
          <a:endParaRPr lang="en-US" sz="2400" kern="1200"/>
        </a:p>
      </dsp:txBody>
      <dsp:txXfrm>
        <a:off x="0" y="870586"/>
        <a:ext cx="10515600" cy="870055"/>
      </dsp:txXfrm>
    </dsp:sp>
    <dsp:sp modelId="{D50A5B40-6803-F74B-B59C-F0C4816C6C89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511431-01D6-AB4D-96C3-5EB75D09CB5F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Počet obyvatel přibližně 36 milionů (po roce 2022 výrazně ovlivněno migrací)</a:t>
          </a:r>
          <a:endParaRPr lang="en-US" sz="2400" kern="1200"/>
        </a:p>
      </dsp:txBody>
      <dsp:txXfrm>
        <a:off x="0" y="1740641"/>
        <a:ext cx="10515600" cy="870055"/>
      </dsp:txXfrm>
    </dsp:sp>
    <dsp:sp modelId="{F6997D85-BC1F-6043-9FC3-4F036FC70EFB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E2C86-B932-AD45-A78E-191BDD8171C8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S</a:t>
          </a:r>
          <a:r>
            <a:rPr lang="cs-CZ" sz="2400" b="1" kern="1200"/>
            <a:t>ousedé</a:t>
          </a:r>
          <a:r>
            <a:rPr lang="cs-CZ" sz="2400" kern="1200"/>
            <a:t>: Rusko, Bělorusko, Polsko, Slovensko, Maďarsko, Rumunsko, Moldavsko</a:t>
          </a:r>
          <a:endParaRPr lang="en-US" sz="2400" kern="1200"/>
        </a:p>
      </dsp:txBody>
      <dsp:txXfrm>
        <a:off x="0" y="2610696"/>
        <a:ext cx="10515600" cy="870055"/>
      </dsp:txXfrm>
    </dsp:sp>
    <dsp:sp modelId="{9444F422-0FA8-2344-944F-F680D5B553A4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F7696-5C0B-8647-9ACF-9641A1B3C474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/>
            <a:t>Jazyk</a:t>
          </a:r>
          <a:r>
            <a:rPr lang="cs-CZ" sz="2400" kern="1200"/>
            <a:t>: Ukrajinština (oficiální), často se mluví i rusky</a:t>
          </a:r>
          <a:endParaRPr lang="en-US" sz="2400" kern="1200"/>
        </a:p>
      </dsp:txBody>
      <dsp:txXfrm>
        <a:off x="0" y="3480751"/>
        <a:ext cx="10515600" cy="8700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628D9-D2D3-FC4D-A885-93DB89D295AF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2E8D20-CEF3-A046-9B18-5CC48B20D3F7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Krym byl od 1954 součástí Ukrajinské SSR (převod z Ruska)</a:t>
          </a:r>
          <a:endParaRPr lang="en-US" sz="4000" kern="1200"/>
        </a:p>
      </dsp:txBody>
      <dsp:txXfrm>
        <a:off x="0" y="2124"/>
        <a:ext cx="10515600" cy="1449029"/>
      </dsp:txXfrm>
    </dsp:sp>
    <dsp:sp modelId="{05E05DC5-E734-B640-9EBA-E16D105530DE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549570-405E-2841-8A6A-A1C1588EBED7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Ruskojazyčné obyvatelstvo požadovalo větší autonomii</a:t>
          </a:r>
          <a:endParaRPr lang="en-US" sz="4000" kern="1200"/>
        </a:p>
      </dsp:txBody>
      <dsp:txXfrm>
        <a:off x="0" y="1451154"/>
        <a:ext cx="10515600" cy="1449029"/>
      </dsp:txXfrm>
    </dsp:sp>
    <dsp:sp modelId="{985C7CB1-96FF-8F40-8AFC-5B4498E04666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A49EAF-0953-754E-8970-189C8727C86E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Referendum vedlo k vytvoření Autonomní republiky Krym v rámci Ukrajiny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4327F-E46F-324E-9B64-30B79482EDDF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BD1183-02D7-A641-A4AB-3D471D6B15E5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/>
            <a:t>• Referendum proběhlo ještě v rámci SSSR</a:t>
          </a:r>
          <a:endParaRPr lang="en-US" sz="3900" kern="1200"/>
        </a:p>
      </dsp:txBody>
      <dsp:txXfrm>
        <a:off x="0" y="2124"/>
        <a:ext cx="10515600" cy="1449029"/>
      </dsp:txXfrm>
    </dsp:sp>
    <dsp:sp modelId="{BED5592A-25B0-F442-B256-4E125EEBC6E6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7D9CDE3-0334-0D41-B153-2E2547850574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/>
            <a:t>• Po rozpadu SSSR se Krym stal autonomní částí Ukrajiny</a:t>
          </a:r>
          <a:endParaRPr lang="en-US" sz="3900" kern="1200"/>
        </a:p>
      </dsp:txBody>
      <dsp:txXfrm>
        <a:off x="0" y="1451154"/>
        <a:ext cx="10515600" cy="1449029"/>
      </dsp:txXfrm>
    </dsp:sp>
    <dsp:sp modelId="{62AADE6A-045E-AD4C-BFC3-D0F7AD46D09F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DFF2E9-E25B-6F40-B02E-92BF4A7F9EEC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/>
            <a:t>• Ukrajinská ústava (1996) potvrdila autonomii Krymu jako části jednotného státu</a:t>
          </a:r>
          <a:endParaRPr lang="en-US" sz="3900" kern="1200"/>
        </a:p>
      </dsp:txBody>
      <dsp:txXfrm>
        <a:off x="0" y="2900183"/>
        <a:ext cx="10515600" cy="144902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5F80A-CFA8-1942-8145-9478E8F59807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FE6635-03CF-9043-AE59-42C1EA68BAD7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První veřejný projev separatistického sentimentu na Krymu</a:t>
          </a:r>
          <a:endParaRPr lang="en-US" sz="4000" kern="1200"/>
        </a:p>
      </dsp:txBody>
      <dsp:txXfrm>
        <a:off x="0" y="2124"/>
        <a:ext cx="10515600" cy="1449029"/>
      </dsp:txXfrm>
    </dsp:sp>
    <dsp:sp modelId="{EB397660-A172-C241-9F5D-638FE0B178AC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46B221-E721-F54F-9BCE-BFA81B98B65C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Významně ovlivnilo budoucí vývoj (např. situace v roce 2014)</a:t>
          </a:r>
          <a:endParaRPr lang="en-US" sz="4000" kern="1200"/>
        </a:p>
      </dsp:txBody>
      <dsp:txXfrm>
        <a:off x="0" y="1451154"/>
        <a:ext cx="10515600" cy="1449029"/>
      </dsp:txXfrm>
    </dsp:sp>
    <dsp:sp modelId="{1FEE29EB-C894-2040-82F3-309906CC1C09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C4F234-1C0E-B643-B534-FCF6D115B8E5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Dnes často dezinterpretováno jako snaha o odtržení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257F3-F4B0-7C44-8004-AAAC6B564ED3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B80B7-2AEF-BE48-B84B-23A65DF3D1EF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Období: listopad 2004 – leden 2005</a:t>
          </a:r>
          <a:endParaRPr lang="en-US" sz="3000" kern="1200"/>
        </a:p>
      </dsp:txBody>
      <dsp:txXfrm>
        <a:off x="0" y="0"/>
        <a:ext cx="10515600" cy="1087834"/>
      </dsp:txXfrm>
    </dsp:sp>
    <dsp:sp modelId="{8398C94D-EF38-AB4A-B29D-B8D7CD05AEA5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439B8F-1AE5-7040-976A-494F8E1184A5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Důvod: zfalšované prezidentské volby – vyhlášen vítěz Viktor Janukovyč</a:t>
          </a:r>
          <a:endParaRPr lang="en-US" sz="3000" kern="1200"/>
        </a:p>
      </dsp:txBody>
      <dsp:txXfrm>
        <a:off x="0" y="1087834"/>
        <a:ext cx="10515600" cy="1087834"/>
      </dsp:txXfrm>
    </dsp:sp>
    <dsp:sp modelId="{3DD576E1-E455-D34B-BC00-EB9D4C9DFC14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175E4-630E-6F4F-B302-763C3A31137C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Opozice vedená Viktorem Juščenkem obvinila vládu z podvodů</a:t>
          </a:r>
          <a:endParaRPr lang="en-US" sz="3000" kern="1200"/>
        </a:p>
      </dsp:txBody>
      <dsp:txXfrm>
        <a:off x="0" y="2175669"/>
        <a:ext cx="10515600" cy="1087834"/>
      </dsp:txXfrm>
    </dsp:sp>
    <dsp:sp modelId="{8AF0850B-49DF-844A-B6CD-7387B6D0925B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D0559-870A-1F49-8DD2-7E668D355BE3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Masové nenásilné protesty v Kyjevě a dalších městech</a:t>
          </a:r>
          <a:endParaRPr lang="en-US" sz="3000" kern="1200"/>
        </a:p>
      </dsp:txBody>
      <dsp:txXfrm>
        <a:off x="0" y="3263503"/>
        <a:ext cx="10515600" cy="108783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2D729-6DA0-8C46-944D-F12769B8A21A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52F58-4261-F84D-B294-329EA346B1F1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Oranžová barva = symbol kampaně Viktora Juščenka</a:t>
          </a:r>
          <a:endParaRPr lang="en-US" sz="3000" kern="1200"/>
        </a:p>
      </dsp:txBody>
      <dsp:txXfrm>
        <a:off x="0" y="0"/>
        <a:ext cx="10515600" cy="1087834"/>
      </dsp:txXfrm>
    </dsp:sp>
    <dsp:sp modelId="{93ED68B1-C53D-DA4E-920A-11CC4211BF4E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6456D-68DF-914E-86DE-61EB453F6B4A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Protesty vedly k rozhodnutí Nejvyššího soudu opakovat volby</a:t>
          </a:r>
          <a:endParaRPr lang="en-US" sz="3000" kern="1200"/>
        </a:p>
      </dsp:txBody>
      <dsp:txXfrm>
        <a:off x="0" y="1087834"/>
        <a:ext cx="10515600" cy="1087834"/>
      </dsp:txXfrm>
    </dsp:sp>
    <dsp:sp modelId="{50FA686E-EE68-2146-A696-4A97715737CE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7D011-DAA9-A24C-ABB2-3D3682E90B04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Opakované 2. kolo: vítězství Juščenka (52 %)</a:t>
          </a:r>
          <a:endParaRPr lang="en-US" sz="3000" kern="1200"/>
        </a:p>
      </dsp:txBody>
      <dsp:txXfrm>
        <a:off x="0" y="2175669"/>
        <a:ext cx="10515600" cy="1087834"/>
      </dsp:txXfrm>
    </dsp:sp>
    <dsp:sp modelId="{F5332F4D-7E65-2647-8684-A5DDF68953C6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1BDCF-DCE2-5146-B737-68B1FFE6D369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Zahájil reformy, přiblížení k EU, boj s korupcí</a:t>
          </a:r>
          <a:endParaRPr lang="en-US" sz="3000" kern="1200"/>
        </a:p>
      </dsp:txBody>
      <dsp:txXfrm>
        <a:off x="0" y="3263503"/>
        <a:ext cx="10515600" cy="108783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69401-2EBC-CC46-88C8-1F6A0D561440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0B98F6-70F9-5144-A0F0-BE4A2ECFC6CF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Posílení občanské společnosti a víry v demokracii</a:t>
          </a:r>
          <a:endParaRPr lang="en-US" sz="4000" kern="1200"/>
        </a:p>
      </dsp:txBody>
      <dsp:txXfrm>
        <a:off x="0" y="2124"/>
        <a:ext cx="10515600" cy="1449029"/>
      </dsp:txXfrm>
    </dsp:sp>
    <dsp:sp modelId="{CFB98A33-48E1-2842-B7DA-37EB070E07A2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96F307-F7D9-D243-95C5-C9A0BB472EA4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Zklamání z pomalých reforem a návratu starých struktur</a:t>
          </a:r>
          <a:endParaRPr lang="en-US" sz="4000" kern="1200"/>
        </a:p>
      </dsp:txBody>
      <dsp:txXfrm>
        <a:off x="0" y="1451154"/>
        <a:ext cx="10515600" cy="1449029"/>
      </dsp:txXfrm>
    </dsp:sp>
    <dsp:sp modelId="{DCAA91B1-69BD-9F45-8AF0-BCE4BEC9EFBB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2D68FC-D571-3248-A202-A9C77DC7E1C0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Předehra k Euromajdanu (2013–2014)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960F5-09B0-7442-BEC4-161E37B4492B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C28272-AF3C-8A42-BB47-CE9145CFE3BE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Obě události byly masovými protesty za demokratické hodnoty</a:t>
          </a:r>
          <a:endParaRPr lang="en-US" sz="3000" kern="1200"/>
        </a:p>
      </dsp:txBody>
      <dsp:txXfrm>
        <a:off x="0" y="0"/>
        <a:ext cx="10515600" cy="1087834"/>
      </dsp:txXfrm>
    </dsp:sp>
    <dsp:sp modelId="{DFA5AB21-90CA-BF40-90D6-7FB83ABE3A39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C6BF47-EF63-A845-B19A-308DFF8F82DC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Oranžová revoluce – protesty proti volebním podvodům</a:t>
          </a:r>
          <a:endParaRPr lang="en-US" sz="3000" kern="1200"/>
        </a:p>
      </dsp:txBody>
      <dsp:txXfrm>
        <a:off x="0" y="1087834"/>
        <a:ext cx="10515600" cy="1087834"/>
      </dsp:txXfrm>
    </dsp:sp>
    <dsp:sp modelId="{35CDB8D6-C078-9D4E-A5F2-0CC9CA419B90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31500E-603A-184B-89C1-A49CE4609DC1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Euromajdan – odpor proti odmítnutí přibližování k EU</a:t>
          </a:r>
          <a:endParaRPr lang="en-US" sz="3000" kern="1200"/>
        </a:p>
      </dsp:txBody>
      <dsp:txXfrm>
        <a:off x="0" y="2175669"/>
        <a:ext cx="10515600" cy="1087834"/>
      </dsp:txXfrm>
    </dsp:sp>
    <dsp:sp modelId="{CDA91A5F-F64E-894D-89B8-BC1B5054B413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C7EE4F-AFF8-5042-80A8-CDBBD87DC309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Euromajdan vedl k pádu Janukovyče a konfliktu s Ruskem</a:t>
          </a:r>
          <a:endParaRPr lang="en-US" sz="3000" kern="1200"/>
        </a:p>
      </dsp:txBody>
      <dsp:txXfrm>
        <a:off x="0" y="3263503"/>
        <a:ext cx="10515600" cy="108783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0FDA5-A199-2E40-9B5E-68B0CD09319B}">
      <dsp:nvSpPr>
        <dsp:cNvPr id="0" name=""/>
        <dsp:cNvSpPr/>
      </dsp:nvSpPr>
      <dsp:spPr>
        <a:xfrm>
          <a:off x="0" y="1759"/>
          <a:ext cx="5791199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76352E-3E87-2042-8549-711EA9FCB530}">
      <dsp:nvSpPr>
        <dsp:cNvPr id="0" name=""/>
        <dsp:cNvSpPr/>
      </dsp:nvSpPr>
      <dsp:spPr>
        <a:xfrm>
          <a:off x="0" y="1759"/>
          <a:ext cx="5791199" cy="1199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• </a:t>
          </a:r>
          <a:r>
            <a:rPr lang="en-US" sz="2900" b="1" kern="1200" dirty="0" err="1"/>
            <a:t>Narozen</a:t>
          </a:r>
          <a:r>
            <a:rPr lang="en-US" sz="2900" b="1" kern="1200" dirty="0"/>
            <a:t>: 9. </a:t>
          </a:r>
          <a:r>
            <a:rPr lang="en-US" sz="2900" b="1" kern="1200" dirty="0" err="1"/>
            <a:t>července</a:t>
          </a:r>
          <a:r>
            <a:rPr lang="en-US" sz="2900" b="1" kern="1200" dirty="0"/>
            <a:t> 1950, </a:t>
          </a:r>
          <a:r>
            <a:rPr lang="en-US" sz="2900" b="1" kern="1200" dirty="0" err="1"/>
            <a:t>Jenakijeve</a:t>
          </a:r>
          <a:r>
            <a:rPr lang="en-US" sz="2900" b="1" kern="1200" dirty="0"/>
            <a:t> (</a:t>
          </a:r>
          <a:r>
            <a:rPr lang="en-US" sz="2900" b="1" kern="1200" dirty="0" err="1"/>
            <a:t>Doněcká</a:t>
          </a:r>
          <a:r>
            <a:rPr lang="en-US" sz="2900" b="1" kern="1200" dirty="0"/>
            <a:t> oblast)</a:t>
          </a:r>
          <a:endParaRPr lang="en-US" sz="2900" kern="1200" dirty="0"/>
        </a:p>
      </dsp:txBody>
      <dsp:txXfrm>
        <a:off x="0" y="1759"/>
        <a:ext cx="5791199" cy="1199805"/>
      </dsp:txXfrm>
    </dsp:sp>
    <dsp:sp modelId="{DE8E3565-3252-6B4F-B2CF-F30455B0324F}">
      <dsp:nvSpPr>
        <dsp:cNvPr id="0" name=""/>
        <dsp:cNvSpPr/>
      </dsp:nvSpPr>
      <dsp:spPr>
        <a:xfrm>
          <a:off x="0" y="1201564"/>
          <a:ext cx="5791199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CD65AF-6B63-0D43-994A-24A7B5945D4D}">
      <dsp:nvSpPr>
        <dsp:cNvPr id="0" name=""/>
        <dsp:cNvSpPr/>
      </dsp:nvSpPr>
      <dsp:spPr>
        <a:xfrm>
          <a:off x="0" y="1201564"/>
          <a:ext cx="5791199" cy="1199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• Ruskojazyčný původ, technické a ekonomické vzdělání</a:t>
          </a:r>
          <a:endParaRPr lang="en-US" sz="2900" kern="1200"/>
        </a:p>
      </dsp:txBody>
      <dsp:txXfrm>
        <a:off x="0" y="1201564"/>
        <a:ext cx="5791199" cy="1199805"/>
      </dsp:txXfrm>
    </dsp:sp>
    <dsp:sp modelId="{D629DA83-C136-0248-A63B-5ED8F5E729E5}">
      <dsp:nvSpPr>
        <dsp:cNvPr id="0" name=""/>
        <dsp:cNvSpPr/>
      </dsp:nvSpPr>
      <dsp:spPr>
        <a:xfrm>
          <a:off x="0" y="2401370"/>
          <a:ext cx="5791199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8D2993-374D-5A45-92DC-12358D61C791}">
      <dsp:nvSpPr>
        <dsp:cNvPr id="0" name=""/>
        <dsp:cNvSpPr/>
      </dsp:nvSpPr>
      <dsp:spPr>
        <a:xfrm>
          <a:off x="0" y="2401370"/>
          <a:ext cx="5791199" cy="1199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• Kritizováno formální právní vzdělání</a:t>
          </a:r>
          <a:endParaRPr lang="en-US" sz="2900" kern="1200"/>
        </a:p>
      </dsp:txBody>
      <dsp:txXfrm>
        <a:off x="0" y="2401370"/>
        <a:ext cx="5791199" cy="119980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9FF48-60B5-4FBF-A20B-3C6E2EB6EAF2}">
      <dsp:nvSpPr>
        <dsp:cNvPr id="0" name=""/>
        <dsp:cNvSpPr/>
      </dsp:nvSpPr>
      <dsp:spPr>
        <a:xfrm>
          <a:off x="778428" y="1292737"/>
          <a:ext cx="1084396" cy="10843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CB637-F973-49D6-83DD-351AB5C8B475}">
      <dsp:nvSpPr>
        <dsp:cNvPr id="0" name=""/>
        <dsp:cNvSpPr/>
      </dsp:nvSpPr>
      <dsp:spPr>
        <a:xfrm>
          <a:off x="115741" y="2695787"/>
          <a:ext cx="24097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• Premiér Ukrajiny: 2002–2005, 2006–2007</a:t>
          </a:r>
          <a:endParaRPr lang="en-US" sz="1700" kern="1200"/>
        </a:p>
      </dsp:txBody>
      <dsp:txXfrm>
        <a:off x="115741" y="2695787"/>
        <a:ext cx="2409769" cy="720000"/>
      </dsp:txXfrm>
    </dsp:sp>
    <dsp:sp modelId="{C62FE542-8D5D-4A68-B07B-39BA25501818}">
      <dsp:nvSpPr>
        <dsp:cNvPr id="0" name=""/>
        <dsp:cNvSpPr/>
      </dsp:nvSpPr>
      <dsp:spPr>
        <a:xfrm>
          <a:off x="3609908" y="1292737"/>
          <a:ext cx="1084396" cy="10843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89ACC-6687-44C9-9FF3-3C221884A8F2}">
      <dsp:nvSpPr>
        <dsp:cNvPr id="0" name=""/>
        <dsp:cNvSpPr/>
      </dsp:nvSpPr>
      <dsp:spPr>
        <a:xfrm>
          <a:off x="2947221" y="2695787"/>
          <a:ext cx="24097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• </a:t>
          </a:r>
          <a:r>
            <a:rPr lang="en-US" sz="1700" b="1" kern="1200" dirty="0" err="1"/>
            <a:t>Kandidát</a:t>
          </a:r>
          <a:r>
            <a:rPr lang="en-US" sz="1700" b="1" kern="1200" dirty="0"/>
            <a:t> v </a:t>
          </a:r>
          <a:r>
            <a:rPr lang="en-US" sz="1700" b="1" kern="1200" dirty="0" err="1"/>
            <a:t>prezidentských</a:t>
          </a:r>
          <a:r>
            <a:rPr lang="en-US" sz="1700" b="1" kern="1200" dirty="0"/>
            <a:t> </a:t>
          </a:r>
          <a:r>
            <a:rPr lang="en-US" sz="1700" b="1" kern="1200" dirty="0" err="1"/>
            <a:t>volbách</a:t>
          </a:r>
          <a:r>
            <a:rPr lang="en-US" sz="1700" b="1" kern="1200" dirty="0"/>
            <a:t> 2004 – </a:t>
          </a:r>
          <a:r>
            <a:rPr lang="en-US" sz="1700" b="1" kern="1200" dirty="0" err="1"/>
            <a:t>volby</a:t>
          </a:r>
          <a:r>
            <a:rPr lang="en-US" sz="1700" b="1" kern="1200" dirty="0"/>
            <a:t> </a:t>
          </a:r>
          <a:r>
            <a:rPr lang="en-US" sz="1700" b="1" kern="1200" dirty="0" err="1"/>
            <a:t>zfalšovány</a:t>
          </a:r>
          <a:endParaRPr lang="en-US" sz="1700" kern="1200" dirty="0"/>
        </a:p>
      </dsp:txBody>
      <dsp:txXfrm>
        <a:off x="2947221" y="2695787"/>
        <a:ext cx="2409769" cy="720000"/>
      </dsp:txXfrm>
    </dsp:sp>
    <dsp:sp modelId="{FD722514-EDEC-4E62-BA94-02E05BEC901E}">
      <dsp:nvSpPr>
        <dsp:cNvPr id="0" name=""/>
        <dsp:cNvSpPr/>
      </dsp:nvSpPr>
      <dsp:spPr>
        <a:xfrm>
          <a:off x="6441387" y="1292737"/>
          <a:ext cx="1084396" cy="10843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376E9-C531-4115-9549-F1551ED6CE7B}">
      <dsp:nvSpPr>
        <dsp:cNvPr id="0" name=""/>
        <dsp:cNvSpPr/>
      </dsp:nvSpPr>
      <dsp:spPr>
        <a:xfrm>
          <a:off x="5778701" y="2695787"/>
          <a:ext cx="24097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• </a:t>
          </a:r>
          <a:r>
            <a:rPr lang="en-US" sz="1700" b="1" kern="1200" dirty="0" err="1"/>
            <a:t>Prezident</a:t>
          </a:r>
          <a:r>
            <a:rPr lang="en-US" sz="1700" b="1" kern="1200" dirty="0"/>
            <a:t> </a:t>
          </a:r>
          <a:r>
            <a:rPr lang="en-US" sz="1700" b="1" kern="1200" dirty="0" err="1"/>
            <a:t>Ukrajiny</a:t>
          </a:r>
          <a:r>
            <a:rPr lang="en-US" sz="1700" b="1" kern="1200" dirty="0"/>
            <a:t>: 2010–2014</a:t>
          </a:r>
          <a:endParaRPr lang="en-US" sz="1700" kern="1200" dirty="0"/>
        </a:p>
      </dsp:txBody>
      <dsp:txXfrm>
        <a:off x="5778701" y="2695787"/>
        <a:ext cx="2409769" cy="72000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81DC9-2892-E046-AC50-5F24AF2873EA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9E9F8-EE21-0848-B0E3-54E69549DDE8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2013: odmítl podepsat asociační dohodu s EU</a:t>
          </a:r>
          <a:endParaRPr lang="en-US" sz="4000" kern="1200"/>
        </a:p>
      </dsp:txBody>
      <dsp:txXfrm>
        <a:off x="0" y="2124"/>
        <a:ext cx="10515600" cy="1449029"/>
      </dsp:txXfrm>
    </dsp:sp>
    <dsp:sp modelId="{126845E9-A940-7542-A1A2-9590F7A9F9E7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CDA9B-D362-DF43-BD0A-F47EFEF7DF15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Spuštění Euromajdanu – masové protesty</a:t>
          </a:r>
          <a:endParaRPr lang="en-US" sz="4000" kern="1200"/>
        </a:p>
      </dsp:txBody>
      <dsp:txXfrm>
        <a:off x="0" y="1451154"/>
        <a:ext cx="10515600" cy="1449029"/>
      </dsp:txXfrm>
    </dsp:sp>
    <dsp:sp modelId="{755A5275-DF1A-544C-859B-183A9BAEF58E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28F10C-FDD5-0249-94A8-8CF0D975FF93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Únor 2014: útěk do Ruska, odvolán parlamentem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D77B7-A0CA-684F-93B4-6E182BB0653C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BEFC3-4909-604D-8DCF-C6EB364AEEE6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První </a:t>
          </a:r>
          <a:r>
            <a:rPr lang="cs-CZ" sz="2600" b="1" kern="1200"/>
            <a:t>částečně svobodné volby</a:t>
          </a:r>
          <a:r>
            <a:rPr lang="cs-CZ" sz="2600" kern="1200"/>
            <a:t> v Ukrajinské SSR od roku 1917.</a:t>
          </a:r>
          <a:endParaRPr lang="en-US" sz="2600" kern="1200"/>
        </a:p>
      </dsp:txBody>
      <dsp:txXfrm>
        <a:off x="0" y="0"/>
        <a:ext cx="10515600" cy="1087834"/>
      </dsp:txXfrm>
    </dsp:sp>
    <dsp:sp modelId="{5764EC2F-38DC-3E48-AE32-EAFB3720C0FA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40FCB-6979-5349-88C3-8DA30FA376F2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Zvolen byl nový </a:t>
          </a:r>
          <a:r>
            <a:rPr lang="cs-CZ" sz="2600" b="1" kern="1200"/>
            <a:t>parlament – Nejvyšší sovět Ukrajiny</a:t>
          </a:r>
          <a:r>
            <a:rPr lang="cs-CZ" sz="2600" kern="1200"/>
            <a:t>.</a:t>
          </a:r>
          <a:endParaRPr lang="en-US" sz="2600" kern="1200"/>
        </a:p>
      </dsp:txBody>
      <dsp:txXfrm>
        <a:off x="0" y="1087834"/>
        <a:ext cx="10515600" cy="1087834"/>
      </dsp:txXfrm>
    </dsp:sp>
    <dsp:sp modelId="{DDCA7151-659C-074A-8D0A-CE516228687A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7B26B-1DF1-AB47-B32F-7C51E832B71C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V parlamentu začala působit </a:t>
          </a:r>
          <a:r>
            <a:rPr lang="cs-CZ" sz="2600" b="1" kern="1200"/>
            <a:t>opoziční skupina „Narodna Rada“ (Národní rada)</a:t>
          </a:r>
          <a:r>
            <a:rPr lang="cs-CZ" sz="2600" kern="1200"/>
            <a:t>, složená z prodemokratických a prozápadních poslanců.</a:t>
          </a:r>
          <a:endParaRPr lang="en-US" sz="2600" kern="1200"/>
        </a:p>
      </dsp:txBody>
      <dsp:txXfrm>
        <a:off x="0" y="2175669"/>
        <a:ext cx="10515600" cy="1087834"/>
      </dsp:txXfrm>
    </dsp:sp>
    <dsp:sp modelId="{A1B5C876-0C2F-B148-A828-C17214F5D503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1C316-99BD-AA46-973C-C8B683D4CF8B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Tyto volby znamenaly </a:t>
          </a:r>
          <a:r>
            <a:rPr lang="cs-CZ" sz="2600" b="1" kern="1200"/>
            <a:t>začátek procesu demokratizace a postupného odpoutávání od Moskvy</a:t>
          </a:r>
          <a:r>
            <a:rPr lang="cs-CZ" sz="2600" kern="1200"/>
            <a:t>.</a:t>
          </a:r>
          <a:endParaRPr lang="en-US" sz="2600" kern="1200"/>
        </a:p>
      </dsp:txBody>
      <dsp:txXfrm>
        <a:off x="0" y="3263503"/>
        <a:ext cx="10515600" cy="108783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B0F22-8F4F-CD4D-9368-AF1FB3B6DF74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7E1A737-AA2A-944F-9066-79F8295ADF69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Exil v Rusku, odsouzen za vlastizradu (2019)</a:t>
          </a:r>
          <a:endParaRPr lang="en-US" sz="4000" kern="1200"/>
        </a:p>
      </dsp:txBody>
      <dsp:txXfrm>
        <a:off x="0" y="2124"/>
        <a:ext cx="10515600" cy="1449029"/>
      </dsp:txXfrm>
    </dsp:sp>
    <dsp:sp modelId="{81AD4446-AE5D-864A-9436-043A725A4CBA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B45C52-603E-BF4B-8BEE-BF6A1C54523F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Spojován s ruskou anexí Krymu a válkou na Donbasu</a:t>
          </a:r>
          <a:endParaRPr lang="en-US" sz="4000" kern="1200"/>
        </a:p>
      </dsp:txBody>
      <dsp:txXfrm>
        <a:off x="0" y="1451154"/>
        <a:ext cx="10515600" cy="1449029"/>
      </dsp:txXfrm>
    </dsp:sp>
    <dsp:sp modelId="{CB12E91A-5DB4-4A47-BC3D-C052F45CA025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D9CB26-3B24-0D45-ACDA-375841AC88EC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Vnímán jako symbol korupce a proruské politiky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EF2CC-7972-9B40-AC05-8F9FEDB23ADC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D0ED5B9-E7A6-9E48-989C-56F908EF30AD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U proruštích voličů – dříve oblíbený jako ochránce stability</a:t>
          </a:r>
          <a:endParaRPr lang="en-US" sz="4000" kern="1200"/>
        </a:p>
      </dsp:txBody>
      <dsp:txXfrm>
        <a:off x="0" y="2124"/>
        <a:ext cx="10515600" cy="1449029"/>
      </dsp:txXfrm>
    </dsp:sp>
    <dsp:sp modelId="{A509D8A4-747A-2743-84DC-23C2C305CE06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3B3064-8D9D-684A-8724-1B5C5BA6DA0F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U prozápadních Ukrajinců – symbol zrady a selhání demokracie</a:t>
          </a:r>
          <a:endParaRPr lang="en-US" sz="4000" kern="1200"/>
        </a:p>
      </dsp:txBody>
      <dsp:txXfrm>
        <a:off x="0" y="1451154"/>
        <a:ext cx="10515600" cy="1449029"/>
      </dsp:txXfrm>
    </dsp:sp>
    <dsp:sp modelId="{A89699D9-301A-9346-BE64-ADB9F406EC20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FABE18-B125-764D-95ED-8E658812BD94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Jeho pád odstartoval novou etapu ukrajinských dějin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E2FC0-AD34-B542-8949-C2E532B43E98}">
      <dsp:nvSpPr>
        <dsp:cNvPr id="0" name=""/>
        <dsp:cNvSpPr/>
      </dsp:nvSpPr>
      <dsp:spPr>
        <a:xfrm>
          <a:off x="0" y="2124"/>
          <a:ext cx="5181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DAEB14-DB7D-A54D-A624-9857A977C3A0}">
      <dsp:nvSpPr>
        <dsp:cNvPr id="0" name=""/>
        <dsp:cNvSpPr/>
      </dsp:nvSpPr>
      <dsp:spPr>
        <a:xfrm>
          <a:off x="0" y="2124"/>
          <a:ext cx="5181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• Narozen: 23. února 1954, Sumská oblast</a:t>
          </a:r>
          <a:endParaRPr lang="en-US" sz="2900" kern="1200"/>
        </a:p>
      </dsp:txBody>
      <dsp:txXfrm>
        <a:off x="0" y="2124"/>
        <a:ext cx="5181600" cy="1449029"/>
      </dsp:txXfrm>
    </dsp:sp>
    <dsp:sp modelId="{3C6CC3E9-DEB7-3E43-AD5C-4F2A4F32A20D}">
      <dsp:nvSpPr>
        <dsp:cNvPr id="0" name=""/>
        <dsp:cNvSpPr/>
      </dsp:nvSpPr>
      <dsp:spPr>
        <a:xfrm>
          <a:off x="0" y="1451154"/>
          <a:ext cx="5181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10EB0E-8BC1-9747-A970-7CEE82FD2C99}">
      <dsp:nvSpPr>
        <dsp:cNvPr id="0" name=""/>
        <dsp:cNvSpPr/>
      </dsp:nvSpPr>
      <dsp:spPr>
        <a:xfrm>
          <a:off x="0" y="1451154"/>
          <a:ext cx="5181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• Ekonom a bankéř, proevropská orientace</a:t>
          </a:r>
          <a:endParaRPr lang="en-US" sz="2900" kern="1200"/>
        </a:p>
      </dsp:txBody>
      <dsp:txXfrm>
        <a:off x="0" y="1451154"/>
        <a:ext cx="5181600" cy="1449029"/>
      </dsp:txXfrm>
    </dsp:sp>
    <dsp:sp modelId="{2CAE2E79-8380-D543-9E29-48FF420D03EE}">
      <dsp:nvSpPr>
        <dsp:cNvPr id="0" name=""/>
        <dsp:cNvSpPr/>
      </dsp:nvSpPr>
      <dsp:spPr>
        <a:xfrm>
          <a:off x="0" y="2900183"/>
          <a:ext cx="5181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899ED85-CE10-1C4A-9D69-056400B56644}">
      <dsp:nvSpPr>
        <dsp:cNvPr id="0" name=""/>
        <dsp:cNvSpPr/>
      </dsp:nvSpPr>
      <dsp:spPr>
        <a:xfrm>
          <a:off x="0" y="2900183"/>
          <a:ext cx="5181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• Manželka Kateryna – ukrajinsko-amerického původu</a:t>
          </a:r>
          <a:endParaRPr lang="en-US" sz="2900" kern="1200"/>
        </a:p>
      </dsp:txBody>
      <dsp:txXfrm>
        <a:off x="0" y="2900183"/>
        <a:ext cx="5181600" cy="144902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FA3BD-9D01-9949-872C-6D558F318B06}">
      <dsp:nvSpPr>
        <dsp:cNvPr id="0" name=""/>
        <dsp:cNvSpPr/>
      </dsp:nvSpPr>
      <dsp:spPr>
        <a:xfrm>
          <a:off x="0" y="2299"/>
          <a:ext cx="83042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1C95A1-558D-CF4D-A60C-347FF9B0BFB7}">
      <dsp:nvSpPr>
        <dsp:cNvPr id="0" name=""/>
        <dsp:cNvSpPr/>
      </dsp:nvSpPr>
      <dsp:spPr>
        <a:xfrm>
          <a:off x="0" y="2299"/>
          <a:ext cx="8304213" cy="1567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• Guvernér centrální banky (1993–1999) – zavedení hřivny</a:t>
          </a:r>
          <a:endParaRPr lang="en-US" sz="3800" kern="1200"/>
        </a:p>
      </dsp:txBody>
      <dsp:txXfrm>
        <a:off x="0" y="2299"/>
        <a:ext cx="8304213" cy="1567975"/>
      </dsp:txXfrm>
    </dsp:sp>
    <dsp:sp modelId="{276280D0-CD0D-BA43-A0F5-887D0F8369A6}">
      <dsp:nvSpPr>
        <dsp:cNvPr id="0" name=""/>
        <dsp:cNvSpPr/>
      </dsp:nvSpPr>
      <dsp:spPr>
        <a:xfrm>
          <a:off x="0" y="1570274"/>
          <a:ext cx="83042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C4642B-4276-6141-97E5-46F61F5122C7}">
      <dsp:nvSpPr>
        <dsp:cNvPr id="0" name=""/>
        <dsp:cNvSpPr/>
      </dsp:nvSpPr>
      <dsp:spPr>
        <a:xfrm>
          <a:off x="0" y="1570274"/>
          <a:ext cx="8304213" cy="1567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• Premiér Ukrajiny (1999–2001) – reformy, odvolání politickým tlakem</a:t>
          </a:r>
          <a:endParaRPr lang="en-US" sz="3800" kern="1200"/>
        </a:p>
      </dsp:txBody>
      <dsp:txXfrm>
        <a:off x="0" y="1570274"/>
        <a:ext cx="8304213" cy="1567975"/>
      </dsp:txXfrm>
    </dsp:sp>
    <dsp:sp modelId="{0363CF3E-207D-7B42-AD81-7369CC658CBF}">
      <dsp:nvSpPr>
        <dsp:cNvPr id="0" name=""/>
        <dsp:cNvSpPr/>
      </dsp:nvSpPr>
      <dsp:spPr>
        <a:xfrm>
          <a:off x="0" y="3138250"/>
          <a:ext cx="830421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E69D79-9571-4D4B-AB8C-56DAEA54250A}">
      <dsp:nvSpPr>
        <dsp:cNvPr id="0" name=""/>
        <dsp:cNvSpPr/>
      </dsp:nvSpPr>
      <dsp:spPr>
        <a:xfrm>
          <a:off x="0" y="3138250"/>
          <a:ext cx="8304213" cy="1567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• Zakladatel opozičního bloku „Naše Ukrajina“</a:t>
          </a:r>
          <a:endParaRPr lang="en-US" sz="3800" kern="1200"/>
        </a:p>
      </dsp:txBody>
      <dsp:txXfrm>
        <a:off x="0" y="3138250"/>
        <a:ext cx="8304213" cy="156797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9630F-B5A2-3047-A784-1D26F85A89D4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9B0CB43-FAA9-5D47-909A-A91EF7904EE1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Prezidentské volby 2004 – oponent Janukovyče</a:t>
          </a:r>
          <a:endParaRPr lang="en-US" sz="4000" kern="1200"/>
        </a:p>
      </dsp:txBody>
      <dsp:txXfrm>
        <a:off x="0" y="2124"/>
        <a:ext cx="10515600" cy="1449029"/>
      </dsp:txXfrm>
    </dsp:sp>
    <dsp:sp modelId="{8FE92363-2BBF-1345-B415-DE03C41AFDE1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8560FE8-89B9-7A4C-9310-4BFEE6148BC0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Otráven dioxinem během kampaně</a:t>
          </a:r>
          <a:endParaRPr lang="en-US" sz="4000" kern="1200"/>
        </a:p>
      </dsp:txBody>
      <dsp:txXfrm>
        <a:off x="0" y="1451154"/>
        <a:ext cx="10515600" cy="1449029"/>
      </dsp:txXfrm>
    </dsp:sp>
    <dsp:sp modelId="{64F5BB1B-DC7E-614A-BDA0-EC8BC63C2DC7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F06D16C-616B-6146-A4AD-B1D6DEBE0132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Po Oranžové revoluci zvolen prezidentem (prosinec 2004)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D3B40-EBF7-634C-A987-91D971E716C9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7085A3-BC9E-3C4E-87A7-2672A6CF7345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/>
            <a:t>• Podpora přiblížení k EU a NATO</a:t>
          </a:r>
          <a:endParaRPr lang="en-US" sz="4200" kern="1200"/>
        </a:p>
      </dsp:txBody>
      <dsp:txXfrm>
        <a:off x="0" y="2124"/>
        <a:ext cx="10515600" cy="1449029"/>
      </dsp:txXfrm>
    </dsp:sp>
    <dsp:sp modelId="{3F2F8687-8557-B044-82CE-E868AC6AB585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D1CBAB-C50B-FE46-992C-AEAE5FB0F4A3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/>
            <a:t>• Spory s Tymošenkovou, pomalé reformy</a:t>
          </a:r>
          <a:endParaRPr lang="en-US" sz="4200" kern="1200"/>
        </a:p>
      </dsp:txBody>
      <dsp:txXfrm>
        <a:off x="0" y="1451154"/>
        <a:ext cx="10515600" cy="1449029"/>
      </dsp:txXfrm>
    </dsp:sp>
    <dsp:sp modelId="{E2554C22-33F0-9842-8AF9-B4C23883AF1D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163A68-1186-DF44-BE9D-3B347A58092B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/>
            <a:t>• Ztráta důvěry veřejnosti</a:t>
          </a:r>
          <a:endParaRPr lang="en-US" sz="4200" kern="1200"/>
        </a:p>
      </dsp:txBody>
      <dsp:txXfrm>
        <a:off x="0" y="2900183"/>
        <a:ext cx="10515600" cy="144902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DF60F-290A-4D41-AF91-B69CAEF0719B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D5523-9259-ED40-B853-BF1E271B1B4A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Ve volbách 2010 získal méně než 6 % hlasů</a:t>
          </a:r>
          <a:endParaRPr lang="en-US" sz="4000" kern="1200"/>
        </a:p>
      </dsp:txBody>
      <dsp:txXfrm>
        <a:off x="0" y="2124"/>
        <a:ext cx="10515600" cy="1449029"/>
      </dsp:txXfrm>
    </dsp:sp>
    <dsp:sp modelId="{B691E71E-C3A7-BD4F-AAF8-2767F443BC9A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75BD0-4A4D-544D-8473-EE5357754096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Stáhl se z politiky, symbol demokratických změn</a:t>
          </a:r>
          <a:endParaRPr lang="en-US" sz="4000" kern="1200"/>
        </a:p>
      </dsp:txBody>
      <dsp:txXfrm>
        <a:off x="0" y="1451154"/>
        <a:ext cx="10515600" cy="1449029"/>
      </dsp:txXfrm>
    </dsp:sp>
    <dsp:sp modelId="{81F51A2C-A09D-2D4D-A2F9-9CC4A2BAF38B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9545F-B56B-7945-A7A2-CB593BD9A57E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Vnímán jako čestný, ale slabý vůdce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6E42B4-AC48-1F47-98C3-AFE60EB33EBD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D22D8-FCA7-1B46-A123-5FE0A0999033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Juščenko: prozápadní, demokratický reformátor</a:t>
          </a:r>
          <a:endParaRPr lang="en-US" sz="3000" kern="1200"/>
        </a:p>
      </dsp:txBody>
      <dsp:txXfrm>
        <a:off x="0" y="0"/>
        <a:ext cx="10515600" cy="1087834"/>
      </dsp:txXfrm>
    </dsp:sp>
    <dsp:sp modelId="{B18E6759-1EFB-3A4D-8B43-849B07CF1A81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5D51F-6503-8C41-B4E1-EDAC7940F67D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Janukovyč: proruský, autoritářský styl vlády</a:t>
          </a:r>
          <a:endParaRPr lang="en-US" sz="3000" kern="1200"/>
        </a:p>
      </dsp:txBody>
      <dsp:txXfrm>
        <a:off x="0" y="1087834"/>
        <a:ext cx="10515600" cy="1087834"/>
      </dsp:txXfrm>
    </dsp:sp>
    <dsp:sp modelId="{A6824F69-B528-5442-A8ED-BA6D74AAC20D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40557-98A4-A94C-9837-2CEC53DC0B4C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Juščenko – symbol Oranžové revoluce, Janukovyč – pád během Euromajdanu</a:t>
          </a:r>
          <a:endParaRPr lang="en-US" sz="3000" kern="1200"/>
        </a:p>
      </dsp:txBody>
      <dsp:txXfrm>
        <a:off x="0" y="2175669"/>
        <a:ext cx="10515600" cy="1087834"/>
      </dsp:txXfrm>
    </dsp:sp>
    <dsp:sp modelId="{FC634969-3CD3-CD4C-A9AB-0A52C92233FE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DC0A0-DE5A-0C4C-AD73-D16E220C7131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Oba ztratili veřejnou podporu, ale z různých důvodů</a:t>
          </a:r>
          <a:endParaRPr lang="en-US" sz="3000" kern="1200"/>
        </a:p>
      </dsp:txBody>
      <dsp:txXfrm>
        <a:off x="0" y="3263503"/>
        <a:ext cx="10515600" cy="108783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5C71E-26C0-F94E-97D7-A813C0959BEE}">
      <dsp:nvSpPr>
        <dsp:cNvPr id="0" name=""/>
        <dsp:cNvSpPr/>
      </dsp:nvSpPr>
      <dsp:spPr>
        <a:xfrm>
          <a:off x="0" y="2124"/>
          <a:ext cx="5181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81D64D-503D-5741-91DA-DCA6AC1AB54B}">
      <dsp:nvSpPr>
        <dsp:cNvPr id="0" name=""/>
        <dsp:cNvSpPr/>
      </dsp:nvSpPr>
      <dsp:spPr>
        <a:xfrm>
          <a:off x="0" y="2124"/>
          <a:ext cx="5181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Narozená: 27. listopadu 1960, Dnipro</a:t>
          </a:r>
          <a:endParaRPr lang="en-US" sz="3000" kern="1200"/>
        </a:p>
      </dsp:txBody>
      <dsp:txXfrm>
        <a:off x="0" y="2124"/>
        <a:ext cx="5181600" cy="1449029"/>
      </dsp:txXfrm>
    </dsp:sp>
    <dsp:sp modelId="{BF069ECF-07CB-564E-B407-6B962BD5FF9B}">
      <dsp:nvSpPr>
        <dsp:cNvPr id="0" name=""/>
        <dsp:cNvSpPr/>
      </dsp:nvSpPr>
      <dsp:spPr>
        <a:xfrm>
          <a:off x="0" y="1451154"/>
          <a:ext cx="5181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B10BF0-DD88-2743-BB2E-951397DFF414}">
      <dsp:nvSpPr>
        <dsp:cNvPr id="0" name=""/>
        <dsp:cNvSpPr/>
      </dsp:nvSpPr>
      <dsp:spPr>
        <a:xfrm>
          <a:off x="0" y="1451154"/>
          <a:ext cx="5181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Ekonomka, podnikatelka v energetickém sektoru</a:t>
          </a:r>
          <a:endParaRPr lang="en-US" sz="3000" kern="1200"/>
        </a:p>
      </dsp:txBody>
      <dsp:txXfrm>
        <a:off x="0" y="1451154"/>
        <a:ext cx="5181600" cy="1449029"/>
      </dsp:txXfrm>
    </dsp:sp>
    <dsp:sp modelId="{768D3D1E-A0B0-6F4D-940E-DFC57229F8B4}">
      <dsp:nvSpPr>
        <dsp:cNvPr id="0" name=""/>
        <dsp:cNvSpPr/>
      </dsp:nvSpPr>
      <dsp:spPr>
        <a:xfrm>
          <a:off x="0" y="2900183"/>
          <a:ext cx="5181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EB1171-2027-694C-A8CE-1FE42BA38C7A}">
      <dsp:nvSpPr>
        <dsp:cNvPr id="0" name=""/>
        <dsp:cNvSpPr/>
      </dsp:nvSpPr>
      <dsp:spPr>
        <a:xfrm>
          <a:off x="0" y="2900183"/>
          <a:ext cx="5181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V 90. letech spoluvlastnila velkou plynárenskou firmu</a:t>
          </a:r>
          <a:endParaRPr lang="en-US" sz="3000" kern="1200"/>
        </a:p>
      </dsp:txBody>
      <dsp:txXfrm>
        <a:off x="0" y="2900183"/>
        <a:ext cx="5181600" cy="144902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3649C-98EA-3942-9DAE-98F22ED6CFE3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AD9A6BB-698F-7240-981D-A84FB7F09BB5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b="1" kern="1200"/>
            <a:t>• Ministryně energetiky (1999–2001)</a:t>
          </a:r>
          <a:endParaRPr lang="en-US" sz="4900" kern="1200"/>
        </a:p>
      </dsp:txBody>
      <dsp:txXfrm>
        <a:off x="0" y="2124"/>
        <a:ext cx="10515600" cy="1449029"/>
      </dsp:txXfrm>
    </dsp:sp>
    <dsp:sp modelId="{24A63F82-BEAF-B443-9D1B-A09402CE7125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382CCE-740F-854D-878C-2F6239B82D1E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b="1" kern="1200"/>
            <a:t>• Premiérka: 2005 a 2007–2010</a:t>
          </a:r>
          <a:endParaRPr lang="en-US" sz="4900" kern="1200"/>
        </a:p>
      </dsp:txBody>
      <dsp:txXfrm>
        <a:off x="0" y="1451154"/>
        <a:ext cx="10515600" cy="1449029"/>
      </dsp:txXfrm>
    </dsp:sp>
    <dsp:sp modelId="{2B287F84-B76F-5C43-B677-6B27DC1749A2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505EDFD-4B96-4C4E-9949-07D5C13952E7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b="1" kern="1200"/>
            <a:t>• Vůdkyně strany Baťkivščyna</a:t>
          </a:r>
          <a:endParaRPr lang="en-US" sz="4900" kern="1200"/>
        </a:p>
      </dsp:txBody>
      <dsp:txXfrm>
        <a:off x="0" y="2900183"/>
        <a:ext cx="10515600" cy="14490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C9D0F-483A-934A-8A43-0214929FFA78}">
      <dsp:nvSpPr>
        <dsp:cNvPr id="0" name=""/>
        <dsp:cNvSpPr/>
      </dsp:nvSpPr>
      <dsp:spPr>
        <a:xfrm>
          <a:off x="0" y="17018"/>
          <a:ext cx="10515600" cy="14320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Parlament schválil </a:t>
          </a:r>
          <a:r>
            <a:rPr lang="cs-CZ" sz="3600" b="1" kern="1200" dirty="0"/>
            <a:t>Deklaraci státní suverenity Ukrajiny</a:t>
          </a:r>
          <a:r>
            <a:rPr lang="cs-CZ" sz="3600" kern="1200" dirty="0"/>
            <a:t>, kde Ukrajina prohlašuje:</a:t>
          </a:r>
          <a:endParaRPr lang="en-US" sz="3600" kern="1200" dirty="0"/>
        </a:p>
      </dsp:txBody>
      <dsp:txXfrm>
        <a:off x="69908" y="86926"/>
        <a:ext cx="10375784" cy="1292264"/>
      </dsp:txXfrm>
    </dsp:sp>
    <dsp:sp modelId="{F7224FCE-595F-5D47-991B-E65B4FB1D38D}">
      <dsp:nvSpPr>
        <dsp:cNvPr id="0" name=""/>
        <dsp:cNvSpPr/>
      </dsp:nvSpPr>
      <dsp:spPr>
        <a:xfrm>
          <a:off x="0" y="1449099"/>
          <a:ext cx="10515600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800" i="1" kern="1200" dirty="0"/>
            <a:t>Prioritu ukrajinských zákonů nad sovětskými</a:t>
          </a:r>
          <a:r>
            <a:rPr lang="cs-CZ" sz="2800" kern="1200" dirty="0"/>
            <a:t>,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800" i="1" kern="1200"/>
            <a:t>Záměr vytvořit vlastní armádu, měnu a zahraniční politiku</a:t>
          </a:r>
          <a:r>
            <a:rPr lang="cs-CZ" sz="2800" kern="1200"/>
            <a:t>,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800" i="1" kern="1200"/>
            <a:t>Právo na vystoupení z SSSR</a:t>
          </a:r>
          <a:r>
            <a:rPr lang="cs-CZ" sz="2800" kern="1200"/>
            <a:t>.</a:t>
          </a:r>
          <a:endParaRPr lang="en-US" sz="2800" kern="1200"/>
        </a:p>
      </dsp:txBody>
      <dsp:txXfrm>
        <a:off x="0" y="1449099"/>
        <a:ext cx="10515600" cy="1453140"/>
      </dsp:txXfrm>
    </dsp:sp>
    <dsp:sp modelId="{9DADE8E5-6DF0-4F41-BEC8-5E10215FBC06}">
      <dsp:nvSpPr>
        <dsp:cNvPr id="0" name=""/>
        <dsp:cNvSpPr/>
      </dsp:nvSpPr>
      <dsp:spPr>
        <a:xfrm>
          <a:off x="0" y="2902239"/>
          <a:ext cx="10515600" cy="14320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/>
            <a:t>Byl to </a:t>
          </a:r>
          <a:r>
            <a:rPr lang="cs-CZ" sz="3600" b="1" kern="1200"/>
            <a:t>zásadní krok k samostatnosti</a:t>
          </a:r>
          <a:r>
            <a:rPr lang="cs-CZ" sz="3600" kern="1200"/>
            <a:t>, ale </a:t>
          </a:r>
          <a:r>
            <a:rPr lang="cs-CZ" sz="3600" b="1" kern="1200"/>
            <a:t>ještě ne plná nezávislost</a:t>
          </a:r>
          <a:r>
            <a:rPr lang="cs-CZ" sz="3600" kern="1200"/>
            <a:t>.</a:t>
          </a:r>
          <a:endParaRPr lang="en-US" sz="3600" kern="1200"/>
        </a:p>
      </dsp:txBody>
      <dsp:txXfrm>
        <a:off x="69908" y="2972147"/>
        <a:ext cx="10375784" cy="129226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41861-2DE3-DA45-9EA4-45FEBB2EA260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66F381-A0B2-5E4A-8307-2C71346D1DB5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Spojenectví s Viktorem Juščenkem</a:t>
          </a:r>
          <a:endParaRPr lang="en-US" sz="4000" kern="1200"/>
        </a:p>
      </dsp:txBody>
      <dsp:txXfrm>
        <a:off x="0" y="2124"/>
        <a:ext cx="10515600" cy="1449029"/>
      </dsp:txXfrm>
    </dsp:sp>
    <dsp:sp modelId="{6B0BC9CC-D5C8-8943-9645-2F17039147FA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0E29CD-578D-3642-8CDC-90D5051FF2D0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Hlavní ženská tvář protestního hnutí</a:t>
          </a:r>
          <a:endParaRPr lang="en-US" sz="4000" kern="1200"/>
        </a:p>
      </dsp:txBody>
      <dsp:txXfrm>
        <a:off x="0" y="1451154"/>
        <a:ext cx="10515600" cy="1449029"/>
      </dsp:txXfrm>
    </dsp:sp>
    <dsp:sp modelId="{3699EE6F-0D56-304E-8ED6-8F03AA749AC6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A823BD-2507-1348-A173-21CE24B7F698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Jmenována premiérkou po vítězství revoluce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424B5A-33F8-8E42-A9CE-5FC74B960EA8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D87915-CAB0-7F48-B61B-49A2678C3BB0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2011: odsouzena na 7 let – mezinárodní kritika procesu</a:t>
          </a:r>
          <a:endParaRPr lang="en-US" sz="4000" kern="1200"/>
        </a:p>
      </dsp:txBody>
      <dsp:txXfrm>
        <a:off x="0" y="2124"/>
        <a:ext cx="10515600" cy="1449029"/>
      </dsp:txXfrm>
    </dsp:sp>
    <dsp:sp modelId="{1D4D319A-C479-CD4A-8298-EF3A87BDEB30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ED2BFD-88AD-DC47-A8EB-9725EBF910B7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2014: propuštěna během Euromajdanu</a:t>
          </a:r>
          <a:endParaRPr lang="en-US" sz="4000" kern="1200"/>
        </a:p>
      </dsp:txBody>
      <dsp:txXfrm>
        <a:off x="0" y="1451154"/>
        <a:ext cx="10515600" cy="1449029"/>
      </dsp:txXfrm>
    </dsp:sp>
    <dsp:sp modelId="{6F3697DA-3A2B-7B47-9E03-65900DDF7BEF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B1E8C6-D544-2541-824C-D3DC5401FAAE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Kandidovala na prezidentku v letech 2014 a 2019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EF7CC-7B98-2D42-B070-547C2E5F5D5A}">
      <dsp:nvSpPr>
        <dsp:cNvPr id="0" name=""/>
        <dsp:cNvSpPr/>
      </dsp:nvSpPr>
      <dsp:spPr>
        <a:xfrm>
          <a:off x="0" y="2247"/>
          <a:ext cx="83042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2981B-0E60-5F43-8682-FDC109F2FFBE}">
      <dsp:nvSpPr>
        <dsp:cNvPr id="0" name=""/>
        <dsp:cNvSpPr/>
      </dsp:nvSpPr>
      <dsp:spPr>
        <a:xfrm>
          <a:off x="0" y="2247"/>
          <a:ext cx="8304213" cy="1532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/>
            <a:t>• Charismatická, ale kontroverzní</a:t>
          </a:r>
          <a:endParaRPr lang="en-US" sz="4300" kern="1200"/>
        </a:p>
      </dsp:txBody>
      <dsp:txXfrm>
        <a:off x="0" y="2247"/>
        <a:ext cx="8304213" cy="1532867"/>
      </dsp:txXfrm>
    </dsp:sp>
    <dsp:sp modelId="{0DAEE1E7-A1F2-864F-B47B-76621D8E02D6}">
      <dsp:nvSpPr>
        <dsp:cNvPr id="0" name=""/>
        <dsp:cNvSpPr/>
      </dsp:nvSpPr>
      <dsp:spPr>
        <a:xfrm>
          <a:off x="0" y="1535114"/>
          <a:ext cx="83042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9AB31-E1D6-5D49-97A4-4E21BA20A338}">
      <dsp:nvSpPr>
        <dsp:cNvPr id="0" name=""/>
        <dsp:cNvSpPr/>
      </dsp:nvSpPr>
      <dsp:spPr>
        <a:xfrm>
          <a:off x="0" y="1535114"/>
          <a:ext cx="8304213" cy="1532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/>
            <a:t>• Kritizována za autoritářství a populismus</a:t>
          </a:r>
          <a:endParaRPr lang="en-US" sz="4300" kern="1200"/>
        </a:p>
      </dsp:txBody>
      <dsp:txXfrm>
        <a:off x="0" y="1535114"/>
        <a:ext cx="8304213" cy="1532867"/>
      </dsp:txXfrm>
    </dsp:sp>
    <dsp:sp modelId="{74FA10A0-4909-3649-AEA7-542EB3EBC11B}">
      <dsp:nvSpPr>
        <dsp:cNvPr id="0" name=""/>
        <dsp:cNvSpPr/>
      </dsp:nvSpPr>
      <dsp:spPr>
        <a:xfrm>
          <a:off x="0" y="3067982"/>
          <a:ext cx="83042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7AE16-BCBC-D048-804E-4C142B28E0FD}">
      <dsp:nvSpPr>
        <dsp:cNvPr id="0" name=""/>
        <dsp:cNvSpPr/>
      </dsp:nvSpPr>
      <dsp:spPr>
        <a:xfrm>
          <a:off x="0" y="3067982"/>
          <a:ext cx="8304213" cy="1532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/>
            <a:t>• První výrazná žena v nejvyšší ukrajinské politice</a:t>
          </a:r>
          <a:endParaRPr lang="en-US" sz="4300" kern="1200"/>
        </a:p>
      </dsp:txBody>
      <dsp:txXfrm>
        <a:off x="0" y="3067982"/>
        <a:ext cx="8304213" cy="1532867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98A29-470D-BF4E-96EE-9CFE52596B63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CF0A486-4B51-DC4F-92DD-75D5B9FAF249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Juščenko: Proevropský, čestný, ale slabý vůdce</a:t>
          </a:r>
          <a:endParaRPr lang="en-US" sz="3000" kern="1200"/>
        </a:p>
      </dsp:txBody>
      <dsp:txXfrm>
        <a:off x="0" y="0"/>
        <a:ext cx="10515600" cy="1087834"/>
      </dsp:txXfrm>
    </dsp:sp>
    <dsp:sp modelId="{56102793-E0C3-5C44-BC99-2775DFF9D6C9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137A35-324C-8644-A755-376A019A674C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Janukovyč: Proruský, autoritář, svržen Euromajdanem</a:t>
          </a:r>
          <a:endParaRPr lang="en-US" sz="3000" kern="1200"/>
        </a:p>
      </dsp:txBody>
      <dsp:txXfrm>
        <a:off x="0" y="1087834"/>
        <a:ext cx="10515600" cy="1087834"/>
      </dsp:txXfrm>
    </dsp:sp>
    <dsp:sp modelId="{4D3FD148-2715-8444-A207-0C5016969B02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7A4D8EA-5DF2-F34A-AB39-C57543DCEEFB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Tymošenková: Ambiciózní, silná, ale rozdělující osobnost</a:t>
          </a:r>
          <a:endParaRPr lang="en-US" sz="3000" kern="1200"/>
        </a:p>
      </dsp:txBody>
      <dsp:txXfrm>
        <a:off x="0" y="2175669"/>
        <a:ext cx="10515600" cy="1087834"/>
      </dsp:txXfrm>
    </dsp:sp>
    <dsp:sp modelId="{E51D71C4-E2F8-0A48-9464-E76A64EA6016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67A1E23-EFD5-F24C-87A7-2C12BC2C4275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Všichni tři spojeni s obdobím Oranžové revoluce</a:t>
          </a:r>
          <a:endParaRPr lang="en-US" sz="3000" kern="1200"/>
        </a:p>
      </dsp:txBody>
      <dsp:txXfrm>
        <a:off x="0" y="3263503"/>
        <a:ext cx="10515600" cy="108783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9056F-1B66-6D48-A3C1-B38FA680B12C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C7742C-A13F-E049-BF9B-43C495C79F1A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Bezpečnostní události: </a:t>
          </a:r>
          <a:r>
            <a:rPr lang="cs-CZ" sz="2300" b="1" i="1" kern="1200"/>
            <a:t>Budapešťské memorandum nebylo v krizových chvílích naplněno.</a:t>
          </a:r>
          <a:r>
            <a:rPr lang="cs-CZ" sz="2300" b="1" kern="1200"/>
            <a:t> </a:t>
          </a:r>
          <a:endParaRPr lang="en-US" sz="2300" kern="1200"/>
        </a:p>
      </dsp:txBody>
      <dsp:txXfrm>
        <a:off x="0" y="0"/>
        <a:ext cx="10515600" cy="1087834"/>
      </dsp:txXfrm>
    </dsp:sp>
    <dsp:sp modelId="{C1844133-CE57-6944-8F67-9860CEC9D2BF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9E474D-82C2-9D4C-A3B4-996CC77FC82A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V roce 2014 Rusko obsadilo Krym a podpořilo separatisty na východě Ukrajiny – jednalo se o porušení memoranda ze strany jednoho ze signatářů​.</a:t>
          </a:r>
          <a:endParaRPr lang="en-US" sz="2300" kern="1200"/>
        </a:p>
      </dsp:txBody>
      <dsp:txXfrm>
        <a:off x="0" y="1087834"/>
        <a:ext cx="10515600" cy="1087834"/>
      </dsp:txXfrm>
    </dsp:sp>
    <dsp:sp modelId="{3947C8D3-D830-1B43-B435-DF3E84349DD4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05B224-8426-0B44-83C3-71801281A50B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Spojené státy a Británie toto označily za porušení závazků a protestovaly na půdě OSN, neposkytly však Ukrajině přímou vojenskou obranu​.</a:t>
          </a:r>
          <a:endParaRPr lang="en-US" sz="2300" kern="1200"/>
        </a:p>
      </dsp:txBody>
      <dsp:txXfrm>
        <a:off x="0" y="2175669"/>
        <a:ext cx="10515600" cy="1087834"/>
      </dsp:txXfrm>
    </dsp:sp>
    <dsp:sp modelId="{92A4CEFB-69A3-AA4C-9973-28095053E388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2E4FAD-86CC-8D4F-938B-E4C88AEF6EED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.</a:t>
          </a:r>
          <a:endParaRPr lang="en-US" sz="2300" kern="1200"/>
        </a:p>
      </dsp:txBody>
      <dsp:txXfrm>
        <a:off x="0" y="3263503"/>
        <a:ext cx="10515600" cy="108783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DCD6A-5E6C-6D45-9CBD-CF5AE782A621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24968C-4F0D-EA44-B4EA-4C9D1FA7D84D}">
      <dsp:nvSpPr>
        <dsp:cNvPr id="0" name=""/>
        <dsp:cNvSpPr/>
      </dsp:nvSpPr>
      <dsp:spPr>
        <a:xfrm>
          <a:off x="0" y="0"/>
          <a:ext cx="1051560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b="1" kern="1200"/>
            <a:t>V roce 2022 zahájilo Rusko otevřenou invazi na Ukrajinu, čímž opět porušilo dané záruky. </a:t>
          </a:r>
          <a:endParaRPr lang="en-US" sz="3400" kern="1200"/>
        </a:p>
      </dsp:txBody>
      <dsp:txXfrm>
        <a:off x="0" y="0"/>
        <a:ext cx="10515600" cy="2175669"/>
      </dsp:txXfrm>
    </dsp:sp>
    <dsp:sp modelId="{0F445AB0-BD5A-8444-BA1C-3EC8427AA771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D092C7-9E8E-C34E-A754-361B0C4685EE}">
      <dsp:nvSpPr>
        <dsp:cNvPr id="0" name=""/>
        <dsp:cNvSpPr/>
      </dsp:nvSpPr>
      <dsp:spPr>
        <a:xfrm>
          <a:off x="0" y="2175669"/>
          <a:ext cx="1051560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b="1" kern="1200"/>
            <a:t>Události tak ukazují, že ukrajinské bezpečnostní záruky měly spíše </a:t>
          </a:r>
          <a:r>
            <a:rPr lang="cs-CZ" sz="3400" b="1" i="1" kern="1200"/>
            <a:t>politickou než skutečně odstrašující</a:t>
          </a:r>
          <a:r>
            <a:rPr lang="cs-CZ" sz="3400" b="1" kern="1200"/>
            <a:t> povahu – nebyly schopny zabránit ruské agresi ani ji zpětně kolektivně vojensky potrestat.</a:t>
          </a:r>
          <a:endParaRPr lang="en-US" sz="3400" kern="1200"/>
        </a:p>
      </dsp:txBody>
      <dsp:txXfrm>
        <a:off x="0" y="2175669"/>
        <a:ext cx="10515600" cy="2175669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F7531-C93E-804D-B599-935A2302B690}">
      <dsp:nvSpPr>
        <dsp:cNvPr id="0" name=""/>
        <dsp:cNvSpPr/>
      </dsp:nvSpPr>
      <dsp:spPr>
        <a:xfrm>
          <a:off x="0" y="0"/>
          <a:ext cx="5181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E945CB-8123-6C4F-848C-7869EC580E69}">
      <dsp:nvSpPr>
        <dsp:cNvPr id="0" name=""/>
        <dsp:cNvSpPr/>
      </dsp:nvSpPr>
      <dsp:spPr>
        <a:xfrm>
          <a:off x="0" y="0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• Datum podpisu: 5. září 2014</a:t>
          </a:r>
          <a:endParaRPr lang="en-US" sz="2600" kern="1200"/>
        </a:p>
      </dsp:txBody>
      <dsp:txXfrm>
        <a:off x="0" y="0"/>
        <a:ext cx="5181600" cy="1087834"/>
      </dsp:txXfrm>
    </dsp:sp>
    <dsp:sp modelId="{88171E52-0EA9-7745-BB50-EF3E37C70C8D}">
      <dsp:nvSpPr>
        <dsp:cNvPr id="0" name=""/>
        <dsp:cNvSpPr/>
      </dsp:nvSpPr>
      <dsp:spPr>
        <a:xfrm>
          <a:off x="0" y="1087834"/>
          <a:ext cx="5181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4F6483-141C-0C4C-B1FF-5990433B2525}">
      <dsp:nvSpPr>
        <dsp:cNvPr id="0" name=""/>
        <dsp:cNvSpPr/>
      </dsp:nvSpPr>
      <dsp:spPr>
        <a:xfrm>
          <a:off x="0" y="1087834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• Místo: Minsk, Bělorusko</a:t>
          </a:r>
          <a:endParaRPr lang="en-US" sz="2600" kern="1200"/>
        </a:p>
      </dsp:txBody>
      <dsp:txXfrm>
        <a:off x="0" y="1087834"/>
        <a:ext cx="5181600" cy="1087834"/>
      </dsp:txXfrm>
    </dsp:sp>
    <dsp:sp modelId="{2538E16A-76B0-884B-8949-26CFFBE6D1D1}">
      <dsp:nvSpPr>
        <dsp:cNvPr id="0" name=""/>
        <dsp:cNvSpPr/>
      </dsp:nvSpPr>
      <dsp:spPr>
        <a:xfrm>
          <a:off x="0" y="2175669"/>
          <a:ext cx="5181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BA29AB-64CF-F04C-910F-E161176D78D9}">
      <dsp:nvSpPr>
        <dsp:cNvPr id="0" name=""/>
        <dsp:cNvSpPr/>
      </dsp:nvSpPr>
      <dsp:spPr>
        <a:xfrm>
          <a:off x="0" y="2175669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• Iniciativa: Tripartitní kontaktní skupina (Ukrajina, Rusko, OBSE)</a:t>
          </a:r>
          <a:endParaRPr lang="en-US" sz="2600" kern="1200"/>
        </a:p>
      </dsp:txBody>
      <dsp:txXfrm>
        <a:off x="0" y="2175669"/>
        <a:ext cx="5181600" cy="1087834"/>
      </dsp:txXfrm>
    </dsp:sp>
    <dsp:sp modelId="{E211DE5F-918A-8A44-9024-2C6A2B74AF4F}">
      <dsp:nvSpPr>
        <dsp:cNvPr id="0" name=""/>
        <dsp:cNvSpPr/>
      </dsp:nvSpPr>
      <dsp:spPr>
        <a:xfrm>
          <a:off x="0" y="3263503"/>
          <a:ext cx="5181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59902A-EC36-BF4E-9053-3F81C267EE9F}">
      <dsp:nvSpPr>
        <dsp:cNvPr id="0" name=""/>
        <dsp:cNvSpPr/>
      </dsp:nvSpPr>
      <dsp:spPr>
        <a:xfrm>
          <a:off x="0" y="3263503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• Cíl: Zastavit bojové akce na Donbasu</a:t>
          </a:r>
          <a:endParaRPr lang="en-US" sz="2600" kern="1200"/>
        </a:p>
      </dsp:txBody>
      <dsp:txXfrm>
        <a:off x="0" y="3263503"/>
        <a:ext cx="5181600" cy="108783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B304C-48F3-6E42-AE6B-BE4A20B6E27A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E204171-8DEE-D546-80FA-3109FCB39890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• Ukrajina: Leonid Kučma</a:t>
          </a:r>
          <a:endParaRPr lang="en-US" sz="3500" kern="1200"/>
        </a:p>
      </dsp:txBody>
      <dsp:txXfrm>
        <a:off x="0" y="0"/>
        <a:ext cx="10515600" cy="1087834"/>
      </dsp:txXfrm>
    </dsp:sp>
    <dsp:sp modelId="{E588F37B-B23F-2946-9749-946F59CDF46E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88FE6F0-0724-4842-A797-79B9E0D9EA62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• Rusko: Michail Zurabov</a:t>
          </a:r>
          <a:endParaRPr lang="en-US" sz="3500" kern="1200"/>
        </a:p>
      </dsp:txBody>
      <dsp:txXfrm>
        <a:off x="0" y="1087834"/>
        <a:ext cx="10515600" cy="1087834"/>
      </dsp:txXfrm>
    </dsp:sp>
    <dsp:sp modelId="{0AD3C71B-1EA9-1647-862C-C6CD0F3E1090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988B7E-8858-FE47-A198-902BCCBFE70E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• OBSE: Heidi Tagliavini</a:t>
          </a:r>
          <a:endParaRPr lang="en-US" sz="3500" kern="1200"/>
        </a:p>
      </dsp:txBody>
      <dsp:txXfrm>
        <a:off x="0" y="2175669"/>
        <a:ext cx="10515600" cy="1087834"/>
      </dsp:txXfrm>
    </dsp:sp>
    <dsp:sp modelId="{6179E6B9-FD66-AE4C-BE91-3BB470A61BB1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662F75-0EC5-D945-BB06-685374614207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/>
            <a:t>• Separatisté: Zacharčenko (DNR), Plotnickij (LNR)</a:t>
          </a:r>
          <a:endParaRPr lang="en-US" sz="3500" kern="1200"/>
        </a:p>
      </dsp:txBody>
      <dsp:txXfrm>
        <a:off x="0" y="3263503"/>
        <a:ext cx="10515600" cy="1087834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E9B68-3A06-484D-8F29-83938D531D8D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8600B0-8602-E146-9D96-FD7DF495CC23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1. Připojení Krymu k Ruské federaci</a:t>
          </a:r>
          <a:endParaRPr lang="en-US" sz="4000" kern="1200"/>
        </a:p>
      </dsp:txBody>
      <dsp:txXfrm>
        <a:off x="0" y="2124"/>
        <a:ext cx="10515600" cy="1449029"/>
      </dsp:txXfrm>
    </dsp:sp>
    <dsp:sp modelId="{B35D9858-78D8-1C47-A923-4EE3D18312F5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DC99581-C06D-A245-B5BD-666770954D34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2. Obnovení ústavy z roku 1992 (širší autonomie v rámci Ukrajiny)</a:t>
          </a:r>
          <a:endParaRPr lang="en-US" sz="4000" kern="1200"/>
        </a:p>
      </dsp:txBody>
      <dsp:txXfrm>
        <a:off x="0" y="1451154"/>
        <a:ext cx="10515600" cy="1449029"/>
      </dsp:txXfrm>
    </dsp:sp>
    <dsp:sp modelId="{F257765A-5C87-E244-AF87-397DD07D8F10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7B3AB0-0205-6845-8DEC-C5BB4F3EF868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Nebyla možnost zachovat status quo (součást Ukrajiny)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03FF7-4DF7-ED4D-B2FC-92B84A447CFD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206F32-DF08-4B4F-9171-BF7E440F8A83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• Ihned zastavit palbu</a:t>
          </a:r>
          <a:endParaRPr lang="en-US" sz="3600" kern="1200"/>
        </a:p>
      </dsp:txBody>
      <dsp:txXfrm>
        <a:off x="0" y="531"/>
        <a:ext cx="10515600" cy="870055"/>
      </dsp:txXfrm>
    </dsp:sp>
    <dsp:sp modelId="{2443427B-1AFE-2346-ABBA-348B624F1DC5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F0E9FA-BE9B-5541-837A-15A0AEF3CEF2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• Mezinárodní monitoring (OBSE)</a:t>
          </a:r>
          <a:endParaRPr lang="en-US" sz="3600" kern="1200"/>
        </a:p>
      </dsp:txBody>
      <dsp:txXfrm>
        <a:off x="0" y="870586"/>
        <a:ext cx="10515600" cy="870055"/>
      </dsp:txXfrm>
    </dsp:sp>
    <dsp:sp modelId="{BC9B28B5-7DC2-5143-A126-BE4A9394568F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101DEE-E0F7-F040-B3B0-230A758B0A2B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• Decentralizace a zvláštní status pro Donbas</a:t>
          </a:r>
          <a:endParaRPr lang="en-US" sz="3600" kern="1200"/>
        </a:p>
      </dsp:txBody>
      <dsp:txXfrm>
        <a:off x="0" y="1740641"/>
        <a:ext cx="10515600" cy="870055"/>
      </dsp:txXfrm>
    </dsp:sp>
    <dsp:sp modelId="{CAD3978D-FAEA-424B-BB3B-5A490EAD8C82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EDD22F-8DAB-C449-8BF5-2B5F61B9CD6C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• Propuštění rukojmích</a:t>
          </a:r>
          <a:endParaRPr lang="en-US" sz="3600" kern="1200"/>
        </a:p>
      </dsp:txBody>
      <dsp:txXfrm>
        <a:off x="0" y="2610696"/>
        <a:ext cx="10515600" cy="870055"/>
      </dsp:txXfrm>
    </dsp:sp>
    <dsp:sp modelId="{A29A04EF-4D4C-6A48-9750-9E32E40CB50C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2378C6-5346-054B-B51D-073E46BC31F1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• Stažení těžkých zbraní a zahraničních bojovníků</a:t>
          </a:r>
          <a:endParaRPr lang="en-US" sz="3600" kern="1200"/>
        </a:p>
      </dsp:txBody>
      <dsp:txXfrm>
        <a:off x="0" y="3480751"/>
        <a:ext cx="10515600" cy="8700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04ABE-E0BF-BF48-B59B-69A6CB73FD36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0CC53B-B06B-F843-9DC5-0EF1128E3F3A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Celostátní referendum o nezávislosti přišlo až 1. prosince 1991</a:t>
          </a:r>
          <a:endParaRPr lang="en-US" sz="2400" kern="1200"/>
        </a:p>
      </dsp:txBody>
      <dsp:txXfrm>
        <a:off x="0" y="531"/>
        <a:ext cx="10515600" cy="870055"/>
      </dsp:txXfrm>
    </dsp:sp>
    <dsp:sp modelId="{2F50C3B4-30DD-084D-8062-147B490CA83D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5DC890-F6A5-3644-B04E-F8D387A7AE9D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Na otázku: </a:t>
          </a:r>
          <a:r>
            <a:rPr lang="cs-CZ" sz="2400" i="1" kern="1200"/>
            <a:t>„Souhlasíte s Aktem o vyhlášení nezávislosti Ukrajiny?“</a:t>
          </a:r>
          <a:r>
            <a:rPr lang="cs-CZ" sz="2400" kern="1200"/>
            <a:t> odpovědělo </a:t>
          </a:r>
          <a:r>
            <a:rPr lang="cs-CZ" sz="2400" b="1" kern="1200"/>
            <a:t>92,3 % voličů ANO</a:t>
          </a:r>
          <a:r>
            <a:rPr lang="cs-CZ" sz="2400" kern="1200"/>
            <a:t>.</a:t>
          </a:r>
          <a:endParaRPr lang="en-US" sz="2400" kern="1200"/>
        </a:p>
      </dsp:txBody>
      <dsp:txXfrm>
        <a:off x="0" y="870586"/>
        <a:ext cx="10515600" cy="870055"/>
      </dsp:txXfrm>
    </dsp:sp>
    <dsp:sp modelId="{315E733B-CA7D-684B-8A06-8005536AF2DB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5AF2F6-66AA-434D-8EE6-B06EA8D594F1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Hlasovalo více než 31 milionů lidí, účast byla přes 84 %.</a:t>
          </a:r>
          <a:endParaRPr lang="en-US" sz="2400" kern="1200"/>
        </a:p>
      </dsp:txBody>
      <dsp:txXfrm>
        <a:off x="0" y="1740641"/>
        <a:ext cx="10515600" cy="870055"/>
      </dsp:txXfrm>
    </dsp:sp>
    <dsp:sp modelId="{A079531F-50A3-0543-BC02-71AC3FED4AAF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D41487-BB6F-8E47-BF92-F753A818C200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Podporu vyjádřily </a:t>
          </a:r>
          <a:r>
            <a:rPr lang="cs-CZ" sz="2400" b="1" kern="1200"/>
            <a:t>všechny regiony včetně Krymu a Donbasu</a:t>
          </a:r>
          <a:r>
            <a:rPr lang="cs-CZ" sz="2400" kern="1200"/>
            <a:t>.</a:t>
          </a:r>
          <a:endParaRPr lang="en-US" sz="2400" kern="1200"/>
        </a:p>
      </dsp:txBody>
      <dsp:txXfrm>
        <a:off x="0" y="2610696"/>
        <a:ext cx="10515600" cy="870055"/>
      </dsp:txXfrm>
    </dsp:sp>
    <dsp:sp modelId="{974803A4-6910-B643-AC1D-DC0D5405F366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8AF019-D4DC-8646-BFE6-882F4F73439B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Krátce poté uznalo nezávislost Ukrajiny i Rusko, USA a další země</a:t>
          </a:r>
          <a:endParaRPr lang="en-US" sz="2400" kern="1200"/>
        </a:p>
      </dsp:txBody>
      <dsp:txXfrm>
        <a:off x="0" y="3480751"/>
        <a:ext cx="10515600" cy="870055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7CC1F-DBED-1E48-A312-51569D04C46C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9EF83C-110F-1841-9666-68ABF20431B3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Příměří porušeno téměř okamžitě</a:t>
          </a:r>
          <a:endParaRPr lang="en-US" sz="3000" kern="1200"/>
        </a:p>
      </dsp:txBody>
      <dsp:txXfrm>
        <a:off x="0" y="0"/>
        <a:ext cx="10515600" cy="1087834"/>
      </dsp:txXfrm>
    </dsp:sp>
    <dsp:sp modelId="{D4F97C81-0268-054F-9076-7FD93701EB63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2D0EA61-306D-3749-92CC-0F3F703251EC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Boje pokračovaly, zejména v oblasti Doněcku a Debalceve</a:t>
          </a:r>
          <a:endParaRPr lang="en-US" sz="3000" kern="1200"/>
        </a:p>
      </dsp:txBody>
      <dsp:txXfrm>
        <a:off x="0" y="1087834"/>
        <a:ext cx="10515600" cy="1087834"/>
      </dsp:txXfrm>
    </dsp:sp>
    <dsp:sp modelId="{6CCE0F04-C3BF-6E41-8719-F3E8BF22B1D6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D629D4-82E5-2642-B3EF-72369297844D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OBSE čelila omezenému přístupu</a:t>
          </a:r>
          <a:endParaRPr lang="en-US" sz="3000" kern="1200"/>
        </a:p>
      </dsp:txBody>
      <dsp:txXfrm>
        <a:off x="0" y="2175669"/>
        <a:ext cx="10515600" cy="1087834"/>
      </dsp:txXfrm>
    </dsp:sp>
    <dsp:sp modelId="{38592722-27E5-AA40-ABD1-60FDD039145A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E157D7-AB2C-674A-9356-50FA98B7710A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/>
            <a:t>• Nedostatečná implementace klíčových bodů</a:t>
          </a:r>
          <a:endParaRPr lang="en-US" sz="3000" kern="1200"/>
        </a:p>
      </dsp:txBody>
      <dsp:txXfrm>
        <a:off x="0" y="3263503"/>
        <a:ext cx="10515600" cy="1087834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6553C-FA09-3E4C-A994-8AB65CF5C5B1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56FCDDB-DA2F-984C-91A4-73137BF73F42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Minsk I nepřinesl trvalé příměří</a:t>
          </a:r>
          <a:endParaRPr lang="en-US" sz="4000" kern="1200"/>
        </a:p>
      </dsp:txBody>
      <dsp:txXfrm>
        <a:off x="0" y="2124"/>
        <a:ext cx="10515600" cy="1449029"/>
      </dsp:txXfrm>
    </dsp:sp>
    <dsp:sp modelId="{AE7AC37E-41CD-FF40-9F49-0B5AD85E4643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6DDDB5D-EF48-4B4F-9399-72F9BE0A1385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V únoru 2015 následovala nová dohoda – Minsk II</a:t>
          </a:r>
          <a:endParaRPr lang="en-US" sz="4000" kern="1200"/>
        </a:p>
      </dsp:txBody>
      <dsp:txXfrm>
        <a:off x="0" y="1451154"/>
        <a:ext cx="10515600" cy="1449029"/>
      </dsp:txXfrm>
    </dsp:sp>
    <dsp:sp modelId="{6F7F9251-488D-4C4C-A349-C4B79457643C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281FDD-722F-7F48-9792-B6AD059869C8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Dlouhodobé řešení konfliktu zůstalo nejasné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FBAA6-79EA-3641-89F3-FF39805B82EF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897AD3-7AA8-BB40-839B-474BB49738F4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Minsk I nepřinesl trvalé příměří</a:t>
          </a:r>
          <a:endParaRPr lang="en-US" sz="4000" kern="1200"/>
        </a:p>
      </dsp:txBody>
      <dsp:txXfrm>
        <a:off x="0" y="2124"/>
        <a:ext cx="10515600" cy="1449029"/>
      </dsp:txXfrm>
    </dsp:sp>
    <dsp:sp modelId="{CD8C8178-E99C-DD45-A089-143F6901FD86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5028BE-80B9-2849-9FCB-2875473F1181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V únoru 2015 následovala nová dohoda – Minsk II</a:t>
          </a:r>
          <a:endParaRPr lang="en-US" sz="4000" kern="1200"/>
        </a:p>
      </dsp:txBody>
      <dsp:txXfrm>
        <a:off x="0" y="1451154"/>
        <a:ext cx="10515600" cy="1449029"/>
      </dsp:txXfrm>
    </dsp:sp>
    <dsp:sp modelId="{901B9F10-89FB-DA4D-A203-96D6B6DEBB41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2D2975-7D94-0945-AF18-706DFF26DB1D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Dlouhodobé řešení konfliktu zůstalo nejasné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C1D56-1D1A-FE4E-B6B6-D6FE559D0C7F}">
      <dsp:nvSpPr>
        <dsp:cNvPr id="0" name=""/>
        <dsp:cNvSpPr/>
      </dsp:nvSpPr>
      <dsp:spPr>
        <a:xfrm>
          <a:off x="0" y="212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E38DBA-AA3D-FC4C-B1D6-D43C4C7BD3A8}">
      <dsp:nvSpPr>
        <dsp:cNvPr id="0" name=""/>
        <dsp:cNvSpPr/>
      </dsp:nvSpPr>
      <dsp:spPr>
        <a:xfrm>
          <a:off x="0" y="2124"/>
          <a:ext cx="5181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• Datum konání: 16. března 2014</a:t>
          </a:r>
          <a:endParaRPr lang="en-US" sz="3600" kern="1200"/>
        </a:p>
      </dsp:txBody>
      <dsp:txXfrm>
        <a:off x="0" y="2124"/>
        <a:ext cx="5181600" cy="1449029"/>
      </dsp:txXfrm>
    </dsp:sp>
    <dsp:sp modelId="{84857539-6B57-DC4B-A937-F8F4D1ACD176}">
      <dsp:nvSpPr>
        <dsp:cNvPr id="0" name=""/>
        <dsp:cNvSpPr/>
      </dsp:nvSpPr>
      <dsp:spPr>
        <a:xfrm>
          <a:off x="0" y="145115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0C68656-BAA9-D944-BDD7-E2CE9B749112}">
      <dsp:nvSpPr>
        <dsp:cNvPr id="0" name=""/>
        <dsp:cNvSpPr/>
      </dsp:nvSpPr>
      <dsp:spPr>
        <a:xfrm>
          <a:off x="0" y="1451154"/>
          <a:ext cx="5181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• Vyhlášeno proruským vedením Krymu</a:t>
          </a:r>
          <a:endParaRPr lang="en-US" sz="3600" kern="1200"/>
        </a:p>
      </dsp:txBody>
      <dsp:txXfrm>
        <a:off x="0" y="1451154"/>
        <a:ext cx="5181600" cy="1449029"/>
      </dsp:txXfrm>
    </dsp:sp>
    <dsp:sp modelId="{14C19703-E11D-DB40-A0E3-A8B71B0AE4B7}">
      <dsp:nvSpPr>
        <dsp:cNvPr id="0" name=""/>
        <dsp:cNvSpPr/>
      </dsp:nvSpPr>
      <dsp:spPr>
        <a:xfrm>
          <a:off x="0" y="2900183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4360DB-1C04-7049-8CBC-D83A2F01D89E}">
      <dsp:nvSpPr>
        <dsp:cNvPr id="0" name=""/>
        <dsp:cNvSpPr/>
      </dsp:nvSpPr>
      <dsp:spPr>
        <a:xfrm>
          <a:off x="0" y="2900183"/>
          <a:ext cx="5181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• Proběhlo pod ruskou vojenskou přítomností</a:t>
          </a:r>
          <a:endParaRPr lang="en-US" sz="3600" kern="1200"/>
        </a:p>
      </dsp:txBody>
      <dsp:txXfrm>
        <a:off x="0" y="2900183"/>
        <a:ext cx="5181600" cy="1449029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A78D2-DE74-EF46-85AE-69272335E8D3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DD3FFF-D42D-CD44-A59C-AE3095945E48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• Účast: 83 % (údaj dle proruské správy)</a:t>
          </a:r>
          <a:endParaRPr lang="en-US" sz="3800" kern="1200"/>
        </a:p>
      </dsp:txBody>
      <dsp:txXfrm>
        <a:off x="0" y="2124"/>
        <a:ext cx="10515600" cy="1449029"/>
      </dsp:txXfrm>
    </dsp:sp>
    <dsp:sp modelId="{4DBB0EFF-232E-1349-B170-81FDA74F1521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850476-B71A-544E-85E9-45B4D6B85BFF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• Pro připojení k Rusku: 96,7 %</a:t>
          </a:r>
          <a:endParaRPr lang="en-US" sz="3800" kern="1200"/>
        </a:p>
      </dsp:txBody>
      <dsp:txXfrm>
        <a:off x="0" y="1451154"/>
        <a:ext cx="10515600" cy="1449029"/>
      </dsp:txXfrm>
    </dsp:sp>
    <dsp:sp modelId="{9A4A25D1-F3F6-BE40-93E2-F183854E5CC2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FBDF12-1377-D349-99C2-DCC2141D8A7A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• Mezinárodní kritika: chyběla nezávislá kontrola, nátlak, přítomnost ruských jednotek</a:t>
          </a:r>
          <a:endParaRPr lang="en-US" sz="3800" kern="1200"/>
        </a:p>
      </dsp:txBody>
      <dsp:txXfrm>
        <a:off x="0" y="2900183"/>
        <a:ext cx="10515600" cy="1449029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EAA0F-7EC9-754E-9EC4-3D49EFF56DC2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74DC7-EECE-E544-9C68-DA8B0FC82912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• Ukrajina: referendum protiprávní</a:t>
          </a:r>
          <a:endParaRPr lang="en-US" sz="3800" kern="1200"/>
        </a:p>
      </dsp:txBody>
      <dsp:txXfrm>
        <a:off x="0" y="2124"/>
        <a:ext cx="10515600" cy="1449029"/>
      </dsp:txXfrm>
    </dsp:sp>
    <dsp:sp modelId="{E6A158A1-25F8-7F4B-9F2A-E3A4B689FBFB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90803-81FE-724F-B9FC-B8860EE3DF75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• OSN: rezoluce 68/262 – neplatnost referenda, podpora územní celistvosti Ukrajiny</a:t>
          </a:r>
          <a:endParaRPr lang="en-US" sz="3800" kern="1200"/>
        </a:p>
      </dsp:txBody>
      <dsp:txXfrm>
        <a:off x="0" y="1451154"/>
        <a:ext cx="10515600" cy="1449029"/>
      </dsp:txXfrm>
    </dsp:sp>
    <dsp:sp modelId="{42D3C27E-F0E9-134C-A93D-06016FEB0FFC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7D0A1-04F9-6043-ABF5-AEF5BB633128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• EU, USA, NATO: referendum neuznáno, zavedení sankcí</a:t>
          </a:r>
          <a:endParaRPr lang="en-US" sz="3800" kern="1200"/>
        </a:p>
      </dsp:txBody>
      <dsp:txXfrm>
        <a:off x="0" y="2900183"/>
        <a:ext cx="10515600" cy="1449029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0EEAC-EEA8-354D-BE45-DC3D5B1DA0F0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C0007-269F-F644-8C42-183D8F6F1BFB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Před referendem rozmístěny tisíce ruských vojáků</a:t>
          </a:r>
          <a:endParaRPr lang="en-US" sz="4000" kern="1200"/>
        </a:p>
      </dsp:txBody>
      <dsp:txXfrm>
        <a:off x="0" y="2124"/>
        <a:ext cx="10515600" cy="1449029"/>
      </dsp:txXfrm>
    </dsp:sp>
    <dsp:sp modelId="{A1659687-DFA4-B044-98A7-44E6C6E52DB7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ECD14-0A01-6246-86C1-F03B6E994145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Obsazení ukrajinských objektů</a:t>
          </a:r>
          <a:endParaRPr lang="en-US" sz="4000" kern="1200"/>
        </a:p>
      </dsp:txBody>
      <dsp:txXfrm>
        <a:off x="0" y="1451154"/>
        <a:ext cx="10515600" cy="1449029"/>
      </dsp:txXfrm>
    </dsp:sp>
    <dsp:sp modelId="{79956D4F-F69F-2B45-99D4-1C33258068C5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706259-B75B-8E4F-ADF3-E40A4C760553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„Zelení mužíčci“ bez označení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920AA-0ECB-7D49-915A-BEBD8A28E98D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8AF659-DF5C-1C44-A6FC-F9399253C854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Krym anektován Ruskem 18. března 2014</a:t>
          </a:r>
          <a:endParaRPr lang="en-US" sz="4000" kern="1200"/>
        </a:p>
      </dsp:txBody>
      <dsp:txXfrm>
        <a:off x="0" y="2124"/>
        <a:ext cx="10515600" cy="1449029"/>
      </dsp:txXfrm>
    </dsp:sp>
    <dsp:sp modelId="{E516D3DF-CFF4-BF47-9F25-33800055AB8A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145336-C939-3C4F-9BC9-136BD7DC15B0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Většina světa považuje Krym za okupované území</a:t>
          </a:r>
          <a:endParaRPr lang="en-US" sz="4000" kern="1200"/>
        </a:p>
      </dsp:txBody>
      <dsp:txXfrm>
        <a:off x="0" y="1451154"/>
        <a:ext cx="10515600" cy="1449029"/>
      </dsp:txXfrm>
    </dsp:sp>
    <dsp:sp modelId="{BE3952C0-D088-F841-A56B-BA365F0FD4EF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61BC10-D18E-174C-AF95-AD688783899E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/>
            <a:t>• Zvýšení napětí mezi Ruskem a Západem</a:t>
          </a:r>
          <a:endParaRPr lang="en-US" sz="4000" kern="1200"/>
        </a:p>
      </dsp:txBody>
      <dsp:txXfrm>
        <a:off x="0" y="2900183"/>
        <a:ext cx="10515600" cy="14490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7212F-0C63-6D44-A1FF-6A45E837CA64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FD1D1C-7B68-2E48-88EF-F502C9E9A2AC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b="1" kern="1200"/>
            <a:t>Zákon: „O zajištění fungování ukrajinského jazyka jako státního“</a:t>
          </a:r>
          <a:br>
            <a:rPr lang="cs-CZ" sz="2900" kern="1200"/>
          </a:br>
          <a:r>
            <a:rPr lang="cs-CZ" sz="2900" kern="1200"/>
            <a:t>(Přijat: 25. dubna 2019, účinnost: 16. července 2019)</a:t>
          </a:r>
          <a:endParaRPr lang="en-US" sz="2900" kern="1200"/>
        </a:p>
      </dsp:txBody>
      <dsp:txXfrm>
        <a:off x="0" y="2124"/>
        <a:ext cx="10515600" cy="1449029"/>
      </dsp:txXfrm>
    </dsp:sp>
    <dsp:sp modelId="{13F62D97-9AC5-4242-A492-CE04346563C4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500AD0-D3B9-1E44-8724-C45A8D1D1936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Ukrajinština je </a:t>
          </a:r>
          <a:r>
            <a:rPr lang="cs-CZ" sz="2900" b="1" kern="1200"/>
            <a:t>povinná ve všech veřejných oblastech, </a:t>
          </a:r>
          <a:r>
            <a:rPr lang="cs-CZ" sz="2900" kern="1200"/>
            <a:t>ve státní správě, školství, zdravotnictví, justici, armádě, médiích, reklamě atd.</a:t>
          </a:r>
          <a:endParaRPr lang="en-US" sz="2900" kern="1200"/>
        </a:p>
      </dsp:txBody>
      <dsp:txXfrm>
        <a:off x="0" y="1451154"/>
        <a:ext cx="10515600" cy="1449029"/>
      </dsp:txXfrm>
    </dsp:sp>
    <dsp:sp modelId="{64E608B7-CC50-CD4C-A86D-7FB4B2996501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01CA1E8-0751-F04E-BE9E-0359339996BA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Je zřízen post veřejného </a:t>
          </a:r>
          <a:r>
            <a:rPr lang="cs-CZ" sz="2900" b="1" kern="1200"/>
            <a:t>komisaře pro ochranu státního jazyka</a:t>
          </a:r>
          <a:r>
            <a:rPr lang="cs-CZ" sz="2900" kern="1200"/>
            <a:t>, který dohlíží na dodržování zákona a může udělovat </a:t>
          </a:r>
          <a:r>
            <a:rPr lang="cs-CZ" sz="2900" b="1" kern="1200"/>
            <a:t>pokuty</a:t>
          </a:r>
          <a:endParaRPr lang="en-US" sz="2900" kern="1200"/>
        </a:p>
      </dsp:txBody>
      <dsp:txXfrm>
        <a:off x="0" y="2900183"/>
        <a:ext cx="10515600" cy="14490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231AA-3107-0146-9401-1820B29DFCEF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7031A-B4C5-894B-8578-C46A2B01FAD3}">
      <dsp:nvSpPr>
        <dsp:cNvPr id="0" name=""/>
        <dsp:cNvSpPr/>
      </dsp:nvSpPr>
      <dsp:spPr>
        <a:xfrm>
          <a:off x="0" y="212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Ukrajinština = jediný státní jazyk</a:t>
          </a:r>
        </a:p>
      </dsp:txBody>
      <dsp:txXfrm>
        <a:off x="0" y="2124"/>
        <a:ext cx="10515600" cy="724514"/>
      </dsp:txXfrm>
    </dsp:sp>
    <dsp:sp modelId="{A38DCD9B-5916-9641-A7DF-5BF0F44992E3}">
      <dsp:nvSpPr>
        <dsp:cNvPr id="0" name=""/>
        <dsp:cNvSpPr/>
      </dsp:nvSpPr>
      <dsp:spPr>
        <a:xfrm>
          <a:off x="0" y="72663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16AC7-4019-9945-95FB-3E85FB815755}">
      <dsp:nvSpPr>
        <dsp:cNvPr id="0" name=""/>
        <dsp:cNvSpPr/>
      </dsp:nvSpPr>
      <dsp:spPr>
        <a:xfrm>
          <a:off x="0" y="72663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Platí pro státní správu, vzdělávání, média, zdravotnictví, soudy, reklamu</a:t>
          </a:r>
        </a:p>
      </dsp:txBody>
      <dsp:txXfrm>
        <a:off x="0" y="726639"/>
        <a:ext cx="10515600" cy="724514"/>
      </dsp:txXfrm>
    </dsp:sp>
    <dsp:sp modelId="{D03C8C46-6F4C-2D4B-B8C7-6910ACA4AE83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2177C-CDF6-D645-9869-9829DCAA3CD4}">
      <dsp:nvSpPr>
        <dsp:cNvPr id="0" name=""/>
        <dsp:cNvSpPr/>
      </dsp:nvSpPr>
      <dsp:spPr>
        <a:xfrm>
          <a:off x="0" y="1451154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Povinné užívání ve veřejném prostoru a státní komunikaci</a:t>
          </a:r>
        </a:p>
      </dsp:txBody>
      <dsp:txXfrm>
        <a:off x="0" y="1451154"/>
        <a:ext cx="10515600" cy="724514"/>
      </dsp:txXfrm>
    </dsp:sp>
    <dsp:sp modelId="{A055A4DE-7B5C-D74B-B6C2-6D892CE47415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2F733-7576-1348-AEE0-A71C2CD8EFA7}">
      <dsp:nvSpPr>
        <dsp:cNvPr id="0" name=""/>
        <dsp:cNvSpPr/>
      </dsp:nvSpPr>
      <dsp:spPr>
        <a:xfrm>
          <a:off x="0" y="2175669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Zřízen jazykový komisař, možné pokuty za porušení</a:t>
          </a:r>
        </a:p>
      </dsp:txBody>
      <dsp:txXfrm>
        <a:off x="0" y="2175669"/>
        <a:ext cx="10515600" cy="724514"/>
      </dsp:txXfrm>
    </dsp:sp>
    <dsp:sp modelId="{C64D0388-666C-9048-BA5D-D2F175ACE878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4C8C7-520E-B34E-B3D1-5A0CCCA8C5A0}">
      <dsp:nvSpPr>
        <dsp:cNvPr id="0" name=""/>
        <dsp:cNvSpPr/>
      </dsp:nvSpPr>
      <dsp:spPr>
        <a:xfrm>
          <a:off x="0" y="2900183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Menšiny mohou užívat své jazyky v soukromí a kulturním životě</a:t>
          </a:r>
        </a:p>
      </dsp:txBody>
      <dsp:txXfrm>
        <a:off x="0" y="2900183"/>
        <a:ext cx="10515600" cy="724514"/>
      </dsp:txXfrm>
    </dsp:sp>
    <dsp:sp modelId="{85848D13-13AC-D240-BCE0-53A1A3C85C4C}">
      <dsp:nvSpPr>
        <dsp:cNvPr id="0" name=""/>
        <dsp:cNvSpPr/>
      </dsp:nvSpPr>
      <dsp:spPr>
        <a:xfrm>
          <a:off x="0" y="362469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0E272-BD78-754C-89AC-D7AA25015406}">
      <dsp:nvSpPr>
        <dsp:cNvPr id="0" name=""/>
        <dsp:cNvSpPr/>
      </dsp:nvSpPr>
      <dsp:spPr>
        <a:xfrm>
          <a:off x="0" y="3624698"/>
          <a:ext cx="10515600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Cíl: posílení národní identity a jednoty státu</a:t>
          </a:r>
        </a:p>
      </dsp:txBody>
      <dsp:txXfrm>
        <a:off x="0" y="3624698"/>
        <a:ext cx="10515600" cy="7245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408CA-A949-E542-9971-AB743977ADAC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BA210D-52C2-D643-B081-F371E7892A39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Čl. 1–2: Ukrajinština jako jediný státní jazyk, ochrana a rozvoj</a:t>
          </a:r>
        </a:p>
      </dsp:txBody>
      <dsp:txXfrm>
        <a:off x="0" y="2124"/>
        <a:ext cx="10515600" cy="1449029"/>
      </dsp:txXfrm>
    </dsp:sp>
    <dsp:sp modelId="{A1F5379E-3F76-FF44-BF52-7360F99678EC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085814-EFAA-EF41-8771-FF07FE63B16C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Čl. 6–8: Povinnost užívání ukrajinštiny veřejnými činiteli</a:t>
          </a:r>
        </a:p>
      </dsp:txBody>
      <dsp:txXfrm>
        <a:off x="0" y="1451154"/>
        <a:ext cx="10515600" cy="1449029"/>
      </dsp:txXfrm>
    </dsp:sp>
    <dsp:sp modelId="{F67502C1-005E-1540-B1A3-BBB4DD28971E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9E3591-9402-B14B-89F4-BBD2E6C8C4D0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Čl. 12–17: Média publikují primárně v ukrajinštině, možné překlady</a:t>
          </a:r>
        </a:p>
      </dsp:txBody>
      <dsp:txXfrm>
        <a:off x="0" y="2900183"/>
        <a:ext cx="10515600" cy="144902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80D9A-232C-A54F-A134-EADB8AD49040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16EBF7-75D8-EB4D-BF05-68D854CC15F7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Čl. 20–21: Reklama a označení produktů v ukrajinštině</a:t>
          </a:r>
        </a:p>
      </dsp:txBody>
      <dsp:txXfrm>
        <a:off x="0" y="2124"/>
        <a:ext cx="10515600" cy="1449029"/>
      </dsp:txXfrm>
    </dsp:sp>
    <dsp:sp modelId="{B59A6F6F-6E65-654A-BA6A-4284C5AFB0B0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57E98D-91B4-6046-A5B9-BA856245E907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Čl. 23–26: Vzdělávání ve veřejných školách v ukrajinštině</a:t>
          </a:r>
        </a:p>
      </dsp:txBody>
      <dsp:txXfrm>
        <a:off x="0" y="1451154"/>
        <a:ext cx="10515600" cy="1449029"/>
      </dsp:txXfrm>
    </dsp:sp>
    <dsp:sp modelId="{3CAE323C-F61E-9B48-BF15-4150D3D62FA2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26B925-58FC-5D4C-87D2-1157DC22EC71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Čl. 55–58: Komisař pro ochranu státního jazyka, sankce</a:t>
          </a:r>
        </a:p>
      </dsp:txBody>
      <dsp:txXfrm>
        <a:off x="0" y="2900183"/>
        <a:ext cx="10515600" cy="144902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F74C6-1845-4E40-88B6-076CDEF9267E}">
      <dsp:nvSpPr>
        <dsp:cNvPr id="0" name=""/>
        <dsp:cNvSpPr/>
      </dsp:nvSpPr>
      <dsp:spPr>
        <a:xfrm>
          <a:off x="0" y="0"/>
          <a:ext cx="83042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C741B-5FDB-C545-A174-9F8699210DF3}">
      <dsp:nvSpPr>
        <dsp:cNvPr id="0" name=""/>
        <dsp:cNvSpPr/>
      </dsp:nvSpPr>
      <dsp:spPr>
        <a:xfrm>
          <a:off x="0" y="0"/>
          <a:ext cx="8304213" cy="115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Datum: 20. ledna 1991</a:t>
          </a:r>
          <a:endParaRPr lang="en-US" sz="3200" kern="1200"/>
        </a:p>
      </dsp:txBody>
      <dsp:txXfrm>
        <a:off x="0" y="0"/>
        <a:ext cx="8304213" cy="1150774"/>
      </dsp:txXfrm>
    </dsp:sp>
    <dsp:sp modelId="{FEC38252-8216-8247-A862-014658C8309D}">
      <dsp:nvSpPr>
        <dsp:cNvPr id="0" name=""/>
        <dsp:cNvSpPr/>
      </dsp:nvSpPr>
      <dsp:spPr>
        <a:xfrm>
          <a:off x="0" y="1150774"/>
          <a:ext cx="83042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275D7-0E69-0449-BC2B-8850D17F3C5C}">
      <dsp:nvSpPr>
        <dsp:cNvPr id="0" name=""/>
        <dsp:cNvSpPr/>
      </dsp:nvSpPr>
      <dsp:spPr>
        <a:xfrm>
          <a:off x="0" y="1150774"/>
          <a:ext cx="8304213" cy="115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/>
            <a:t>Otázka</a:t>
          </a:r>
          <a:r>
            <a:rPr lang="en-US" sz="3200" b="1" kern="1200" dirty="0"/>
            <a:t>: </a:t>
          </a:r>
          <a:r>
            <a:rPr lang="en-US" sz="3200" b="1" kern="1200" dirty="0" err="1"/>
            <a:t>Obnovení</a:t>
          </a:r>
          <a:r>
            <a:rPr lang="en-US" sz="3200" b="1" kern="1200" dirty="0"/>
            <a:t> </a:t>
          </a:r>
          <a:r>
            <a:rPr lang="en-US" sz="3200" b="1" kern="1200" dirty="0" err="1"/>
            <a:t>Krymské</a:t>
          </a:r>
          <a:r>
            <a:rPr lang="en-US" sz="3200" b="1" kern="1200" dirty="0"/>
            <a:t> ASSR </a:t>
          </a:r>
          <a:r>
            <a:rPr lang="en-US" sz="3200" b="1" kern="1200" dirty="0" err="1"/>
            <a:t>jako</a:t>
          </a:r>
          <a:r>
            <a:rPr lang="en-US" sz="3200" b="1" kern="1200" dirty="0"/>
            <a:t> </a:t>
          </a:r>
          <a:r>
            <a:rPr lang="en-US" sz="3200" b="1" kern="1200" dirty="0" err="1"/>
            <a:t>subjektu</a:t>
          </a:r>
          <a:r>
            <a:rPr lang="en-US" sz="3200" b="1" kern="1200" dirty="0"/>
            <a:t> SSSR a </a:t>
          </a:r>
          <a:r>
            <a:rPr lang="en-US" sz="3200" b="1" kern="1200" dirty="0" err="1"/>
            <a:t>člena</a:t>
          </a:r>
          <a:r>
            <a:rPr lang="en-US" sz="3200" b="1" kern="1200" dirty="0"/>
            <a:t> </a:t>
          </a:r>
          <a:r>
            <a:rPr lang="en-US" sz="3200" b="1" kern="1200" dirty="0" err="1"/>
            <a:t>Svazu</a:t>
          </a:r>
          <a:r>
            <a:rPr lang="en-US" sz="3200" b="1" kern="1200" dirty="0"/>
            <a:t> </a:t>
          </a:r>
          <a:r>
            <a:rPr lang="en-US" sz="3200" b="1" kern="1200" dirty="0" err="1"/>
            <a:t>smluv</a:t>
          </a:r>
          <a:endParaRPr lang="en-US" sz="3200" kern="1200" dirty="0"/>
        </a:p>
      </dsp:txBody>
      <dsp:txXfrm>
        <a:off x="0" y="1150774"/>
        <a:ext cx="8304213" cy="1150774"/>
      </dsp:txXfrm>
    </dsp:sp>
    <dsp:sp modelId="{9DE1DF70-84B0-6543-8A1C-C3F15E1EBC3F}">
      <dsp:nvSpPr>
        <dsp:cNvPr id="0" name=""/>
        <dsp:cNvSpPr/>
      </dsp:nvSpPr>
      <dsp:spPr>
        <a:xfrm>
          <a:off x="0" y="2301548"/>
          <a:ext cx="83042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FDF51-44B6-3341-AAF6-5DF5D6E909A3}">
      <dsp:nvSpPr>
        <dsp:cNvPr id="0" name=""/>
        <dsp:cNvSpPr/>
      </dsp:nvSpPr>
      <dsp:spPr>
        <a:xfrm>
          <a:off x="0" y="2301548"/>
          <a:ext cx="8304213" cy="115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Účast: cca 81 %</a:t>
          </a:r>
          <a:endParaRPr lang="en-US" sz="3200" kern="1200"/>
        </a:p>
      </dsp:txBody>
      <dsp:txXfrm>
        <a:off x="0" y="2301548"/>
        <a:ext cx="8304213" cy="1150774"/>
      </dsp:txXfrm>
    </dsp:sp>
    <dsp:sp modelId="{628B26C6-A053-A442-A849-9BB34B7D4BFC}">
      <dsp:nvSpPr>
        <dsp:cNvPr id="0" name=""/>
        <dsp:cNvSpPr/>
      </dsp:nvSpPr>
      <dsp:spPr>
        <a:xfrm>
          <a:off x="0" y="3452322"/>
          <a:ext cx="830421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216A95-F3A3-CC45-8404-80D5ACCC9BEE}">
      <dsp:nvSpPr>
        <dsp:cNvPr id="0" name=""/>
        <dsp:cNvSpPr/>
      </dsp:nvSpPr>
      <dsp:spPr>
        <a:xfrm>
          <a:off x="0" y="3452322"/>
          <a:ext cx="8304213" cy="1150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Výsledek: více než 93 % PRO</a:t>
          </a:r>
          <a:endParaRPr lang="en-US" sz="3200" kern="1200"/>
        </a:p>
      </dsp:txBody>
      <dsp:txXfrm>
        <a:off x="0" y="3452322"/>
        <a:ext cx="8304213" cy="1150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CA901-0EAE-2140-AB3B-3F175993B234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64845-FE06-3B48-A29C-66BE629809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2737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75DFB-BC33-5B47-958F-5395A8F894C1}" type="slidenum">
              <a:rPr lang="cs-CZ" smtClean="0"/>
              <a:t>132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37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75DFB-BC33-5B47-958F-5395A8F894C1}" type="slidenum">
              <a:rPr lang="cs-CZ" smtClean="0"/>
              <a:t>160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41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ECC6FF-5FD1-A70C-8847-67A4990A7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9092ED-A50D-CAC7-0C9B-EA6DB3F74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A39A51-2D42-04D1-B13D-C4A47B5E0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897E-11F1-0C41-BF92-742E25AEA150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58678E-17A6-BADB-3B97-D70C41D3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C37A8B-E759-BA17-37CD-977ACE8E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A41A-A9A1-FF4E-8805-C65BF249A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31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A39DF8-F29B-7991-9456-E2373028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6D5676C-1858-B54E-05F5-F1B2D7FC9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684EB7-7212-82B0-EA4D-57005B1CE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897E-11F1-0C41-BF92-742E25AEA150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5347D3-966A-DF93-E8DD-E61F63A4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E82517-6B10-ECC8-5BE8-7EDE8E556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A41A-A9A1-FF4E-8805-C65BF249A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784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B277877-13F9-1B91-0F98-4CFCF0556E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A3D542E-D97B-0A8D-F1FC-BC2A24F56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8DB213-2D48-2618-ABC2-26D311DD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897E-11F1-0C41-BF92-742E25AEA150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EBE509-3E55-4986-C26C-1EB925CB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2D8D26-EC1C-09AF-5F2D-EC7FA9D6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A41A-A9A1-FF4E-8805-C65BF249A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180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9_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10" name="Zástupný symbol pro graf 9"/>
          <p:cNvSpPr>
            <a:spLocks noGrp="1"/>
          </p:cNvSpPr>
          <p:nvPr>
            <p:ph type="chart" sz="quarter" idx="10"/>
          </p:nvPr>
        </p:nvSpPr>
        <p:spPr>
          <a:xfrm>
            <a:off x="558801" y="1498601"/>
            <a:ext cx="11072284" cy="4603097"/>
          </a:xfrm>
        </p:spPr>
        <p:txBody>
          <a:bodyPr/>
          <a:lstStyle/>
          <a:p>
            <a:endParaRPr lang="cs-CZ"/>
          </a:p>
        </p:txBody>
      </p:sp>
      <p:grpSp>
        <p:nvGrpSpPr>
          <p:cNvPr id="8" name="Skupina 7"/>
          <p:cNvGrpSpPr/>
          <p:nvPr userDrawn="1"/>
        </p:nvGrpSpPr>
        <p:grpSpPr>
          <a:xfrm>
            <a:off x="9681634" y="1"/>
            <a:ext cx="2511495" cy="574675"/>
            <a:chOff x="7261225" y="0"/>
            <a:chExt cx="1883621" cy="574675"/>
          </a:xfrm>
        </p:grpSpPr>
        <p:sp>
          <p:nvSpPr>
            <p:cNvPr id="9" name="Volný tvar 8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pic>
          <p:nvPicPr>
            <p:cNvPr id="11" name="Obrázek 10" descr="Cevro institut_doplnkove_rgb_neg_cz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545789" y="150518"/>
              <a:ext cx="1474386" cy="299699"/>
            </a:xfrm>
            <a:prstGeom prst="rect">
              <a:avLst/>
            </a:prstGeom>
          </p:spPr>
        </p:pic>
      </p:grpSp>
      <p:grpSp>
        <p:nvGrpSpPr>
          <p:cNvPr id="12" name="Skupina 11"/>
          <p:cNvGrpSpPr/>
          <p:nvPr userDrawn="1"/>
        </p:nvGrpSpPr>
        <p:grpSpPr>
          <a:xfrm>
            <a:off x="9486054" y="6308726"/>
            <a:ext cx="2707076" cy="549274"/>
            <a:chOff x="7114540" y="6308726"/>
            <a:chExt cx="2030307" cy="549274"/>
          </a:xfrm>
        </p:grpSpPr>
        <p:sp>
          <p:nvSpPr>
            <p:cNvPr id="13" name="Volný tvar 12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pic>
          <p:nvPicPr>
            <p:cNvPr id="14" name="Obrázek 13" descr="CEVRO_web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7892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8_Tabulka a její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4" name="Zástupný symbol pro tabulku 3"/>
          <p:cNvSpPr>
            <a:spLocks noGrp="1"/>
          </p:cNvSpPr>
          <p:nvPr>
            <p:ph type="tbl" sz="quarter" idx="10"/>
          </p:nvPr>
        </p:nvSpPr>
        <p:spPr>
          <a:xfrm>
            <a:off x="558801" y="1498601"/>
            <a:ext cx="11072284" cy="2965450"/>
          </a:xfrm>
        </p:spPr>
        <p:txBody>
          <a:bodyPr/>
          <a:lstStyle/>
          <a:p>
            <a:endParaRPr lang="cs-CZ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1"/>
          </p:nvPr>
        </p:nvSpPr>
        <p:spPr>
          <a:xfrm>
            <a:off x="558801" y="4464051"/>
            <a:ext cx="11072284" cy="1844675"/>
          </a:xfrm>
        </p:spPr>
        <p:txBody>
          <a:bodyPr tIns="180000" bIns="180000"/>
          <a:lstStyle>
            <a:lvl1pPr marL="266400" indent="-266400">
              <a:lnSpc>
                <a:spcPct val="110000"/>
              </a:lnSpc>
              <a:spcBef>
                <a:spcPts val="0"/>
              </a:spcBef>
              <a:buClr>
                <a:srgbClr val="002D5A"/>
              </a:buClr>
              <a:buFont typeface="Calibri" pitchFamily="34" charset="0"/>
              <a:buChar char="–"/>
              <a:defRPr sz="1600" b="0">
                <a:solidFill>
                  <a:schemeClr val="tx1"/>
                </a:solidFill>
              </a:defRPr>
            </a:lvl1pPr>
            <a:lvl2pPr marL="266400">
              <a:lnSpc>
                <a:spcPct val="110000"/>
              </a:lnSpc>
              <a:spcBef>
                <a:spcPts val="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grpSp>
        <p:nvGrpSpPr>
          <p:cNvPr id="9" name="Skupina 8"/>
          <p:cNvGrpSpPr/>
          <p:nvPr userDrawn="1"/>
        </p:nvGrpSpPr>
        <p:grpSpPr>
          <a:xfrm>
            <a:off x="9681634" y="1"/>
            <a:ext cx="2511495" cy="574675"/>
            <a:chOff x="7261225" y="0"/>
            <a:chExt cx="1883621" cy="574675"/>
          </a:xfrm>
        </p:grpSpPr>
        <p:sp>
          <p:nvSpPr>
            <p:cNvPr id="10" name="Volný tvar 9"/>
            <p:cNvSpPr/>
            <p:nvPr userDrawn="1"/>
          </p:nvSpPr>
          <p:spPr>
            <a:xfrm>
              <a:off x="7261225" y="0"/>
              <a:ext cx="1883621" cy="574675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68500"/>
                <a:gd name="connsiteY0" fmla="*/ 622300 h 622300"/>
                <a:gd name="connsiteX1" fmla="*/ 134937 w 1968500"/>
                <a:gd name="connsiteY1" fmla="*/ 47625 h 622300"/>
                <a:gd name="connsiteX2" fmla="*/ 1965960 w 1968500"/>
                <a:gd name="connsiteY2" fmla="*/ 0 h 622300"/>
                <a:gd name="connsiteX3" fmla="*/ 1968500 w 1968500"/>
                <a:gd name="connsiteY3" fmla="*/ 622300 h 622300"/>
                <a:gd name="connsiteX4" fmla="*/ 0 w 1968500"/>
                <a:gd name="connsiteY4" fmla="*/ 622300 h 622300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33338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968500"/>
                <a:gd name="connsiteY0" fmla="*/ 574675 h 574675"/>
                <a:gd name="connsiteX1" fmla="*/ 134937 w 1968500"/>
                <a:gd name="connsiteY1" fmla="*/ 0 h 574675"/>
                <a:gd name="connsiteX2" fmla="*/ 1882774 w 1968500"/>
                <a:gd name="connsiteY2" fmla="*/ 0 h 574675"/>
                <a:gd name="connsiteX3" fmla="*/ 1968500 w 1968500"/>
                <a:gd name="connsiteY3" fmla="*/ 574675 h 574675"/>
                <a:gd name="connsiteX4" fmla="*/ 0 w 1968500"/>
                <a:gd name="connsiteY4" fmla="*/ 574675 h 574675"/>
                <a:gd name="connsiteX0" fmla="*/ 0 w 1883621"/>
                <a:gd name="connsiteY0" fmla="*/ 574675 h 574675"/>
                <a:gd name="connsiteX1" fmla="*/ 134937 w 1883621"/>
                <a:gd name="connsiteY1" fmla="*/ 0 h 574675"/>
                <a:gd name="connsiteX2" fmla="*/ 1882774 w 1883621"/>
                <a:gd name="connsiteY2" fmla="*/ 0 h 574675"/>
                <a:gd name="connsiteX3" fmla="*/ 1882774 w 1883621"/>
                <a:gd name="connsiteY3" fmla="*/ 574675 h 574675"/>
                <a:gd name="connsiteX4" fmla="*/ 0 w 1883621"/>
                <a:gd name="connsiteY4" fmla="*/ 574675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621" h="574675">
                  <a:moveTo>
                    <a:pt x="0" y="574675"/>
                  </a:moveTo>
                  <a:lnTo>
                    <a:pt x="134937" y="0"/>
                  </a:lnTo>
                  <a:lnTo>
                    <a:pt x="1882774" y="0"/>
                  </a:lnTo>
                  <a:cubicBezTo>
                    <a:pt x="1883621" y="207433"/>
                    <a:pt x="1881927" y="367242"/>
                    <a:pt x="1882774" y="574675"/>
                  </a:cubicBezTo>
                  <a:lnTo>
                    <a:pt x="0" y="574675"/>
                  </a:lnTo>
                  <a:close/>
                </a:path>
              </a:pathLst>
            </a:custGeom>
            <a:solidFill>
              <a:srgbClr val="002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pic>
          <p:nvPicPr>
            <p:cNvPr id="12" name="Obrázek 11" descr="Cevro institut_doplnkove_rgb_neg_cz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7545789" y="150518"/>
              <a:ext cx="1474386" cy="299699"/>
            </a:xfrm>
            <a:prstGeom prst="rect">
              <a:avLst/>
            </a:prstGeom>
          </p:spPr>
        </p:pic>
      </p:grpSp>
      <p:grpSp>
        <p:nvGrpSpPr>
          <p:cNvPr id="13" name="Skupina 12"/>
          <p:cNvGrpSpPr/>
          <p:nvPr userDrawn="1"/>
        </p:nvGrpSpPr>
        <p:grpSpPr>
          <a:xfrm>
            <a:off x="9486054" y="6308726"/>
            <a:ext cx="2707076" cy="549274"/>
            <a:chOff x="7114540" y="6308726"/>
            <a:chExt cx="2030307" cy="549274"/>
          </a:xfrm>
        </p:grpSpPr>
        <p:sp>
          <p:nvSpPr>
            <p:cNvPr id="14" name="Volný tvar 13"/>
            <p:cNvSpPr/>
            <p:nvPr userDrawn="1"/>
          </p:nvSpPr>
          <p:spPr>
            <a:xfrm>
              <a:off x="7114540" y="6308726"/>
              <a:ext cx="2030307" cy="549274"/>
            </a:xfrm>
            <a:custGeom>
              <a:avLst/>
              <a:gdLst>
                <a:gd name="connsiteX0" fmla="*/ 0 w 1908175"/>
                <a:gd name="connsiteY0" fmla="*/ 574675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4675 h 581025"/>
                <a:gd name="connsiteX0" fmla="*/ 0 w 1908175"/>
                <a:gd name="connsiteY0" fmla="*/ 577850 h 581025"/>
                <a:gd name="connsiteX1" fmla="*/ 139700 w 1908175"/>
                <a:gd name="connsiteY1" fmla="*/ 3175 h 581025"/>
                <a:gd name="connsiteX2" fmla="*/ 1892300 w 1908175"/>
                <a:gd name="connsiteY2" fmla="*/ 0 h 581025"/>
                <a:gd name="connsiteX3" fmla="*/ 1908175 w 1908175"/>
                <a:gd name="connsiteY3" fmla="*/ 581025 h 581025"/>
                <a:gd name="connsiteX4" fmla="*/ 0 w 1908175"/>
                <a:gd name="connsiteY4" fmla="*/ 577850 h 581025"/>
                <a:gd name="connsiteX0" fmla="*/ 0 w 1908175"/>
                <a:gd name="connsiteY0" fmla="*/ 628650 h 631825"/>
                <a:gd name="connsiteX1" fmla="*/ 149225 w 1908175"/>
                <a:gd name="connsiteY1" fmla="*/ 0 h 631825"/>
                <a:gd name="connsiteX2" fmla="*/ 1892300 w 1908175"/>
                <a:gd name="connsiteY2" fmla="*/ 50800 h 631825"/>
                <a:gd name="connsiteX3" fmla="*/ 1908175 w 1908175"/>
                <a:gd name="connsiteY3" fmla="*/ 631825 h 631825"/>
                <a:gd name="connsiteX4" fmla="*/ 0 w 1908175"/>
                <a:gd name="connsiteY4" fmla="*/ 628650 h 631825"/>
                <a:gd name="connsiteX0" fmla="*/ 0 w 1933575"/>
                <a:gd name="connsiteY0" fmla="*/ 628650 h 631825"/>
                <a:gd name="connsiteX1" fmla="*/ 149225 w 1933575"/>
                <a:gd name="connsiteY1" fmla="*/ 0 h 631825"/>
                <a:gd name="connsiteX2" fmla="*/ 1933575 w 1933575"/>
                <a:gd name="connsiteY2" fmla="*/ 0 h 631825"/>
                <a:gd name="connsiteX3" fmla="*/ 1908175 w 1933575"/>
                <a:gd name="connsiteY3" fmla="*/ 631825 h 631825"/>
                <a:gd name="connsiteX4" fmla="*/ 0 w 1933575"/>
                <a:gd name="connsiteY4" fmla="*/ 628650 h 631825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33575 w 1968500"/>
                <a:gd name="connsiteY2" fmla="*/ 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1994535"/>
                <a:gd name="connsiteY0" fmla="*/ 628650 h 628650"/>
                <a:gd name="connsiteX1" fmla="*/ 149225 w 1994535"/>
                <a:gd name="connsiteY1" fmla="*/ 0 h 628650"/>
                <a:gd name="connsiteX2" fmla="*/ 1994535 w 1994535"/>
                <a:gd name="connsiteY2" fmla="*/ 53975 h 628650"/>
                <a:gd name="connsiteX3" fmla="*/ 1968500 w 1994535"/>
                <a:gd name="connsiteY3" fmla="*/ 628650 h 628650"/>
                <a:gd name="connsiteX4" fmla="*/ 0 w 1994535"/>
                <a:gd name="connsiteY4" fmla="*/ 628650 h 628650"/>
                <a:gd name="connsiteX0" fmla="*/ 0 w 1968500"/>
                <a:gd name="connsiteY0" fmla="*/ 628650 h 628650"/>
                <a:gd name="connsiteX1" fmla="*/ 149225 w 1968500"/>
                <a:gd name="connsiteY1" fmla="*/ 0 h 628650"/>
                <a:gd name="connsiteX2" fmla="*/ 1965960 w 1968500"/>
                <a:gd name="connsiteY2" fmla="*/ 6350 h 628650"/>
                <a:gd name="connsiteX3" fmla="*/ 1968500 w 1968500"/>
                <a:gd name="connsiteY3" fmla="*/ 628650 h 628650"/>
                <a:gd name="connsiteX4" fmla="*/ 0 w 1968500"/>
                <a:gd name="connsiteY4" fmla="*/ 628650 h 628650"/>
                <a:gd name="connsiteX0" fmla="*/ 0 w 2030307"/>
                <a:gd name="connsiteY0" fmla="*/ 705485 h 705485"/>
                <a:gd name="connsiteX1" fmla="*/ 149225 w 2030307"/>
                <a:gd name="connsiteY1" fmla="*/ 76835 h 705485"/>
                <a:gd name="connsiteX2" fmla="*/ 2029460 w 2030307"/>
                <a:gd name="connsiteY2" fmla="*/ 0 h 705485"/>
                <a:gd name="connsiteX3" fmla="*/ 1968500 w 2030307"/>
                <a:gd name="connsiteY3" fmla="*/ 705485 h 705485"/>
                <a:gd name="connsiteX4" fmla="*/ 0 w 2030307"/>
                <a:gd name="connsiteY4" fmla="*/ 705485 h 705485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6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196850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28650 h 628650"/>
                <a:gd name="connsiteX1" fmla="*/ 149225 w 2030307"/>
                <a:gd name="connsiteY1" fmla="*/ 0 h 628650"/>
                <a:gd name="connsiteX2" fmla="*/ 2029460 w 2030307"/>
                <a:gd name="connsiteY2" fmla="*/ 79375 h 628650"/>
                <a:gd name="connsiteX3" fmla="*/ 2029460 w 2030307"/>
                <a:gd name="connsiteY3" fmla="*/ 628650 h 628650"/>
                <a:gd name="connsiteX4" fmla="*/ 0 w 2030307"/>
                <a:gd name="connsiteY4" fmla="*/ 628650 h 628650"/>
                <a:gd name="connsiteX0" fmla="*/ 0 w 2030307"/>
                <a:gd name="connsiteY0" fmla="*/ 631031 h 631031"/>
                <a:gd name="connsiteX1" fmla="*/ 149225 w 2030307"/>
                <a:gd name="connsiteY1" fmla="*/ 2381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631031 h 631031"/>
                <a:gd name="connsiteX1" fmla="*/ 132556 w 2030307"/>
                <a:gd name="connsiteY1" fmla="*/ 81757 h 631031"/>
                <a:gd name="connsiteX2" fmla="*/ 2029460 w 2030307"/>
                <a:gd name="connsiteY2" fmla="*/ 0 h 631031"/>
                <a:gd name="connsiteX3" fmla="*/ 2029460 w 2030307"/>
                <a:gd name="connsiteY3" fmla="*/ 631031 h 631031"/>
                <a:gd name="connsiteX4" fmla="*/ 0 w 2030307"/>
                <a:gd name="connsiteY4" fmla="*/ 631031 h 631031"/>
                <a:gd name="connsiteX0" fmla="*/ 0 w 2030307"/>
                <a:gd name="connsiteY0" fmla="*/ 549274 h 549274"/>
                <a:gd name="connsiteX1" fmla="*/ 132556 w 2030307"/>
                <a:gd name="connsiteY1" fmla="*/ 0 h 549274"/>
                <a:gd name="connsiteX2" fmla="*/ 2029460 w 2030307"/>
                <a:gd name="connsiteY2" fmla="*/ 0 h 549274"/>
                <a:gd name="connsiteX3" fmla="*/ 2029460 w 2030307"/>
                <a:gd name="connsiteY3" fmla="*/ 549274 h 549274"/>
                <a:gd name="connsiteX4" fmla="*/ 0 w 2030307"/>
                <a:gd name="connsiteY4" fmla="*/ 549274 h 54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307" h="549274">
                  <a:moveTo>
                    <a:pt x="0" y="549274"/>
                  </a:moveTo>
                  <a:lnTo>
                    <a:pt x="132556" y="0"/>
                  </a:lnTo>
                  <a:lnTo>
                    <a:pt x="2029460" y="0"/>
                  </a:lnTo>
                  <a:cubicBezTo>
                    <a:pt x="2030307" y="207433"/>
                    <a:pt x="2028613" y="341841"/>
                    <a:pt x="2029460" y="549274"/>
                  </a:cubicBezTo>
                  <a:lnTo>
                    <a:pt x="0" y="54927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800"/>
            </a:p>
          </p:txBody>
        </p:sp>
        <p:pic>
          <p:nvPicPr>
            <p:cNvPr id="15" name="Obrázek 14" descr="CEVRO_web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7402865" y="6519270"/>
              <a:ext cx="1617310" cy="162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725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E01905-6459-B661-6B57-56D9780E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7E0FA7-CC82-538A-3056-1F46F3B68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B92ADA-DA81-A1A4-60D3-C008655CA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897E-11F1-0C41-BF92-742E25AEA150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992C17-F89E-056C-21B6-81F1562A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03F4A1-C73B-0E6E-E83E-095362F33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A41A-A9A1-FF4E-8805-C65BF249A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365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F29F6-F155-CE80-0371-29850D23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B2C0E9-22E4-0DF8-CD59-2129E31B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171F6F-09AD-728E-D331-6A0B9F9C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897E-11F1-0C41-BF92-742E25AEA150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CB6581-F409-A746-BA36-D1707559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072F8E-E825-112B-F470-B1B352A5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A41A-A9A1-FF4E-8805-C65BF249A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029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77E07-0F35-B259-AF9B-E92CC437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ED636-352D-5C2C-F81A-A4DCE9CFD3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11A8BDA-D1A2-0C57-783F-CEA571D7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0CB333-291D-3893-34A8-718CF4D8B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897E-11F1-0C41-BF92-742E25AEA150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45CFFF-2BC9-210B-127A-ACBF55EE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17251EE-59A9-4CEE-53F5-64A37F18A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A41A-A9A1-FF4E-8805-C65BF249A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319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5F78F6-A06C-4273-4658-55220D35E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F658DA-063E-641D-6FD8-B90920264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CD07CA-6D25-8B16-632E-F5CDF888C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10F2C58-8879-A4A6-631E-D0D1BCEE26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729CC7C-AACD-4B38-9593-5AA255499A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A1C57FC-14AA-9DA2-886E-2D753C378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897E-11F1-0C41-BF92-742E25AEA150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3DC7A54-386D-2DBA-BC53-A94015CF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2D76E71-542D-8050-1D43-3A9449B4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A41A-A9A1-FF4E-8805-C65BF249A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021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6C570-9BB6-8620-B24F-4258DE45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39D7A8D-20C1-0D97-6593-4971FD0B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897E-11F1-0C41-BF92-742E25AEA150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62F6838-8586-FE4F-EA0A-168D9273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F5E16E0-56DD-7001-09DA-B638B1DC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A41A-A9A1-FF4E-8805-C65BF249A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66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09B9E93-D331-73AE-9BBC-0639F4C4E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897E-11F1-0C41-BF92-742E25AEA150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0D2E58-6C3D-3BC1-C226-F56991F3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2290689-9865-130D-B2CC-29D30CC2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A41A-A9A1-FF4E-8805-C65BF249A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1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771B9B-FCBB-7512-F2C6-C3956F90E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E07128-2B35-4620-09D1-86B0EC0C2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0AE52B-5630-8F07-B049-E4D4FE5BF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21F834A-3E44-7B76-4F2A-EE779D7AB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897E-11F1-0C41-BF92-742E25AEA150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A0C1AB-BBDD-FE64-043A-03009D0F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B406A4-1A27-6367-B1A6-5FD87C810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A41A-A9A1-FF4E-8805-C65BF249A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1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23F5C2-4A86-BB78-EAEA-6ADD28B47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4469436-A762-17C2-2B33-631DDFC63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23435D5-4850-78C8-DE34-F9B343CD8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6119E34-7416-179D-7D8D-490E8CD77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897E-11F1-0C41-BF92-742E25AEA150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23AC10-2AAE-F2FC-1889-84953154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C1AFBA-C26F-6F67-B52C-DEDF84F1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9A41A-A9A1-FF4E-8805-C65BF249A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704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99A92D1-FF53-1F64-7831-AFD6EB510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F825021-89DC-3255-B9C9-D17D256BC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A4B45F-A927-FB64-9455-5FD368170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27897E-11F1-0C41-BF92-742E25AEA150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4E2A52-3A1D-99FD-4E31-B062C7926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72559E-AEF4-FBC8-C046-1344615B4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F9A41A-A9A1-FF4E-8805-C65BF249A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263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QzdAsjWGPg?feature=oembed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2U9tVXX-g8?feature=oembed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ORzXd5QHXo?feature=oembed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Zae3E8QSoQ?feature=oembed" TargetMode="Externa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aw20Tyt3_U?feature=oembed" TargetMode="Externa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Xqgb6ABTfo?feature=oembed" TargetMode="Externa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hFeEh7kN8w?feature=oembed" TargetMode="Externa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zMe553r8fg?feature=oembed" TargetMode="Externa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L3VRORWScs?feature=oembed" TargetMode="Externa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pwkdmwui3k?feature=oembed" TargetMode="Externa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_KrwW1Knms?feature=oembed" TargetMode="Externa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th/xlghl/DP_Fillinger_Speeches.pdf" TargetMode="Externa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g_75wla-n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Vt-WXTLIZM?feature=oembed" TargetMode="Externa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7lUvmFjSSE?feature=oembed" TargetMode="Externa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EOGJJ7UKFM?feature=oembed" TargetMode="Externa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hyperlink" Target="https://bs.wikipedia.org/wiki/Spisak_predsjednika_Ukrajine" TargetMode="External"/><Relationship Id="rId7" Type="http://schemas.openxmlformats.org/officeDocument/2006/relationships/diagramColors" Target="../diagrams/colors17.xm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hyperlink" Target="https://creativecommons.org/licenses/by-sa/3.0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hyperlink" Target="https://fo.wikipedia.org/wiki/Viktor_Jusjtjenko" TargetMode="External"/><Relationship Id="rId7" Type="http://schemas.openxmlformats.org/officeDocument/2006/relationships/diagramColors" Target="../diagrams/colors22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Relationship Id="rId9" Type="http://schemas.openxmlformats.org/officeDocument/2006/relationships/hyperlink" Target="https://creativecommons.org/licenses/by-sa/3.0/" TargetMode="Externa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8.xml"/><Relationship Id="rId3" Type="http://schemas.openxmlformats.org/officeDocument/2006/relationships/hyperlink" Target="http://theduran.com/ukraine-hammered-avdeevka-trump-meets-tymoshenko/tymoshenko/" TargetMode="External"/><Relationship Id="rId7" Type="http://schemas.openxmlformats.org/officeDocument/2006/relationships/diagramColors" Target="../diagrams/colors28.xm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8.xml"/><Relationship Id="rId5" Type="http://schemas.openxmlformats.org/officeDocument/2006/relationships/diagramLayout" Target="../diagrams/layout28.xml"/><Relationship Id="rId4" Type="http://schemas.openxmlformats.org/officeDocument/2006/relationships/diagramData" Target="../diagrams/data28.xml"/><Relationship Id="rId9" Type="http://schemas.openxmlformats.org/officeDocument/2006/relationships/hyperlink" Target="https://creativecommons.org/licenses/by-nc/3.0/" TargetMode="Externa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hectorlo/27676123245" TargetMode="External"/><Relationship Id="rId3" Type="http://schemas.openxmlformats.org/officeDocument/2006/relationships/diagramLayout" Target="../diagrams/layout36.xml"/><Relationship Id="rId7" Type="http://schemas.openxmlformats.org/officeDocument/2006/relationships/image" Target="../media/image64.jp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Relationship Id="rId9" Type="http://schemas.openxmlformats.org/officeDocument/2006/relationships/hyperlink" Target="https://creativecommons.org/licenses/by-nc-nd/3.0/" TargetMode="Externa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3.xml"/><Relationship Id="rId3" Type="http://schemas.openxmlformats.org/officeDocument/2006/relationships/hyperlink" Target="https://pl.wikivoyage.org/wiki/Krym" TargetMode="External"/><Relationship Id="rId7" Type="http://schemas.openxmlformats.org/officeDocument/2006/relationships/diagramColors" Target="../diagrams/colors43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3.xml"/><Relationship Id="rId5" Type="http://schemas.openxmlformats.org/officeDocument/2006/relationships/diagramLayout" Target="../diagrams/layout43.xml"/><Relationship Id="rId4" Type="http://schemas.openxmlformats.org/officeDocument/2006/relationships/diagramData" Target="../diagrams/data43.xml"/><Relationship Id="rId9" Type="http://schemas.openxmlformats.org/officeDocument/2006/relationships/hyperlink" Target="https://creativecommons.org/licenses/by-sa/3.0/" TargetMode="Externa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Nr149h1w3E?feature=oembed" TargetMode="Externa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NqqgUAEkGU?feature=oembed" TargetMode="Externa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FjAqth-EQk?feature=oembed" TargetMode="Externa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Er6UqG85eU?feature=oemb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Km3dx7wppA?feature=oembed" TargetMode="Externa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MXnJMCoFYI?feature=oembed" TargetMode="Externa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i1HnWwzmNk?feature=oembed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Ku-u-W5J84?feature=oembed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VslEa67_j4?feature=oembed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LH-HsT_Ewk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Fyy3NM-cec?feature=oembed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Saddam_Husajn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pt.wikiquote.org/wiki/Saddam_Hussein" TargetMode="External"/><Relationship Id="rId4" Type="http://schemas.openxmlformats.org/officeDocument/2006/relationships/image" Target="../media/image31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C3C04894-C25F-DB2F-7C5E-57A8DEEE7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Cevro</a:t>
            </a:r>
            <a:r>
              <a:rPr lang="cs-CZ" dirty="0"/>
              <a:t> univerzita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cs-CZ" sz="800" dirty="0">
                <a:latin typeface="Verdana" panose="020B0604030504040204" pitchFamily="34" charset="0"/>
                <a:ea typeface="Verdana" panose="020B0604030504040204" pitchFamily="34" charset="0"/>
              </a:rPr>
              <a:t>Vzorová prezentace VŠEM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678297" y="2932761"/>
            <a:ext cx="5492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Globální politika</a:t>
            </a:r>
            <a:endParaRPr lang="cs-CZ" sz="4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94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944DC9-021D-AE0E-D52F-C6820E28F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Richard </a:t>
            </a:r>
            <a:r>
              <a:rPr lang="cs-CZ" dirty="0" err="1"/>
              <a:t>Milhous</a:t>
            </a:r>
            <a:r>
              <a:rPr lang="cs-CZ" dirty="0"/>
              <a:t> Nixon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5A0B4B-3ADA-48CC-FAA7-683F5327F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Richard </a:t>
            </a:r>
            <a:r>
              <a:rPr lang="cs-CZ" dirty="0" err="1"/>
              <a:t>Milhous</a:t>
            </a:r>
            <a:r>
              <a:rPr lang="cs-CZ" dirty="0"/>
              <a:t> Nixon (9. ledna 1913 </a:t>
            </a:r>
            <a:r>
              <a:rPr lang="cs-CZ" dirty="0" err="1"/>
              <a:t>Yorba</a:t>
            </a:r>
            <a:r>
              <a:rPr lang="cs-CZ" dirty="0"/>
              <a:t> Linda, Kalifornie – 22. dubna 1994 New York) byl 37. prezident Spojených států amerických (1969–1974) a také 36. viceprezident Spojených států amerických (1953–1961), zde působil v době, kdy byl v úřadu prezident Dwight D. Eisenhower. </a:t>
            </a:r>
          </a:p>
          <a:p>
            <a:r>
              <a:rPr lang="cs-CZ" dirty="0"/>
              <a:t>Nixon je jediným člověkem, který byl </a:t>
            </a:r>
            <a:r>
              <a:rPr lang="cs-CZ" b="1" dirty="0"/>
              <a:t>dvakrát</a:t>
            </a:r>
            <a:r>
              <a:rPr lang="cs-CZ" dirty="0"/>
              <a:t> zvolen americkým </a:t>
            </a:r>
            <a:r>
              <a:rPr lang="cs-CZ" b="1" dirty="0"/>
              <a:t>viceprezidentem</a:t>
            </a:r>
            <a:r>
              <a:rPr lang="cs-CZ" dirty="0"/>
              <a:t> i </a:t>
            </a:r>
            <a:r>
              <a:rPr lang="cs-CZ" b="1" dirty="0"/>
              <a:t>prezidentem</a:t>
            </a:r>
            <a:r>
              <a:rPr lang="cs-CZ" dirty="0"/>
              <a:t>. </a:t>
            </a:r>
          </a:p>
          <a:p>
            <a:r>
              <a:rPr lang="cs-CZ" dirty="0"/>
              <a:t>Zároveň je také jediným americkým prezidentem, který na svůj úřad rezignoval.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A0F47A2-4FE8-C022-A719-C5D4823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76C61E3-2DF3-12EB-4072-6E7156BD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8316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6071EF-D70B-930C-C2FD-173A18B11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Perestrojka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A3E718-2AF1-BC13-2EDA-811F4FB44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Gorbačov poprvé veřejně použil termín „perestrojka“ v březnu roku 1984, politika  ekonomických reforem v Sovětském svazu.</a:t>
            </a:r>
          </a:p>
          <a:p>
            <a:r>
              <a:rPr lang="cs-CZ" dirty="0"/>
              <a:t>Původně zamýšlené </a:t>
            </a:r>
            <a:r>
              <a:rPr lang="cs-CZ" b="1" dirty="0"/>
              <a:t>ekonomické reformy </a:t>
            </a:r>
            <a:r>
              <a:rPr lang="cs-CZ" dirty="0"/>
              <a:t>(snížení kontroly plánovacího aparátu nad ekonomikou a zvýšení autonomie podniků, samofinancování podniků a zvýšení úlohy zisku, liberalizaci zahraničního obchodu a zproduktivnění ekonomiky) se postupně proměnily na pokus o přestavbu celého sovětského systému. </a:t>
            </a:r>
          </a:p>
          <a:p>
            <a:r>
              <a:rPr lang="cs-CZ" dirty="0"/>
              <a:t>Perestrojka také znamenala zásadní impuls pro pád komunistických režimů ve východním bloku a ukončení období Studené války.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33866CC-E56D-8684-FC80-2DFF6456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6E18DF-9F48-B5AA-7843-2E21DC61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1866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37B2E-48A6-EED6-BFB4-60D188E7D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Glasnosť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1194C9-751E-8AFE-DD76-9E024CD93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Glasnosť (otevřenost) měla zpočátku reformovat </a:t>
            </a:r>
            <a:r>
              <a:rPr lang="cs-CZ" b="1" dirty="0"/>
              <a:t>stranické struktury </a:t>
            </a:r>
            <a:r>
              <a:rPr lang="cs-CZ" dirty="0"/>
              <a:t>a neefektivní byrokracii.</a:t>
            </a:r>
          </a:p>
          <a:p>
            <a:r>
              <a:rPr lang="cs-CZ" dirty="0"/>
              <a:t> Následovalo rozšiřování na </a:t>
            </a:r>
            <a:r>
              <a:rPr lang="cs-CZ" b="1" dirty="0"/>
              <a:t>transparentnost vlády </a:t>
            </a:r>
            <a:r>
              <a:rPr lang="cs-CZ" dirty="0"/>
              <a:t>jako takové, svobody slova a tisku, náboženského vyznání, shromažďování, vědeckého zkoumání, umělecké činnosti nebo práva na stávku. </a:t>
            </a:r>
          </a:p>
          <a:p>
            <a:r>
              <a:rPr lang="cs-CZ" dirty="0"/>
              <a:t>Veřejně se začala probírat do té doby tabuizovaná témata jako ekonomické problémy Sovětského svazu a plánované ekonomiky, korupce nebo alkoholismus. </a:t>
            </a:r>
          </a:p>
          <a:p>
            <a:r>
              <a:rPr lang="cs-CZ" dirty="0"/>
              <a:t>Byly odtajněny první archívy o temné minulosti sovětských dějin a stalinismu. Začaly se také čím dál víc ozývat národnostní a etnické otázky a požadavky na sebeurčení. Posledním bodem měl být zřetelný obrat v zahraniční politice, projevující se vstřícnou politikou vůči Západu. Gorbačov ovšem neměl v úmyslu převzít západní demokratický model.[1]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0D5F0A6-F01F-771F-3053-457D6EC4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006992-4F50-67E2-D71C-19712109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3495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6C042-5EE4-AD71-B023-3CCED3F58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Sbližování se Západem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2635A5-F356-FFC9-FEB9-A37041F33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Navázal </a:t>
            </a:r>
            <a:r>
              <a:rPr lang="cs-CZ" b="1" dirty="0"/>
              <a:t>důvěrné vztahy </a:t>
            </a:r>
            <a:r>
              <a:rPr lang="cs-CZ" dirty="0"/>
              <a:t>s významnými západními politiky, např. s Margaret Thatcherovou, západoněmeckým kancléřem Helmutem Kohlem a s prezidentem Spojených států amerických Ronaldem Reaganem. </a:t>
            </a:r>
          </a:p>
          <a:p>
            <a:r>
              <a:rPr lang="cs-CZ" dirty="0"/>
              <a:t>Dne 11. října 1986 se oba setkali v islandském Reykjavíku, aby spolu projednali omezení počtu jaderných raket středního doletu v Evropě. Toto jednání vyústilo v podepsání Smlouvy o likvidaci raket kratšího a středního doletu (INF) roku 1987, které výrazně snížilo mezinárodní napětí.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3BF5383-C4BC-D839-3E98-B8ECBF56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7002B31-A572-A31A-B612-19703AB92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9592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E97BB4-4A42-4B61-5279-70C5DAEE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04800"/>
            <a:ext cx="10908792" cy="14423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Nový ty vztahů mezi Západem a Východem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A36742A-F71D-C32F-7B5A-14EC5CFF19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2" b="-1"/>
          <a:stretch/>
        </p:blipFill>
        <p:spPr bwMode="auto">
          <a:xfrm>
            <a:off x="20" y="2665139"/>
            <a:ext cx="6181981" cy="4192863"/>
          </a:xfrm>
          <a:custGeom>
            <a:avLst/>
            <a:gdLst/>
            <a:ahLst/>
            <a:cxnLst/>
            <a:rect l="l" t="t" r="r" b="b"/>
            <a:pathLst>
              <a:path w="6005375" h="4192863">
                <a:moveTo>
                  <a:pt x="5424937" y="874"/>
                </a:moveTo>
                <a:cubicBezTo>
                  <a:pt x="5470440" y="-1251"/>
                  <a:pt x="5516123" y="499"/>
                  <a:pt x="5561495" y="6147"/>
                </a:cubicBezTo>
                <a:cubicBezTo>
                  <a:pt x="5636334" y="13389"/>
                  <a:pt x="5711424" y="18471"/>
                  <a:pt x="5786261" y="26095"/>
                </a:cubicBezTo>
                <a:cubicBezTo>
                  <a:pt x="5819550" y="29525"/>
                  <a:pt x="5853222" y="16820"/>
                  <a:pt x="5886002" y="28509"/>
                </a:cubicBezTo>
                <a:cubicBezTo>
                  <a:pt x="5922214" y="41469"/>
                  <a:pt x="5958870" y="47282"/>
                  <a:pt x="5995622" y="48044"/>
                </a:cubicBezTo>
                <a:lnTo>
                  <a:pt x="5998366" y="47926"/>
                </a:lnTo>
                <a:lnTo>
                  <a:pt x="5995171" y="398504"/>
                </a:lnTo>
                <a:cubicBezTo>
                  <a:pt x="5993433" y="528663"/>
                  <a:pt x="5993035" y="658806"/>
                  <a:pt x="5999656" y="788917"/>
                </a:cubicBezTo>
                <a:cubicBezTo>
                  <a:pt x="6009855" y="990282"/>
                  <a:pt x="6003364" y="1191519"/>
                  <a:pt x="5999656" y="1392757"/>
                </a:cubicBezTo>
                <a:cubicBezTo>
                  <a:pt x="5992506" y="1778706"/>
                  <a:pt x="6003364" y="2164146"/>
                  <a:pt x="5998730" y="2549586"/>
                </a:cubicBezTo>
                <a:cubicBezTo>
                  <a:pt x="5996744" y="2720440"/>
                  <a:pt x="5998994" y="2891040"/>
                  <a:pt x="6003364" y="3061895"/>
                </a:cubicBezTo>
                <a:cubicBezTo>
                  <a:pt x="6009720" y="3305846"/>
                  <a:pt x="5999922" y="3549924"/>
                  <a:pt x="5989196" y="3793749"/>
                </a:cubicBezTo>
                <a:cubicBezTo>
                  <a:pt x="5985594" y="3860794"/>
                  <a:pt x="5984646" y="3927918"/>
                  <a:pt x="5986348" y="3994981"/>
                </a:cubicBezTo>
                <a:lnTo>
                  <a:pt x="5999199" y="4192863"/>
                </a:lnTo>
                <a:lnTo>
                  <a:pt x="0" y="4192863"/>
                </a:lnTo>
                <a:lnTo>
                  <a:pt x="0" y="26225"/>
                </a:lnTo>
                <a:lnTo>
                  <a:pt x="10965" y="23935"/>
                </a:lnTo>
                <a:cubicBezTo>
                  <a:pt x="27502" y="19081"/>
                  <a:pt x="44569" y="16260"/>
                  <a:pt x="61788" y="15549"/>
                </a:cubicBezTo>
                <a:cubicBezTo>
                  <a:pt x="194437" y="-1096"/>
                  <a:pt x="327213" y="3351"/>
                  <a:pt x="460497" y="8815"/>
                </a:cubicBezTo>
                <a:cubicBezTo>
                  <a:pt x="692632" y="18217"/>
                  <a:pt x="925021" y="29144"/>
                  <a:pt x="1157537" y="25841"/>
                </a:cubicBezTo>
                <a:cubicBezTo>
                  <a:pt x="1393484" y="22410"/>
                  <a:pt x="1628922" y="29653"/>
                  <a:pt x="1864615" y="39182"/>
                </a:cubicBezTo>
                <a:cubicBezTo>
                  <a:pt x="1967913" y="43121"/>
                  <a:pt x="2071847" y="47059"/>
                  <a:pt x="2173493" y="17709"/>
                </a:cubicBezTo>
                <a:cubicBezTo>
                  <a:pt x="2196465" y="12334"/>
                  <a:pt x="2220416" y="12855"/>
                  <a:pt x="2243121" y="19234"/>
                </a:cubicBezTo>
                <a:cubicBezTo>
                  <a:pt x="2357219" y="45789"/>
                  <a:pt x="2471952" y="53666"/>
                  <a:pt x="2587321" y="27492"/>
                </a:cubicBezTo>
                <a:cubicBezTo>
                  <a:pt x="2719944" y="-1223"/>
                  <a:pt x="2856455" y="-7360"/>
                  <a:pt x="2991111" y="9323"/>
                </a:cubicBezTo>
                <a:cubicBezTo>
                  <a:pt x="3114231" y="23045"/>
                  <a:pt x="3237985" y="37911"/>
                  <a:pt x="3361358" y="26857"/>
                </a:cubicBezTo>
                <a:cubicBezTo>
                  <a:pt x="3556266" y="9323"/>
                  <a:pt x="3750918" y="24570"/>
                  <a:pt x="3945825" y="29271"/>
                </a:cubicBezTo>
                <a:cubicBezTo>
                  <a:pt x="4010625" y="30796"/>
                  <a:pt x="4075806" y="44137"/>
                  <a:pt x="4140224" y="32193"/>
                </a:cubicBezTo>
                <a:cubicBezTo>
                  <a:pt x="4241744" y="13389"/>
                  <a:pt x="4342120" y="20631"/>
                  <a:pt x="4443766" y="31177"/>
                </a:cubicBezTo>
                <a:cubicBezTo>
                  <a:pt x="4638419" y="51507"/>
                  <a:pt x="4832945" y="61290"/>
                  <a:pt x="5026708" y="23172"/>
                </a:cubicBezTo>
                <a:cubicBezTo>
                  <a:pt x="5086807" y="11229"/>
                  <a:pt x="5146524" y="4368"/>
                  <a:pt x="5207640" y="20377"/>
                </a:cubicBezTo>
                <a:cubicBezTo>
                  <a:pt x="5234626" y="26539"/>
                  <a:pt x="5262719" y="26019"/>
                  <a:pt x="5289465" y="18853"/>
                </a:cubicBezTo>
                <a:cubicBezTo>
                  <a:pt x="5334113" y="9000"/>
                  <a:pt x="5379435" y="2999"/>
                  <a:pt x="5424937" y="87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undefined">
            <a:extLst>
              <a:ext uri="{FF2B5EF4-FFF2-40B4-BE49-F238E27FC236}">
                <a16:creationId xmlns:a16="http://schemas.microsoft.com/office/drawing/2014/main" id="{6CCB5962-0097-2CE3-69C4-236911E42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3" b="-1"/>
          <a:stretch/>
        </p:blipFill>
        <p:spPr bwMode="auto">
          <a:xfrm>
            <a:off x="6096001" y="2654313"/>
            <a:ext cx="6096002" cy="4203687"/>
          </a:xfrm>
          <a:custGeom>
            <a:avLst/>
            <a:gdLst/>
            <a:ahLst/>
            <a:cxnLst/>
            <a:rect l="l" t="t" r="r" b="b"/>
            <a:pathLst>
              <a:path w="6006951" h="4203687">
                <a:moveTo>
                  <a:pt x="1041516" y="879"/>
                </a:moveTo>
                <a:cubicBezTo>
                  <a:pt x="1141687" y="5084"/>
                  <a:pt x="1240768" y="23261"/>
                  <a:pt x="1340635" y="31075"/>
                </a:cubicBezTo>
                <a:cubicBezTo>
                  <a:pt x="1435675" y="38571"/>
                  <a:pt x="1530714" y="49499"/>
                  <a:pt x="1626262" y="34506"/>
                </a:cubicBezTo>
                <a:cubicBezTo>
                  <a:pt x="1719980" y="21762"/>
                  <a:pt x="1814765" y="18776"/>
                  <a:pt x="1909093" y="25612"/>
                </a:cubicBezTo>
                <a:cubicBezTo>
                  <a:pt x="2013408" y="30821"/>
                  <a:pt x="2117468" y="48101"/>
                  <a:pt x="2222418" y="33616"/>
                </a:cubicBezTo>
                <a:cubicBezTo>
                  <a:pt x="2235644" y="32269"/>
                  <a:pt x="2248998" y="34010"/>
                  <a:pt x="2261425" y="38699"/>
                </a:cubicBezTo>
                <a:cubicBezTo>
                  <a:pt x="2302223" y="52255"/>
                  <a:pt x="2346173" y="53094"/>
                  <a:pt x="2387466" y="41113"/>
                </a:cubicBezTo>
                <a:cubicBezTo>
                  <a:pt x="2439687" y="27213"/>
                  <a:pt x="2494525" y="26297"/>
                  <a:pt x="2547178" y="38445"/>
                </a:cubicBezTo>
                <a:cubicBezTo>
                  <a:pt x="2625446" y="55470"/>
                  <a:pt x="2703968" y="72242"/>
                  <a:pt x="2785412" y="58266"/>
                </a:cubicBezTo>
                <a:cubicBezTo>
                  <a:pt x="2832805" y="50261"/>
                  <a:pt x="2876767" y="30821"/>
                  <a:pt x="2923524" y="21673"/>
                </a:cubicBezTo>
                <a:cubicBezTo>
                  <a:pt x="3058205" y="-4628"/>
                  <a:pt x="3194158" y="3249"/>
                  <a:pt x="3330110" y="12143"/>
                </a:cubicBezTo>
                <a:cubicBezTo>
                  <a:pt x="3462886" y="20910"/>
                  <a:pt x="3595026" y="38952"/>
                  <a:pt x="3728564" y="36284"/>
                </a:cubicBezTo>
                <a:cubicBezTo>
                  <a:pt x="3756999" y="36500"/>
                  <a:pt x="3785372" y="38876"/>
                  <a:pt x="3813438" y="43400"/>
                </a:cubicBezTo>
                <a:cubicBezTo>
                  <a:pt x="3917626" y="57122"/>
                  <a:pt x="4022322" y="70082"/>
                  <a:pt x="4125366" y="42383"/>
                </a:cubicBezTo>
                <a:cubicBezTo>
                  <a:pt x="4217750" y="17340"/>
                  <a:pt x="4314149" y="10695"/>
                  <a:pt x="4409087" y="22816"/>
                </a:cubicBezTo>
                <a:cubicBezTo>
                  <a:pt x="4534099" y="39194"/>
                  <a:pt x="4660458" y="42777"/>
                  <a:pt x="4786195" y="33489"/>
                </a:cubicBezTo>
                <a:cubicBezTo>
                  <a:pt x="4825659" y="29563"/>
                  <a:pt x="4865339" y="28153"/>
                  <a:pt x="4904994" y="29296"/>
                </a:cubicBezTo>
                <a:cubicBezTo>
                  <a:pt x="5194178" y="42510"/>
                  <a:pt x="5484252" y="25103"/>
                  <a:pt x="5772928" y="55851"/>
                </a:cubicBezTo>
                <a:cubicBezTo>
                  <a:pt x="5818560" y="61232"/>
                  <a:pt x="5864504" y="61626"/>
                  <a:pt x="5909961" y="57111"/>
                </a:cubicBezTo>
                <a:lnTo>
                  <a:pt x="6006951" y="36719"/>
                </a:lnTo>
                <a:lnTo>
                  <a:pt x="6006951" y="4203687"/>
                </a:lnTo>
                <a:lnTo>
                  <a:pt x="11720" y="4203687"/>
                </a:lnTo>
                <a:lnTo>
                  <a:pt x="11786" y="4203489"/>
                </a:lnTo>
                <a:cubicBezTo>
                  <a:pt x="27809" y="3962716"/>
                  <a:pt x="39197" y="3721434"/>
                  <a:pt x="15626" y="3481297"/>
                </a:cubicBezTo>
                <a:cubicBezTo>
                  <a:pt x="-847" y="3334800"/>
                  <a:pt x="-4304" y="3187234"/>
                  <a:pt x="5296" y="3040178"/>
                </a:cubicBezTo>
                <a:cubicBezTo>
                  <a:pt x="11786" y="2956021"/>
                  <a:pt x="18539" y="2871864"/>
                  <a:pt x="22776" y="2787582"/>
                </a:cubicBezTo>
                <a:cubicBezTo>
                  <a:pt x="28180" y="2667690"/>
                  <a:pt x="25173" y="2547584"/>
                  <a:pt x="13771" y="2428074"/>
                </a:cubicBezTo>
                <a:cubicBezTo>
                  <a:pt x="4237" y="2336939"/>
                  <a:pt x="3177" y="2245180"/>
                  <a:pt x="10593" y="2153867"/>
                </a:cubicBezTo>
                <a:cubicBezTo>
                  <a:pt x="25690" y="1998396"/>
                  <a:pt x="9931" y="1842923"/>
                  <a:pt x="5032" y="1687576"/>
                </a:cubicBezTo>
                <a:cubicBezTo>
                  <a:pt x="-3577" y="1401802"/>
                  <a:pt x="20393" y="1116155"/>
                  <a:pt x="9666" y="830380"/>
                </a:cubicBezTo>
                <a:cubicBezTo>
                  <a:pt x="3841" y="689018"/>
                  <a:pt x="16420" y="547783"/>
                  <a:pt x="9666" y="406421"/>
                </a:cubicBezTo>
                <a:cubicBezTo>
                  <a:pt x="4105" y="305866"/>
                  <a:pt x="397" y="205310"/>
                  <a:pt x="4105" y="104628"/>
                </a:cubicBezTo>
                <a:lnTo>
                  <a:pt x="8821" y="33297"/>
                </a:lnTo>
                <a:lnTo>
                  <a:pt x="35743" y="28771"/>
                </a:lnTo>
                <a:cubicBezTo>
                  <a:pt x="151314" y="14091"/>
                  <a:pt x="268377" y="13376"/>
                  <a:pt x="384397" y="26755"/>
                </a:cubicBezTo>
                <a:cubicBezTo>
                  <a:pt x="448561" y="35141"/>
                  <a:pt x="512980" y="47847"/>
                  <a:pt x="578287" y="35141"/>
                </a:cubicBezTo>
                <a:cubicBezTo>
                  <a:pt x="584437" y="34048"/>
                  <a:pt x="590625" y="36818"/>
                  <a:pt x="593916" y="42129"/>
                </a:cubicBezTo>
                <a:cubicBezTo>
                  <a:pt x="626188" y="81517"/>
                  <a:pt x="668117" y="80246"/>
                  <a:pt x="710936" y="67541"/>
                </a:cubicBezTo>
                <a:cubicBezTo>
                  <a:pt x="739041" y="58837"/>
                  <a:pt x="766587" y="48406"/>
                  <a:pt x="793396" y="36284"/>
                </a:cubicBezTo>
                <a:cubicBezTo>
                  <a:pt x="840332" y="16819"/>
                  <a:pt x="890189" y="5308"/>
                  <a:pt x="940911" y="2233"/>
                </a:cubicBezTo>
                <a:cubicBezTo>
                  <a:pt x="974613" y="-372"/>
                  <a:pt x="1008125" y="-522"/>
                  <a:pt x="1041516" y="87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0C9FF4-671F-A98B-14DA-D830D1C9B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C82A43-B883-E3B4-4CAD-66C50A42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88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DFD16-0D3D-8022-8C3A-0B837916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Konec Brežněvovy doktríny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B05886-DDF7-A527-EC0C-C9AB2378E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 roce 1988 také oznámil, že Sovětský svaz  umožňuje zemím východní Evropy rozhodovat o svých vlastních vnitřních otázkách, což se ukázalo být nejvýznamnějším rozhodnutím jeho reformy zahraniční politiky (mluvčí ministerstva zahraničí Gennadij </a:t>
            </a:r>
            <a:r>
              <a:rPr lang="cs-CZ" dirty="0" err="1"/>
              <a:t>Ivanovič</a:t>
            </a:r>
            <a:r>
              <a:rPr lang="cs-CZ" dirty="0"/>
              <a:t> </a:t>
            </a:r>
            <a:r>
              <a:rPr lang="cs-CZ" dirty="0" err="1"/>
              <a:t>Gerasimov</a:t>
            </a:r>
            <a:r>
              <a:rPr lang="cs-CZ" dirty="0"/>
              <a:t> tento nový postoj žertem nazval </a:t>
            </a:r>
            <a:r>
              <a:rPr lang="cs-CZ" b="1" dirty="0" err="1"/>
              <a:t>Sinatrova</a:t>
            </a:r>
            <a:r>
              <a:rPr lang="cs-CZ" b="1" dirty="0"/>
              <a:t> doktrína </a:t>
            </a:r>
            <a:r>
              <a:rPr lang="cs-CZ" dirty="0"/>
              <a:t>podle populární písně tohoto zpěváka nazvané „My </a:t>
            </a:r>
            <a:r>
              <a:rPr lang="cs-CZ" dirty="0" err="1"/>
              <a:t>Way</a:t>
            </a:r>
            <a:r>
              <a:rPr lang="cs-CZ" dirty="0"/>
              <a:t>“).</a:t>
            </a:r>
          </a:p>
          <a:p>
            <a:r>
              <a:rPr lang="cs-CZ" dirty="0"/>
              <a:t>Konec Brežněvovy doktríny přispěl k sérii politických převratů ve východní Evropě v průběhu roku 1989, v nichž skončily vlády komunistických stran.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3B46C2D-CF82-7765-7B47-8DAD3B7D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BA7421-726E-8EAE-5FC4-5356D244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6288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F9B02-4A27-5E18-8FF9-FF3E16E6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My </a:t>
            </a:r>
            <a:r>
              <a:rPr lang="cs-CZ" dirty="0" err="1"/>
              <a:t>way</a:t>
            </a:r>
            <a:r>
              <a:rPr lang="cs-CZ" dirty="0"/>
              <a:t> </a:t>
            </a:r>
          </a:p>
        </p:txBody>
      </p:sp>
      <p:pic>
        <p:nvPicPr>
          <p:cNvPr id="7" name="Online médium 6" descr="My Way (2008 Remastered)">
            <a:hlinkClick r:id="" action="ppaction://media"/>
            <a:extLst>
              <a:ext uri="{FF2B5EF4-FFF2-40B4-BE49-F238E27FC236}">
                <a16:creationId xmlns:a16="http://schemas.microsoft.com/office/drawing/2014/main" id="{180E7233-A44A-7C71-6ED0-32993A0A897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5638" y="1825625"/>
            <a:ext cx="580231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9D89F8E-27AA-97C7-8A4C-90C5B6F4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FC07209-9F19-3A57-5018-C9D8396C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59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265415-860E-195B-8620-2876E2DFC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Vynucené odzbrojení SSSR</a:t>
            </a:r>
          </a:p>
        </p:txBody>
      </p:sp>
      <p:pic>
        <p:nvPicPr>
          <p:cNvPr id="6" name="Online médium 5" descr="President Ronald Reagan and Soviet Union leader Mikhail S. Gorbachev sign a treaty banning intermedi">
            <a:hlinkClick r:id="" action="ppaction://media"/>
            <a:extLst>
              <a:ext uri="{FF2B5EF4-FFF2-40B4-BE49-F238E27FC236}">
                <a16:creationId xmlns:a16="http://schemas.microsoft.com/office/drawing/2014/main" id="{C2297F26-22C6-81E1-27DB-4485F997067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88D5160-693D-B0A7-D9BC-97C58D060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E5623AE-360C-17D7-3675-9947B706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1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1AC938-6F96-8F4B-A748-672586C26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Projev sovětského vůdce Američanům</a:t>
            </a:r>
          </a:p>
        </p:txBody>
      </p:sp>
      <p:pic>
        <p:nvPicPr>
          <p:cNvPr id="6" name="Online médium 5" descr="General Secretary Mikhail Gorbachev's New Year's Address to the American People on December 31, 1987">
            <a:hlinkClick r:id="" action="ppaction://media"/>
            <a:extLst>
              <a:ext uri="{FF2B5EF4-FFF2-40B4-BE49-F238E27FC236}">
                <a16:creationId xmlns:a16="http://schemas.microsoft.com/office/drawing/2014/main" id="{151D265A-E34F-7DC3-15E6-548190B1011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5638" y="1825625"/>
            <a:ext cx="580231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872794D-B929-13DA-D20B-5A694600D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6F0A24-B481-04F1-CAEE-7D3A07B5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08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170FF5-4AAF-FE82-220E-94653750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Smlouva o konečném uspořádání ve vztahu k Německu  z 3.10.1990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8752B0-46CD-C1F1-F85B-4719CD7AF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Smlouva 2 + 4 (SRN,NDR a SSSR, USA</a:t>
            </a:r>
            <a:r>
              <a:rPr lang="cs-CZ"/>
              <a:t>, Francie a VB)</a:t>
            </a:r>
          </a:p>
          <a:p>
            <a:r>
              <a:rPr lang="cs-CZ" dirty="0"/>
              <a:t>oba německé státy se zavázaly uznat hranici na Odře a Nise jako závaznou pro Německo a Polsko (bylo později učiněno v Německo-polské smlouvě)</a:t>
            </a:r>
          </a:p>
          <a:p>
            <a:r>
              <a:rPr lang="cs-CZ" dirty="0"/>
              <a:t>počet příslušníků ozbrojených sil sjednoceného Německa byl snížen na 370 000</a:t>
            </a:r>
          </a:p>
          <a:p>
            <a:r>
              <a:rPr lang="cs-CZ" dirty="0"/>
              <a:t>Německo bude jako celek členem NATO (a také Evropských společenství)</a:t>
            </a:r>
          </a:p>
          <a:p>
            <a:r>
              <a:rPr lang="cs-CZ" dirty="0"/>
              <a:t>Německo si nečiní nároky na vlastnění atomových, biologických a chemických zbraní</a:t>
            </a:r>
          </a:p>
          <a:p>
            <a:r>
              <a:rPr lang="cs-CZ" dirty="0"/>
              <a:t>jednotky sovětské armády budou z území NDR staženy nejpozději do konce roku 1994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E2A0B79-8F92-F767-0975-484CEFB2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EE9717-2654-338E-C57C-B40688B2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40528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011168-CAAC-A053-0068-EAF6CFFB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Srpnový puč  1991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7C3A8C-ECA9-48E9-D8D3-FD9587A07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 předvečer podepsání dohody konzervativci zasáhli a v sovětských nejvyšších sférách vyvolali Srpnový puč, jako pokus o odstranění Gorbačova a zabránění mu v podpisu nové federální smlouvy.</a:t>
            </a:r>
          </a:p>
          <a:p>
            <a:r>
              <a:rPr lang="cs-CZ" dirty="0"/>
              <a:t>V pondělí 19. srpna 1991, den před tím, kdy měl Gorbačov a skupina státních představitelů republik budoucí unie podepsat dohodu, pokusila se skupina, která se sama nazývala </a:t>
            </a:r>
            <a:r>
              <a:rPr lang="cs-CZ" b="1" dirty="0"/>
              <a:t>Státní výbor pro výjimečný stav </a:t>
            </a:r>
            <a:r>
              <a:rPr lang="cs-CZ" dirty="0"/>
              <a:t>(</a:t>
            </a:r>
            <a:r>
              <a:rPr lang="ru-RU" dirty="0"/>
              <a:t>Государственный комитет по чрезвычайному положению), </a:t>
            </a:r>
            <a:r>
              <a:rPr lang="cs-CZ" b="1" dirty="0"/>
              <a:t>uchvátit moc </a:t>
            </a:r>
            <a:r>
              <a:rPr lang="cs-CZ" dirty="0"/>
              <a:t>v Moskvě. </a:t>
            </a:r>
          </a:p>
          <a:p>
            <a:r>
              <a:rPr lang="cs-CZ" dirty="0"/>
              <a:t>Během demonstrací Jelcin, stojící na tanku a s megafonem v ruce, pokus o puč rozhodně odsoudil. Před desetitisíci demonstranty, kteří se shromáždili před parlamentem, vylezl Jelcin na tank a požadoval návrat Gorbačova. Současně promlouval k vojákům: </a:t>
            </a:r>
            <a:r>
              <a:rPr lang="cs-CZ" b="1" dirty="0"/>
              <a:t>„Nebuďte slepým nástrojem zločinných úmyslů dobrodruhů!“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6DFBBE7-55F0-22EC-4C01-5CC5E9579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7F2AE75-CC9E-E12E-7F24-43D3CB66E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785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178A1E-5F11-CA1C-580D-F7F5EE52B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Zásady </a:t>
            </a:r>
            <a:r>
              <a:rPr lang="cs-CZ" dirty="0" err="1"/>
              <a:t>Nixonovy</a:t>
            </a:r>
            <a:r>
              <a:rPr lang="cs-CZ" dirty="0"/>
              <a:t> </a:t>
            </a:r>
            <a:r>
              <a:rPr lang="cs-CZ" dirty="0" err="1"/>
              <a:t>administratity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BAC63D-5D8B-B775-202E-0839C6878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Zásada</a:t>
            </a:r>
            <a:r>
              <a:rPr lang="cs-CZ" b="1" dirty="0"/>
              <a:t> konkrétnosti </a:t>
            </a:r>
            <a:r>
              <a:rPr lang="cs-CZ" dirty="0"/>
              <a:t>- každé jednání se mělo zabývat konkrétní </a:t>
            </a:r>
            <a:r>
              <a:rPr lang="cs-CZ" b="1" dirty="0"/>
              <a:t>příčinou</a:t>
            </a:r>
            <a:r>
              <a:rPr lang="cs-CZ" dirty="0"/>
              <a:t> napětí, nikoliv pouze navozováním přátelské atmosféry.</a:t>
            </a:r>
          </a:p>
          <a:p>
            <a:r>
              <a:rPr lang="cs-CZ" dirty="0"/>
              <a:t>Zásada </a:t>
            </a:r>
            <a:r>
              <a:rPr lang="cs-CZ" b="1" dirty="0"/>
              <a:t>umírněnosti</a:t>
            </a:r>
            <a:r>
              <a:rPr lang="cs-CZ" dirty="0"/>
              <a:t> - smířlivé jednání v případě odpovědného jednání Sovětů, neústupné v případě avanturismu (sklonu k neodpovědnému chování).</a:t>
            </a:r>
          </a:p>
          <a:p>
            <a:r>
              <a:rPr lang="cs-CZ" dirty="0"/>
              <a:t>Zásada </a:t>
            </a:r>
            <a:r>
              <a:rPr lang="cs-CZ" b="1" dirty="0"/>
              <a:t>vázanosti a propojování </a:t>
            </a:r>
            <a:r>
              <a:rPr lang="cs-CZ" dirty="0"/>
              <a:t>- snaha podmínit spolupráci v jedné oblasti (kde se mocnosti shodovaly) pokrokem v oblasti druhé (kde se mocnosti neshodly)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660E9DA-6C5E-F202-E684-C09F6EE7C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0CD2F55-FD1B-6024-4C39-93860CD0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180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A01F43-2270-032D-B7B7-98FCA532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Rozpad Sovětského svazu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55B5AC-B3B6-7E45-1287-0F56A4A15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Znovuprobuzení dlouho potlačovaného </a:t>
            </a:r>
            <a:r>
              <a:rPr lang="cs-CZ" b="1" dirty="0"/>
              <a:t>nacionalismu</a:t>
            </a:r>
            <a:r>
              <a:rPr lang="cs-CZ" dirty="0"/>
              <a:t> a protiruských nálad v sovětských republikách. </a:t>
            </a:r>
          </a:p>
          <a:p>
            <a:r>
              <a:rPr lang="cs-CZ" dirty="0"/>
              <a:t>Nechtěně se tak uvolnily síly, které hrozily zánikem Sovětského svazu. Gorbačov na to reagoval  tím, že navrhl novou smlouvu o unii, která by byla dobrovolnou federací demokratizujícího se SSSR.</a:t>
            </a:r>
          </a:p>
          <a:p>
            <a:r>
              <a:rPr lang="cs-CZ" dirty="0"/>
              <a:t>Nejradikálnější reformisté, jako prezident Ruské republiky Boris Jelcin, byli stále více přesvědčeni, že reformy jsou polovičaté. Naproti tomu konzervativci, stále silní v KSSS a vojenském vedení, byli proti čemukoliv, co by mohlo vést k rozpadu Sovětského svazu.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37B6AC-D916-91AB-9B2F-9F463704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F4DBE4-6AC3-4D3A-74AE-5A2F6E5C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1965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0FBBDF-64E0-B6CD-7192-4D8AF29C8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Boris Nikolajevič Jelcin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E319C8-F313-F35D-FD73-661EA30A8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Narozen 1. 2. 1931, </a:t>
            </a:r>
            <a:r>
              <a:rPr lang="cs-CZ" dirty="0" err="1"/>
              <a:t>Butka</a:t>
            </a:r>
            <a:r>
              <a:rPr lang="cs-CZ" dirty="0"/>
              <a:t> – 23. 4. 2007 Moskva </a:t>
            </a:r>
          </a:p>
          <a:p>
            <a:r>
              <a:rPr lang="cs-CZ" dirty="0"/>
              <a:t>Ruský politik. Působil jako první prezident Ruské federace, který tuto funkci zastával v letech 1991 až 1999. </a:t>
            </a:r>
          </a:p>
          <a:p>
            <a:r>
              <a:rPr lang="cs-CZ" dirty="0"/>
              <a:t>V roce 1991 byl zvolen prvním a zároveň i též posledním prezidentem RSFSR; jeho úřad měl tvořit určitou protiváhu prezidentovi Sovětského svazu.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3AAF0C5-8989-8B8C-4C21-C655A438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9198A4-2942-677D-54D9-67FF33A1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0154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1171B-2268-3839-C34E-B398ADA3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Boris Jelcin</a:t>
            </a:r>
          </a:p>
        </p:txBody>
      </p:sp>
      <p:pic>
        <p:nvPicPr>
          <p:cNvPr id="12290" name="Picture 2" descr="InfoEscola">
            <a:extLst>
              <a:ext uri="{FF2B5EF4-FFF2-40B4-BE49-F238E27FC236}">
                <a16:creationId xmlns:a16="http://schemas.microsoft.com/office/drawing/2014/main" id="{C1E76E5C-CACE-68B6-B686-32BD475BA0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690" y="640080"/>
            <a:ext cx="3813828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D28B4F2-C2D2-D552-B375-2070985EA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DA475B-1E22-8F35-DE4D-F11534A17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en-US" smtClean="0"/>
              <a:pPr>
                <a:spcAft>
                  <a:spcPts val="600"/>
                </a:spcAft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2409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38DB9-0FD2-8617-D5C8-C5364C0F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Důsledky vývoje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A81838-312C-6554-ACFD-7FB426F58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Sovětský svaz definitivně rozpadl. Dosavadní neruské členské republiky jedna po druhé vyhlásily svoji nezávislost na SSSR. Posílený Boris Jelcin převzal kontrolu nad médii a klíčovými vládními úřady. </a:t>
            </a:r>
          </a:p>
          <a:p>
            <a:r>
              <a:rPr lang="cs-CZ" dirty="0"/>
              <a:t>Postupně odstavil od moci Michaila Gorbačova, jenž byl až do svého odstoupení 25. prosince 1991 nejvyšším představitelem dosavadní supervelmoci. </a:t>
            </a:r>
          </a:p>
          <a:p>
            <a:r>
              <a:rPr lang="cs-CZ" dirty="0"/>
              <a:t>Na konci roku 1991 byl rozpad Sovětského svazu dokonán. </a:t>
            </a:r>
          </a:p>
          <a:p>
            <a:r>
              <a:rPr lang="cs-CZ" dirty="0"/>
              <a:t>Od této chvíle existovalo 15 suverénních států, 12 v rámci Společenství nezávislých států. Následnictví po SSSR převzala, pod Jelcinovým vedením, Ruská federace.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58FD431-F2CE-244B-51A1-B788F7D0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8D851C-4EDD-CBBD-F3E5-D9D1331D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2548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561F7-3A5A-CE4F-2908-BE3197B85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Boris Jelcin</a:t>
            </a:r>
          </a:p>
        </p:txBody>
      </p:sp>
      <p:pic>
        <p:nvPicPr>
          <p:cNvPr id="6" name="Online médium 5" descr="Václav Havel - Speech to the U.S. Congress (1990)">
            <a:hlinkClick r:id="" action="ppaction://media"/>
            <a:extLst>
              <a:ext uri="{FF2B5EF4-FFF2-40B4-BE49-F238E27FC236}">
                <a16:creationId xmlns:a16="http://schemas.microsoft.com/office/drawing/2014/main" id="{401B9FD4-65E9-C08B-03AF-2342BBCB741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66DED5-A1DE-C9B9-E0AF-D444F21ED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E9509C8-15D9-227D-530D-7D1AFE2A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0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C979DA-5BA3-777A-9B38-D95065B4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Projev Václava Havla ve Washingtonu 1990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8ADB3EE-5716-1819-D760-D9AED2EA12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386173"/>
            <a:ext cx="7214616" cy="405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BBDD854-CD74-98AB-9432-FEFCADE1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872BD5-15BB-5890-6545-9149620E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en-US" smtClean="0"/>
              <a:pPr>
                <a:spcAft>
                  <a:spcPts val="600"/>
                </a:spcAft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972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094AB-70AA-4C8D-F8B3-3F1D790EA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Projev Václava Havla ve Washingtonu 1990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DE54A7-A1F7-F91F-78EE-1280ABF35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„Stala se však i jiná věc: objevil se Sovětský svaz, začal mohutnět a nesmírné oběti svého lidu trpícího pod totalitní vládou proměnil v sílu, která z něho udělala po druhé světové válce druhý nejmocnější stát světa. Stát, který právem naháněl hrůzu, protože nikdo nevěděl, co kdy přeletí jeho vládcům přes nos a kdy a kterou zemi se rozhodnou dobýt a uvrhnout do takzvané sféry svého vlivu, jak se to v politickém jazyce nazývá.“… „hlavní se mi zdá být, že tyto převratné změny nám umožní konečně se vymanit z poněkud už přežilé kazajky bipolárního vidění světa a vstoupit konečně do éry </a:t>
            </a:r>
            <a:r>
              <a:rPr lang="cs-CZ" dirty="0" err="1"/>
              <a:t>multipolarity</a:t>
            </a:r>
            <a:r>
              <a:rPr lang="cs-CZ" dirty="0"/>
              <a:t>. Totiž do éry, v níž budou všichni - velcí i malí - bývalí otroci i bývalí páni - tvořit to, co váš velký prezident Abraham Lincoln nazval "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Family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Man". Umíte si představit, jakou úlevu by to přineslo té části světa, která se — ačkoli největší — z jakýchsi důvodů nazývá třetí?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2A2F4F-1CA4-6D95-493E-52D503036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9182B8-CDEF-6F08-1717-9BB51F7D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05380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9AAA9-7FFD-26A4-B313-761B7A75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Václava Havla ve Washingtonu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89E918-FE13-B8F0-A5D4-C5D00726D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„Často slyším otázku, jak nám Spojené státy mohou dnes pomoci. Má odpověď je paradoxní, jako ostatně celý můj život: nejvíc nám pomůžete, když pomůžete Sovětskému svazu na jeho sice nezvratné, ale přesto nesmírně komplikované cestě k demokracii. Je to cesta daleko komplikovanější, než jakou mohou jít jeho bývalí evropští </a:t>
            </a:r>
            <a:r>
              <a:rPr lang="cs-CZ" dirty="0" err="1"/>
              <a:t>satelité</a:t>
            </a:r>
            <a:r>
              <a:rPr lang="cs-CZ" dirty="0"/>
              <a:t>. Víte asi sami nejlépe, jak rychle podpořit nenásilný vývoj tohoto obrovského mnohonárodnostního tělesa k demokracii a ke svébytnosti všech jeho národů. Nepřísluší mi proto vám radit. Mohu jen říct, že čím dřív, rychleji a pokojněji se Sovětský svaz začne ubírat po cestě skutečné politické plurality, respektu k právům národů na svébytnost a k fungující, tedy tržní ekonomice, tím lépe bude nejen pro Čechy a Slováky, ale pro celý svět. A tím dřív i vy budete schopni zmenšovat břemeno vojenského rozpočtu, který musí americký lid nést. Metaforicky řečeno: milióny, které teď dáte na východ, se vám brzy vrátí v podobě ušetřených miliard.“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7EABB8-B495-3A84-B58D-8090C934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186B24-709D-9793-3A03-C7F0D093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2786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EC519D-4254-C90E-D588-9C14D29C4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Konference  v Paříži 1990</a:t>
            </a:r>
          </a:p>
        </p:txBody>
      </p:sp>
      <p:pic>
        <p:nvPicPr>
          <p:cNvPr id="6146" name="Picture 2" descr="Za ČSFR podepsal dokument prezident Václav Havel, na snímku v první řadě zprava. ">
            <a:extLst>
              <a:ext uri="{FF2B5EF4-FFF2-40B4-BE49-F238E27FC236}">
                <a16:creationId xmlns:a16="http://schemas.microsoft.com/office/drawing/2014/main" id="{5F30A7BA-F989-93F0-5EE0-BE23ECC741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467338"/>
            <a:ext cx="7214616" cy="389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8425E3-C00B-3D86-6541-5DE33A2E5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F5BBDD-75C5-7465-4199-C35639518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en-US" smtClean="0"/>
              <a:pPr>
                <a:spcAft>
                  <a:spcPts val="600"/>
                </a:spcAft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260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A2968-6696-E284-74E1-88B83C06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Sjednocení Evropy -  Václav Havel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601C9A-DB4F-ED6B-3DF4-67D3340E3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„Severoatlantický pakt se osvědčil jako záruka svobody a demokracie. Je to dobře fungující a demokratické bezpečnostní společenství, které by se mohlo stát jedním z pilířů nového evropského bezpečnostního systému. Nový systém, vyrůstající z půdy helsinských dohod a opřený o tradice a zkušenosti NATO, by mohl v budoucnu zaručovat konfederované Evropě její bezpečnost, schopnost čelit eventuálnímu ohrožení zvenčí a bránit se nebezpečí lokálních konfliktů. </a:t>
            </a:r>
          </a:p>
          <a:p>
            <a:r>
              <a:rPr lang="cs-CZ" dirty="0"/>
              <a:t>Na rozdíl od Severoatlantického paktu je Varšavská smlouva, jak dnes už všichni její členové uznávají, přežitkem minulosti. Vznikla totiž jako typický produkt stalinské expanze a byla nástrojem podřízenosti komunistických zemí Sovětskému svazu. Varšavská smlouva, respektive její vrcholný orgán, se má v nejbližší době sejít a rozhodnout definitivně o likvidaci všech svých vojenských struktur. Promění se v dočasný konzultativní orgán orientovaný veskrze už jen na otázky odzbrojení. I tento "</a:t>
            </a:r>
            <a:r>
              <a:rPr lang="cs-CZ" dirty="0" err="1"/>
              <a:t>sebelikvidační</a:t>
            </a:r>
            <a:r>
              <a:rPr lang="cs-CZ" dirty="0"/>
              <a:t>" čin bude příspěvkem našich zemí k formování nové tváře Evropy.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AF2176C-7CC4-CD4E-4C8D-552617C7E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AE52790-D2B6-5DF9-EDCE-07567C1F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383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78D01-ED3D-510A-DCD1-079B5DB8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Politika </a:t>
            </a:r>
            <a:r>
              <a:rPr lang="cs-CZ" dirty="0" err="1"/>
              <a:t>Détente</a:t>
            </a:r>
            <a:r>
              <a:rPr lang="cs-CZ" dirty="0"/>
              <a:t>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05F8D4-9647-80AE-08C5-9501A36EE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Détente</a:t>
            </a:r>
            <a:r>
              <a:rPr lang="cs-CZ" dirty="0"/>
              <a:t> (francouzsky: uvolnění), nebo Politika </a:t>
            </a:r>
            <a:r>
              <a:rPr lang="cs-CZ" dirty="0" err="1"/>
              <a:t>détente</a:t>
            </a:r>
            <a:r>
              <a:rPr lang="cs-CZ" dirty="0"/>
              <a:t>  znamená </a:t>
            </a:r>
            <a:r>
              <a:rPr lang="cs-CZ" b="1" dirty="0"/>
              <a:t>uvolnění napětí</a:t>
            </a:r>
            <a:r>
              <a:rPr lang="cs-CZ" dirty="0"/>
              <a:t>.</a:t>
            </a:r>
          </a:p>
          <a:p>
            <a:r>
              <a:rPr lang="cs-CZ" dirty="0"/>
              <a:t>V mezinárodní politice byl používán přibližně od roku 1970 především ve spojitosti se studenou válkou a diplomatickou snahou o </a:t>
            </a:r>
            <a:r>
              <a:rPr lang="cs-CZ" b="1" dirty="0"/>
              <a:t>snižování napětí </a:t>
            </a:r>
            <a:r>
              <a:rPr lang="cs-CZ" dirty="0"/>
              <a:t>mezi Sovětským svazem, Spojenými státy a Čínou (pingpongová diplomacie). </a:t>
            </a:r>
          </a:p>
          <a:p>
            <a:r>
              <a:rPr lang="cs-CZ" dirty="0"/>
              <a:t>Nepřipustit</a:t>
            </a:r>
            <a:r>
              <a:rPr lang="cs-CZ" b="1" dirty="0"/>
              <a:t> spojení </a:t>
            </a:r>
            <a:r>
              <a:rPr lang="cs-CZ" dirty="0"/>
              <a:t>SSSR a ČLR</a:t>
            </a:r>
          </a:p>
          <a:p>
            <a:r>
              <a:rPr lang="cs-CZ" dirty="0"/>
              <a:t>V Sovětském svazu je tento termín znám jako „</a:t>
            </a:r>
            <a:r>
              <a:rPr lang="ru-RU" dirty="0"/>
              <a:t>разрядка“ (</a:t>
            </a:r>
            <a:r>
              <a:rPr lang="cs-CZ" dirty="0"/>
              <a:t>uvolnění, vybití).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B7053E3-50E4-C465-C861-D3D6146C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3777F8-A51F-C0A4-F05C-0B812E42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23782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C8134-44D4-D44E-B013-DA5F5FC01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8: Rozpuštění Varšavské smlouvy</a:t>
            </a:r>
          </a:p>
        </p:txBody>
      </p:sp>
    </p:spTree>
    <p:extLst>
      <p:ext uri="{BB962C8B-B14F-4D97-AF65-F5344CB8AC3E}">
        <p14:creationId xmlns:p14="http://schemas.microsoft.com/office/powerpoint/2010/main" val="37124225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70D5D-C527-5343-81A6-3646F5F22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Východiska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8EF8C0-1428-8343-8F03-D2041F4BF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 bezprostředních dnech po revoluci převládal pocit, že tradiční hrozby </a:t>
            </a:r>
            <a:br>
              <a:rPr lang="cs-CZ" dirty="0"/>
            </a:br>
            <a:r>
              <a:rPr lang="cs-CZ" dirty="0"/>
              <a:t>a rizika z doby studené války pominuly. Tomu odpovídaly představy revoluční politické reprezentace, signatářů Charty 77, jak je formulovali v roce 1985. „Navrhněme tedy, aby Severoatlantický pakt i Varšavská smlouva zahájily </a:t>
            </a:r>
            <a:br>
              <a:rPr lang="cs-CZ" dirty="0"/>
            </a:br>
            <a:r>
              <a:rPr lang="cs-CZ" dirty="0"/>
              <a:t>co nejdříve jednání o rozpuštění svých vojenských organizací, o stažení a odstranění všech jaderných zbraní v Evropě, instalovaných či na Evropu namířených a o odchodu vojenských jednotek Spojených států amerických a Sovětského svazu z území jejich evropských spojenců,“ uvádí Charta 77 v „Pražské výzvě“. </a:t>
            </a:r>
          </a:p>
          <a:p>
            <a:r>
              <a:rPr lang="cs-CZ" dirty="0"/>
              <a:t>Ve stejném duchu Václav Havel uvedl dne 16. prosince 1989, dva týdny před tím, než byl zvolen prezidentem České a Slovenské federativní republiky: „Myslím, že v budoucnu budeme žít ve svobodné mírové Evropě bez politických bloků.“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791847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F0D22-4636-364E-966C-C75596FD0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Ratifikace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C0AB759-82DF-CA48-875C-F03E9A5F4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Ratifikace podléhala vyslovení souhlasu parlamentu. Stalo se tak – Federální shromáždění České a Slovenské federativní republiky vyslovilo souhlas </a:t>
            </a:r>
            <a:br>
              <a:rPr lang="cs-CZ" dirty="0"/>
            </a:br>
            <a:r>
              <a:rPr lang="cs-CZ" dirty="0"/>
              <a:t>s Protokolem o ukončení platnosti Smlouvy o přátelství, spolupráci a vzájemné pomoci podepsané ve Varšavě dne 14. května 1955 a Protokolu o prodloužení její platnosti podepsaného dne 26. dubna 1985 ve Varšavě, podepsaným v Praze dne </a:t>
            </a:r>
            <a:br>
              <a:rPr lang="cs-CZ" dirty="0"/>
            </a:br>
            <a:r>
              <a:rPr lang="cs-CZ" dirty="0"/>
              <a:t>1. července 1991, a tím byl pro naši zemi proces dovršen.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45359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B3E4FC-AA4A-CC47-AF28-2BC1F0D93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Akt rozpuštění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9242C39-EAFC-D349-93F9-3FD6C6088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07406"/>
            <a:ext cx="7214616" cy="48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26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C7BA2-C5CA-6C46-8784-4197D5EC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Protokol 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59B0B996-B271-EB46-A40A-488F882B2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2023" y="640080"/>
            <a:ext cx="389916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9604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7A69A3-A5E3-B94F-9513-4BBADBBA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Protokol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1BFFCDD-EBCE-8345-9CE7-4D69393ED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9775" y="640080"/>
            <a:ext cx="384365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5339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ED9325-A045-844B-955D-22BFB8F42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Protokol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AC5CB9D-F74E-874B-94E8-408F63F34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7527" y="640080"/>
            <a:ext cx="378815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5706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AF12B-7C55-674C-91B9-2990F28F7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protokol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E99994C-1DAD-E542-97FF-DD6E3AF77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8147" y="640080"/>
            <a:ext cx="392691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4495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B5BAD4-FAF5-2C8C-4198-F4405E86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Bill Clinton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A6D961-4776-0339-07AA-8A21AF3F4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William Jefferson Clinton, zvaný „Bill Clinton“ </a:t>
            </a:r>
          </a:p>
          <a:p>
            <a:r>
              <a:rPr lang="cs-CZ" dirty="0"/>
              <a:t>Narozen 19. srpna 1946 je americký demokratický politik, který byl v letech 1993 – 2001 v pořadí 42. prezidentem Spojených států amerických, </a:t>
            </a:r>
          </a:p>
          <a:p>
            <a:r>
              <a:rPr lang="cs-CZ" dirty="0"/>
              <a:t>historicky druhý, jenž podstoupil proces impeachmentu, neboli odvolání z funkce. </a:t>
            </a:r>
          </a:p>
          <a:p>
            <a:r>
              <a:rPr lang="cs-CZ" dirty="0"/>
              <a:t>Předtím dvanáct let zastával úřad guvernéra Arkansasu.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84E11CE-C16B-B6E8-35FB-AE640CFF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FF294C-CED7-F630-34E7-4CAC24D3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11435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57B675-1C15-80E1-0D87-FED4481F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Bill Clinton</a:t>
            </a:r>
          </a:p>
        </p:txBody>
      </p:sp>
      <p:sp>
        <p:nvSpPr>
          <p:cNvPr id="14342" name="Content Placeholder 14341">
            <a:extLst>
              <a:ext uri="{FF2B5EF4-FFF2-40B4-BE49-F238E27FC236}">
                <a16:creationId xmlns:a16="http://schemas.microsoft.com/office/drawing/2014/main" id="{29B5CECC-961D-4C8E-EEF9-FBE1C18C2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42. </a:t>
            </a:r>
            <a:r>
              <a:rPr lang="en-US" sz="2200" dirty="0" err="1"/>
              <a:t>preszdent</a:t>
            </a:r>
            <a:r>
              <a:rPr lang="en-US" sz="2200" dirty="0"/>
              <a:t> USA</a:t>
            </a:r>
          </a:p>
        </p:txBody>
      </p:sp>
      <p:pic>
        <p:nvPicPr>
          <p:cNvPr id="14338" name="Picture 2" descr="Bill Clinton v roce 1993">
            <a:extLst>
              <a:ext uri="{FF2B5EF4-FFF2-40B4-BE49-F238E27FC236}">
                <a16:creationId xmlns:a16="http://schemas.microsoft.com/office/drawing/2014/main" id="{43ADC879-5A52-A15A-179D-8A99ABC59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9" r="-1" b="1474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3BB5917-BBCB-E0BB-7DFB-0789C57DA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/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8CE9069-F827-153B-40FB-2D7C8D4AE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cs-CZ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129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19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C49639-78CD-062D-B9CD-E46029433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Bipolární rozdělení světa v novém uspořádání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C5BC15-B9C4-C661-A5FC-D480A5ACA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Strategická (vojenská) rovnováha</a:t>
            </a:r>
            <a:r>
              <a:rPr lang="cs-CZ" dirty="0"/>
              <a:t>: USA a SSSR se blížily </a:t>
            </a:r>
            <a:r>
              <a:rPr lang="cs-CZ" b="1" dirty="0"/>
              <a:t>jaderné paritě</a:t>
            </a:r>
            <a:r>
              <a:rPr lang="cs-CZ" dirty="0"/>
              <a:t>; americká schopnost diktovat podmínky z 50.–60. let slábla.</a:t>
            </a:r>
          </a:p>
          <a:p>
            <a:r>
              <a:rPr lang="cs-CZ" b="1" dirty="0"/>
              <a:t>Geopolitická rovnováha</a:t>
            </a:r>
            <a:r>
              <a:rPr lang="cs-CZ" dirty="0"/>
              <a:t>: bloky formálně držely, ale uvnitř probíhala eroze – zejména </a:t>
            </a:r>
            <a:r>
              <a:rPr lang="cs-CZ" b="1" dirty="0"/>
              <a:t>čínsko-sovětský rozkol</a:t>
            </a:r>
            <a:r>
              <a:rPr lang="cs-CZ" dirty="0"/>
              <a:t>, který rozbil jednotu komunistického tábora a otevřel prostor pro „hru do trojúhelníku“. (Koncept </a:t>
            </a:r>
            <a:r>
              <a:rPr lang="cs-CZ" dirty="0" err="1"/>
              <a:t>triangular</a:t>
            </a:r>
            <a:r>
              <a:rPr lang="cs-CZ" dirty="0"/>
              <a:t> </a:t>
            </a:r>
            <a:r>
              <a:rPr lang="cs-CZ" dirty="0" err="1"/>
              <a:t>diplomacy</a:t>
            </a:r>
            <a:r>
              <a:rPr lang="cs-CZ" dirty="0"/>
              <a:t> je přímo spojen s Nixon–</a:t>
            </a:r>
            <a:r>
              <a:rPr lang="cs-CZ" dirty="0" err="1"/>
              <a:t>Kissinger</a:t>
            </a:r>
            <a:r>
              <a:rPr lang="cs-CZ" dirty="0"/>
              <a:t> přístupem.) </a:t>
            </a:r>
          </a:p>
          <a:p>
            <a:r>
              <a:rPr lang="cs-CZ" b="1" dirty="0"/>
              <a:t>Ekonomická rovnováha</a:t>
            </a:r>
            <a:r>
              <a:rPr lang="cs-CZ" dirty="0"/>
              <a:t>: USA nesly náklady Vietnamu a zároveň se začal lámat poválečný měnový režim; do popředí se tlačila ekonomická síla Západní Evropy a Japonska.</a:t>
            </a:r>
          </a:p>
          <a:p>
            <a:r>
              <a:rPr lang="cs-CZ" dirty="0" err="1"/>
              <a:t>Nixonův</a:t>
            </a:r>
            <a:r>
              <a:rPr lang="cs-CZ" dirty="0"/>
              <a:t> tým proto nešel po „vítězství“ ve smyslu </a:t>
            </a:r>
            <a:r>
              <a:rPr lang="cs-CZ" dirty="0" err="1"/>
              <a:t>rollbacku</a:t>
            </a:r>
            <a:r>
              <a:rPr lang="cs-CZ" dirty="0"/>
              <a:t>; šel po </a:t>
            </a:r>
            <a:r>
              <a:rPr lang="cs-CZ" b="1" dirty="0"/>
              <a:t>stabilizaci globálního uspořádání řízenou rovnováhou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327676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1E58C9-D4A1-CE42-89FA-5AEFC14B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Podpis Washingtonské smlouvy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AA6394-517F-934A-A709-0A3037DB0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Dne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4. dubna 1949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podepsalo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deset zemí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západní Evropy,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USA a Kanada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Severoatlantickou dohodu (anglicky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Atlantic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Treaty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Smlouva vstoupila v platnost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24. srpna 1949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 uložení ratifikačních listin všech signatářských států.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Jejím hlavním cílem tehdy bylo vytvořit koalici vzájemné pomoci jako odpověď na riziko, že by Sovětský svaz usiloval o rozšíření svého vlivu, jež získal ve státech východní Evropy, i na další části starého kontinentu.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4D781A-D7A3-A443-B61F-CA6189A7F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081F1F-2D45-7B43-B26B-6BB4D95F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F2D0B9-2A68-4841-A0C7-DE7F69BA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6479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1E60B-1458-0D4D-9934-F4B6C2D7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Rozšiřování NATO do roku 1989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E7BCA0-13FA-414B-A399-4B61D666D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18. února 1952: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přistoupení Řecka a Turecka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6. května 1955: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vstup Spolkové republiky Německo - v reakci na to vytvořil Sovětský svaz a jeho spojenci organizaci Varšavské smlouvy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30. května 1982: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 přistoupení Španělska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DA9856-E98E-6446-9550-4CFFAE9D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2FD8E4-2D1C-C049-9098-2BD24F65D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BEC8AC-3F00-E746-B663-50F50B41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5341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656C5-8D1A-934F-B536-FE9F10156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Rozšiřování NATO po roce 1989 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(31 člen)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4DAA93-E5BE-EB4E-8D0E-7337164C8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12. března 1999: přistoupení ČR, Maďarska a Polska; šlo o první rozšíření NATO po studené válce, kdy se k Alianci připojili bývalí členové Varšavské smlouvy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29. března 2004: přistoupení celkem sedmi států - Bulharska, Estonska, Litvy, Lotyšska, Rumunska, Slovenska a Slovinska; jedná se o největší kolo rozšíření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1. dubna 2009: vstup Albánie a Chorvatska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5. června 2017: vstup Černé Hory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27. března 2020: vstup republiky Severní Makedonie do NATO. Stala se 30. členskou zemí Aliance.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4. dubna 2023 vstoupilo Finsko do NATO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C3B6F8-E8A9-1D4B-91EC-039B6F239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69B24C-0E18-D44F-960D-D1CB928FC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11066F-BB96-F341-BA51-F611E81C2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1388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525A96-9890-8B88-0F18-8D7FB351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Rozšíření NATO po vypuknutí války na Ukrajině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A9B5E9-4136-EAD4-89EC-4A59D84D9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roce 2022 požádaly o členství v NATO a byly pozvány Finsko a Švédsko</a:t>
            </a:r>
          </a:p>
          <a:p>
            <a:r>
              <a:rPr lang="cs-CZ" dirty="0"/>
              <a:t>Švédsku v vstupu brání nesouhlas Turecka kvůli poskytnutí azylu tureckým Kurdům na území Švédska.</a:t>
            </a:r>
          </a:p>
          <a:p>
            <a:r>
              <a:rPr lang="cs-CZ" dirty="0"/>
              <a:t>Maďarsko také nedalo souhlas se vstupem Švédska do NATO</a:t>
            </a:r>
          </a:p>
          <a:p>
            <a:r>
              <a:rPr lang="cs-CZ" dirty="0"/>
              <a:t>Finsko má 1340 Km společné hranice s RF (nejdelší společná hranice)</a:t>
            </a:r>
          </a:p>
          <a:p>
            <a:r>
              <a:rPr lang="cs-CZ" dirty="0"/>
              <a:t>Finsko má 30 000  osob v ozbrojených silách a za válečného stavu ho může zvýšit na 280 000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E306EC-7D6B-E10C-8B1C-222BE41B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7702FD-4B23-F170-9BDA-A60F76A5E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52E207-E2DD-36A4-5BBE-392784BF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3014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E71C75-8192-104D-8A99-A288770C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Hlavní úkoly NATO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3505F0-3BEF-3242-B57E-585AC7552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zajišťování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kolektivní obrany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svých členů,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zvládání bezpečnostních krizí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mimo své území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budování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kooperativní bezpečnosti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 partnery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schopnost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odstrašit případného útočníka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ubránit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členské země před napadením 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schopnosti 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řešit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celé spektrum krizí, od prevence konfliktů až po dosažení stability v post-konfliktních situacích.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C267E4-E391-9343-A0A0-21BF6C5C6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84FBE6-18BF-7F48-8EEE-917C186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6959A4-47FC-D946-A32A-E48EDE70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2009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8536B-3E73-DD44-A1F1-45EDA337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Preambule smlouvy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CB291A-AAF1-ED4D-B769-E80536CC1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Strany této smlouvy znovu potvrzují svoji víru v cíle a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zásady Charty OSN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svoji touhu žít v míru se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všemi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národy a všemi vládami.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odhodlány hájit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svobodu, společné dědictví a kulturu svých národů, založenou na zásadách demokracie, svobody jednotlivce a právního řádu.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Jejich snahou je podporovat stabilitu a blahobyt národů v severoatlantickém prostoru.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Jsou rozhodnuty spojit své úsilí o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kolektivní obranu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zachování míru a bezpečnosti.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Proto se dohodly na této Severoatlantické smlouvě.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BC4A89-A7F7-BB41-8FB0-482735736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F90192-F210-7B42-9653-21379D3D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F94964-6D7B-3044-B557-BA1A749E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1232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03834-D315-F048-B4DE-A8926EC9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Čl. 1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929C59-C63A-FE4A-83BA-FD480FD55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Smluvní strany se zavazují, jak je uvedeno v Chartě OSN,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urovnávat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veškeré mezinárodní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spory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, v nichž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mohou být účastny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, mírovými prostředky tak, aby nebyl ohrožen mezinárodní mír, bezpečnost a spravedlnost, a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zdržet se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ve svých mezinárodních vztazích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hrozby silou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použití síly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jakýmkoli způsobem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neslučitelným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 s cíli OSN.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71ACED-AFF0-884E-A688-8E6EA53EE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43BF11-8CCC-2046-8F0D-BA6F3958B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8B2445-FB4C-D546-A87D-403F8DD8B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9101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D08D42-36EE-5640-A9BF-071D089C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Čl. 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D40FB9-3A91-634D-AB7F-99E3438CA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Aby bylo co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nejúčinněji dosaženo cílů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této smlouvy, budou smluvní strany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jednotlivě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společně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stálou a účinnou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svépomocí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vzájemnou výpomocí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udržovat a rozvíjet svoji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individuální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kolektivní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schopnost odolat ozbrojenému útoku.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01F230-D7DF-4C4C-8477-BB6C8C3A3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ACF711-E882-B54F-A9F2-B3A9A49F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3390D2-D3E8-A242-BB9A-4E0823DD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5111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3FB7E-CEA5-A844-9077-2B6EBF18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Čl. 4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82AF0B-4927-D445-89F7-E4569A522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Smluvní strany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budou společně konzultovat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vždy, když podle názoru kterékoli z nich bude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ohrožena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územní celistvost, politická nezávislost nebo  bezpečnost kterékoli smluvní strany.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B8C360-6E5C-5F4E-8F42-BF6DC4438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B95575-D9B1-6243-BEF1-5B7108E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D82F08-C082-784C-9850-49DA351D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2640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CD2F9-A5E2-7E4C-98FE-89AF80FA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Čl. 5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3E7944-A1CE-2A4E-AF72-39A095BFF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Smluvní strany se dohodly, že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ozbrojený útok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proti jedné nebo více z nich v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Evropě nebo Severní Americe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bude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považován za útok proti všem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a proto se dohodly, že dojde-li k takovémuto ozbrojenému útoku,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každá z nich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uplatňujíc právo na individuální nebo kolektivní sebeobranu uznané článkem 51 Charty OSN, pomůže smluvní straně nebo stranám takto napadeným tím, že neprodleně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podnikne sama a v součinnosti s ostatními stranami takovou akci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jakou bude považovat za nutnou, včetně použití ozbrojené síly, s cílem obnovit a zachovat bezpečnost severoatlantického prostoru. Každý takový útok a veškerá opatření učiněna v jeho důsledku budou neprodleně oznámena Radě bezpečnosti. Tato opatření budou ukončena, jakmile Rada bezpečnosti přijme opatření nutná pro obnovení a zachování mezinárodního míru a bezpečnosti.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34FD46-1C4E-2745-9228-5F0D9A74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875D25-E8C5-2E47-8CDC-0D38B113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476D9F-9A5B-9849-9DD9-D2F3DE03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20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968AFC-D59F-2536-265C-52C495D3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677"/>
            <a:ext cx="10515600" cy="1325563"/>
          </a:xfrm>
        </p:spPr>
        <p:txBody>
          <a:bodyPr>
            <a:normAutofit/>
          </a:bodyPr>
          <a:lstStyle/>
          <a:p>
            <a:pPr algn="ctr"/>
            <a:br>
              <a:rPr lang="cs-CZ" b="1" dirty="0"/>
            </a:br>
            <a:r>
              <a:rPr lang="cs-CZ" b="1" dirty="0"/>
              <a:t>trojúhelník USA-SSSR-ČLR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6E0256-F5E9-A8F3-0746-0EFBAD252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Normalizace kontaktu s ČLR byla strategická páka proti SSSR a zároveň nástroj k dosažení „důstojného“ výstupu z Vietnamu.</a:t>
            </a:r>
          </a:p>
          <a:p>
            <a:r>
              <a:rPr lang="cs-CZ" b="1" dirty="0" err="1"/>
              <a:t>Nixonova</a:t>
            </a:r>
            <a:r>
              <a:rPr lang="cs-CZ" b="1" dirty="0"/>
              <a:t> návštěva Číny (21.–28. 2. 1972)</a:t>
            </a:r>
            <a:r>
              <a:rPr lang="cs-CZ" dirty="0"/>
              <a:t> a </a:t>
            </a:r>
            <a:r>
              <a:rPr lang="cs-CZ" b="1" dirty="0"/>
              <a:t>Šanghajské komuniké</a:t>
            </a:r>
            <a:r>
              <a:rPr lang="cs-CZ" dirty="0"/>
              <a:t> (vydané na konci návštěvy) představovaly geopolitický zlom: USA přestaly Čínu brát jen jako ideologického nepřítele a začaly ji brát jako </a:t>
            </a:r>
            <a:r>
              <a:rPr lang="cs-CZ" b="1" dirty="0"/>
              <a:t>samostatný pól</a:t>
            </a:r>
            <a:r>
              <a:rPr lang="cs-CZ" dirty="0"/>
              <a:t> v rovnováze.</a:t>
            </a:r>
          </a:p>
          <a:p>
            <a:r>
              <a:rPr lang="cs-CZ" b="1" dirty="0"/>
              <a:t>Důsledek</a:t>
            </a:r>
            <a:r>
              <a:rPr lang="cs-CZ" dirty="0"/>
              <a:t>: Sověti byli tlačeni do situace, kdy si nemohli dovolit simultánní konfrontaci s USA i Čínou; USA získaly „vnitřní páku“ v komunistickém světě.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170013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9AA9C-523E-8E48-A7F1-932E747E3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Čl. 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84E47E7-FE4B-9E4A-ACFD-94DF23278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Každá ze smluvních stran prohlašuje,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že žádné její současně platné mezinárodní závazky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vůči kterékoli jiné smluvní straně nebo kterémukoli třetímu státu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nejsou v rozporu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 ustanoveními této smlouvy, a zavazuje se, že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nepřijme žádný mezinárodní závazek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který by byl s touto smlouvou v rozporu</a:t>
            </a:r>
            <a:r>
              <a:rPr lang="cs-CZ" dirty="0"/>
              <a:t>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FC7035-5D72-934D-9F75-F0D144CB6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383310-7B8E-EE40-9299-88F32E0E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56EA71-4148-7144-8D74-264AFE1F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8901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01EE4-633B-414F-99C2-BB7F1788E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Čl. 9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877126E-30C8-E54B-8B54-93BDFDF61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Smluvní strany tímto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zřizují Radu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v níž bude každá z nich zastoupena, aby projednávala věci týkající se plnění této smlouvy. Rada bude organizována tak, aby se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mohla kdykoli pohotově sejít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Rada zřídí takové pomocné orgány, jaké mohou být potřebné, zejména ihned zřídí výbor pro obranu, který bude doporučovat opatření nutná k k plnění článků 3 a 5.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D18F3E-EB6B-AE46-803A-52BA39AA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206F9C-5C64-734D-9EFA-D2EF0ADA0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F79CF5-2E4E-774E-AA28-AE536372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1631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D8FAC-0E05-784E-86D1-7B71D3C44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Čl. 10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C28C2E-30BD-0A47-A1E8-E090E9E20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Smluvní strany mohou na základě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jednomyslného souhlasu vyzvat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kterýkoli jiný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evropský stát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který je schopen napomáhat  rozvoji zásad této smlouvy a přispět k bezpečnosti severoatlantického prostoru, aby přistoupil k této smlouvě. Každý takový smluvní stát se může stát smluvní stranou tím, že uloží u vlády Spojených států amerických svoji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listinu o přistoupení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Vláda Spojených států amerických vyrozumí každou ze smluvních stran o uložení každé takové listiny o přistoupení.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BF6548-6838-A34C-90B9-E8A064084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F34167-6A19-F843-A779-CDD1C23C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F4361B-5012-E644-B877-D73667F16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3624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614456-CD2D-D228-14EA-72ECF344A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První vlna rozšíření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D4BE68-D806-DBC4-0CC7-F9C97ECDD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 roce 1997 ČR jako první ze všech kandidátů připojení k NATO úspěšně prošla prvním kolem vyhodnocování své připravenosti. </a:t>
            </a:r>
          </a:p>
          <a:p>
            <a:r>
              <a:rPr lang="cs-CZ" dirty="0"/>
              <a:t>Na summitu v Madridu 1997 NATO nabídlo členství České republice, Maďarsku a Polsku</a:t>
            </a:r>
          </a:p>
          <a:p>
            <a:r>
              <a:rPr lang="cs-CZ" dirty="0"/>
              <a:t>Dne 16. 12. 1997 ministři zahraničních věcí Aliance podepsali Protokoly o vstupu těchto tří zemí do NATO. Obě komory Parlamentu rozhodly o účasti České republiky v obranném systému NATO vyslovením souhlasu se sjednanou mezinárodní smlouvou. </a:t>
            </a:r>
          </a:p>
          <a:p>
            <a:r>
              <a:rPr lang="cs-CZ" dirty="0"/>
              <a:t>Poslanecká sněmovna Parlamentu ČR schválila 15. dubna 1998 přistoupení ČR do NATO a  Senát vyslovil souhlas s přistoupením 30. dubna1998. Dne 12. března roku 1999 se  tak Česká republika stala oficiálním členem NATO a od té doby je plně zapojena do všech činností i misí Aliance.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308F4B6-37A1-8ECC-D770-9B22697E8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410D8A8-993F-025C-A43C-FE2A0F6D2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65436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DAEA5-028B-1FAC-5109-EFD44D79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9: Ruská reakce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B0AC018-71BE-EB70-5656-868FDCE78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AD0B53B-5D11-B343-C794-6E4EE83F3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56451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07953-2B1E-287B-FCDF-36008DE4D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Vladimir </a:t>
            </a:r>
            <a:r>
              <a:rPr lang="cs-CZ" dirty="0" err="1"/>
              <a:t>Vladimirovič</a:t>
            </a:r>
            <a:r>
              <a:rPr lang="cs-CZ" dirty="0"/>
              <a:t> Putin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47F1C2-8DFD-AC75-3095-D0BDAFEC9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Vladimir </a:t>
            </a:r>
            <a:r>
              <a:rPr lang="cs-CZ" dirty="0" err="1"/>
              <a:t>Vladimirovič</a:t>
            </a:r>
            <a:r>
              <a:rPr lang="cs-CZ" dirty="0"/>
              <a:t> Putin, narozen 7. října 1952 v letech 2000–2008 a znovu od roku 2012 prezident Ruské federace.</a:t>
            </a:r>
          </a:p>
          <a:p>
            <a:r>
              <a:rPr lang="cs-CZ" dirty="0"/>
              <a:t>V letech 1985–1990 byl činný jako příslušník sovětské tajné služby KGB v Německé demokratické republice. </a:t>
            </a:r>
          </a:p>
          <a:p>
            <a:r>
              <a:rPr lang="cs-CZ" dirty="0"/>
              <a:t>V roce 1998 byl Jelcinem jmenován </a:t>
            </a:r>
            <a:r>
              <a:rPr lang="cs-CZ" b="1" dirty="0"/>
              <a:t>ředitelem Federální služby bezpečnosti </a:t>
            </a:r>
            <a:r>
              <a:rPr lang="cs-CZ" dirty="0"/>
              <a:t>(FSB).  </a:t>
            </a:r>
          </a:p>
          <a:p>
            <a:r>
              <a:rPr lang="cs-CZ" dirty="0"/>
              <a:t>V letech 1999 a 2000 působil v úřadu </a:t>
            </a:r>
            <a:r>
              <a:rPr lang="cs-CZ" b="1" dirty="0"/>
              <a:t>premiéra</a:t>
            </a:r>
            <a:r>
              <a:rPr lang="cs-CZ" dirty="0"/>
              <a:t>, po Jelcinově rezignaci na konci roku 1999 se z pozice premiéra stal dočasně úřadujícím prezidentem, následně byl roku 2000 prezidentem zvolen a v úřadu potvrzen dalšími volbami roku 2004. </a:t>
            </a:r>
          </a:p>
          <a:p>
            <a:r>
              <a:rPr lang="cs-CZ" dirty="0"/>
              <a:t>Následující funkční období v letech 2008–2012 byl prezidentem Dmitrij Medveděv a Putin se ujal funkce premiéra. V roce 2012 došlo k vzájemné výměně na těchto postech, </a:t>
            </a:r>
            <a:r>
              <a:rPr lang="cs-CZ" dirty="0" err="1"/>
              <a:t>Medvěděv</a:t>
            </a:r>
            <a:r>
              <a:rPr lang="cs-CZ" dirty="0"/>
              <a:t> se stal premiérem a Putin byl opět zvolen do prezidentského úřadu. </a:t>
            </a:r>
          </a:p>
          <a:p>
            <a:r>
              <a:rPr lang="cs-CZ" dirty="0"/>
              <a:t>V úřadu prezidenta byl potvrzen volbami v březnu 2018 na šest let do roku 2024. Roku 2021 byla provedena úprava ústavy, která Putinovi umožňuje kandidovat i na funkční období 2024–2030 a 2030–2036. 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05B91B-CFA8-F57D-88E8-D76F643DB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1A42884-E913-9838-84F1-FB2C8D29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77391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D1051B-943F-5A40-F01A-1FE98C0CF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100" dirty="0" err="1">
                <a:solidFill>
                  <a:schemeClr val="bg1"/>
                </a:solidFill>
              </a:rPr>
              <a:t>Vladimír</a:t>
            </a:r>
            <a:r>
              <a:rPr lang="en-US" sz="6100" dirty="0">
                <a:solidFill>
                  <a:schemeClr val="bg1"/>
                </a:solidFill>
              </a:rPr>
              <a:t> </a:t>
            </a:r>
            <a:r>
              <a:rPr lang="en-US" sz="6100" dirty="0" err="1">
                <a:solidFill>
                  <a:schemeClr val="bg1"/>
                </a:solidFill>
              </a:rPr>
              <a:t>Vladimírovič</a:t>
            </a:r>
            <a:r>
              <a:rPr lang="en-US" sz="6100" dirty="0">
                <a:solidFill>
                  <a:schemeClr val="bg1"/>
                </a:solidFill>
              </a:rPr>
              <a:t> Putin</a:t>
            </a:r>
          </a:p>
        </p:txBody>
      </p:sp>
      <p:pic>
        <p:nvPicPr>
          <p:cNvPr id="8" name="Zástupný obsah 7" descr="Obsah obrázku Lidská tvář, oblečení, osoba, kravata&#10;&#10;Popis byl vytvořen automaticky">
            <a:extLst>
              <a:ext uri="{FF2B5EF4-FFF2-40B4-BE49-F238E27FC236}">
                <a16:creationId xmlns:a16="http://schemas.microsoft.com/office/drawing/2014/main" id="{672915C9-6633-7B29-DC85-B55B20428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0" r="1327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5373580-B7EB-20F7-A0CC-6CC30D871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466933"/>
            <a:ext cx="2635250" cy="7078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789B0A88-CBF1-4A65-9018-C7FEF8242273}" type="slidenum">
              <a:rPr lang="en-US" sz="4400">
                <a:solidFill>
                  <a:schemeClr val="bg1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146</a:t>
            </a:fld>
            <a:endParaRPr lang="en-US" sz="44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8ADF643-C124-8757-AE5A-EF7FF7745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1000" kern="1200" dirty="0" err="1">
                <a:solidFill>
                  <a:schemeClr val="bg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Nový</a:t>
            </a:r>
            <a:r>
              <a:rPr lang="en-US" sz="1000" kern="1200" dirty="0">
                <a:solidFill>
                  <a:schemeClr val="bg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000" kern="1200" dirty="0" err="1">
                <a:solidFill>
                  <a:schemeClr val="bg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preszdent</a:t>
            </a:r>
            <a:r>
              <a:rPr lang="en-US" sz="1000" kern="1200" dirty="0">
                <a:solidFill>
                  <a:schemeClr val="bg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US" sz="1000" kern="1200" dirty="0" err="1">
                <a:solidFill>
                  <a:schemeClr val="bg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Ruské</a:t>
            </a:r>
            <a:r>
              <a:rPr lang="en-US" sz="1000" kern="1200" dirty="0">
                <a:solidFill>
                  <a:schemeClr val="bg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000" kern="1200" dirty="0" err="1">
                <a:solidFill>
                  <a:schemeClr val="bg1">
                    <a:alpha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federace</a:t>
            </a:r>
            <a:endParaRPr lang="en-US" sz="1000" kern="1200" dirty="0">
              <a:solidFill>
                <a:schemeClr val="bg1">
                  <a:alpha val="60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83377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D418AD-1286-A156-082D-10EF19FA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Putinismus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A449EA-200A-EB5A-D872-48BF8A906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Putin se opírá o politickou stranu </a:t>
            </a:r>
            <a:r>
              <a:rPr lang="cs-CZ" b="1" dirty="0"/>
              <a:t>Jednotné Rusko</a:t>
            </a:r>
            <a:r>
              <a:rPr lang="cs-CZ" dirty="0"/>
              <a:t>, která je od roku 2003 nejsilnější v Dumě, a dále o určité kruhy oligarchů a tzv. „</a:t>
            </a:r>
            <a:r>
              <a:rPr lang="cs-CZ" b="1" dirty="0" err="1"/>
              <a:t>siloviků</a:t>
            </a:r>
            <a:r>
              <a:rPr lang="cs-CZ" dirty="0"/>
              <a:t>“ z prostředí bezpečnostních složek. </a:t>
            </a:r>
          </a:p>
          <a:p>
            <a:r>
              <a:rPr lang="cs-CZ" dirty="0"/>
              <a:t>Ideologický základ, kterým je určována podoba politického systému v Rusku v období Putinovy vlády, bývá označován jako </a:t>
            </a:r>
            <a:r>
              <a:rPr lang="cs-CZ" dirty="0" err="1"/>
              <a:t>putinismus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077A45-7B81-E8EC-4509-BB5B5002E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2558F69-05EF-2033-048D-1D7301F29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49214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DC360B-E864-A619-F40B-287CCE21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Putinovy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1D3D3-2B13-9811-6D7B-A35FC0EB3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Během Putinovy vlády (ať už z pozice prezidenta či premiéra) se Rusko zapojilo do několika válek a jiných vojenských akcí, z nichž nejvýznamnější jsou druhá </a:t>
            </a:r>
            <a:r>
              <a:rPr lang="cs-CZ" b="1" dirty="0"/>
              <a:t>čečenská válka </a:t>
            </a:r>
            <a:r>
              <a:rPr lang="cs-CZ" dirty="0"/>
              <a:t>(1999–2009), </a:t>
            </a:r>
            <a:r>
              <a:rPr lang="cs-CZ" b="1" dirty="0"/>
              <a:t>rusko-gruzínská válka</a:t>
            </a:r>
            <a:r>
              <a:rPr lang="cs-CZ" dirty="0"/>
              <a:t> (2008), </a:t>
            </a:r>
            <a:r>
              <a:rPr lang="cs-CZ" b="1" dirty="0"/>
              <a:t>anexe Krymu</a:t>
            </a:r>
            <a:r>
              <a:rPr lang="cs-CZ" dirty="0"/>
              <a:t> (2014), intervence </a:t>
            </a:r>
            <a:r>
              <a:rPr lang="cs-CZ" b="1" dirty="0"/>
              <a:t>v syrské občanské válce </a:t>
            </a:r>
            <a:r>
              <a:rPr lang="cs-CZ" dirty="0"/>
              <a:t>(od roku 2015) a invaze </a:t>
            </a:r>
            <a:r>
              <a:rPr lang="cs-CZ" b="1" dirty="0"/>
              <a:t>na Ukrajinu </a:t>
            </a:r>
            <a:r>
              <a:rPr lang="cs-CZ" dirty="0"/>
              <a:t>(2022).</a:t>
            </a:r>
          </a:p>
          <a:p>
            <a:r>
              <a:rPr lang="cs-CZ" dirty="0"/>
              <a:t> V září 2022 poprvé od druhé světové války vyhlásil na ruském území částečnou mobilizaci.</a:t>
            </a:r>
          </a:p>
          <a:p>
            <a:r>
              <a:rPr lang="cs-CZ" dirty="0"/>
              <a:t>V březnu 2023 na něj Mezinárodní trestní soud v Haagu vydal zatykač; viní ho z odpovědnosti za útoky na ukrajinskou civilní infrastrukturu i únosy ukrajinských dětí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DCC4F1-B1AE-490E-37F2-208A364F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C33A7B-9D04-C87A-7B18-4B3ADE38A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395164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1357A0AB-647B-95D9-7279-2E4FA6DB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10: Válka proti terorismu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00729CC-FD1F-76B3-6892-B64E60311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210DE7-2ED5-A9E7-CAFA-9F1DEC27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05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DD408-AABE-F23A-E6B3-A15B2C100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Nixonova</a:t>
            </a:r>
            <a:r>
              <a:rPr lang="cs-CZ" dirty="0"/>
              <a:t> strategie v době studené války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C98C9B-2653-E3CC-DDF1-D95B4A5A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4AB0AE-123F-0699-0370-E062AF18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15</a:t>
            </a:fld>
            <a:endParaRPr lang="cs-CZ"/>
          </a:p>
        </p:txBody>
      </p:sp>
      <p:pic>
        <p:nvPicPr>
          <p:cNvPr id="9" name="Online médium 8" descr="President Nixon's Cold War Strategy">
            <a:hlinkClick r:id="" action="ppaction://media"/>
            <a:extLst>
              <a:ext uri="{FF2B5EF4-FFF2-40B4-BE49-F238E27FC236}">
                <a16:creationId xmlns:a16="http://schemas.microsoft.com/office/drawing/2014/main" id="{DF5D2530-D12F-5E19-2BC3-D5C3740C91D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4A9F0F-B98C-4D2E-9D06-7BE6BFBF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Terorismu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FF7CBC-A95A-CCEF-0901-0FD29F4F2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Terorismus užívá  násilí nebo jím hrozí  s politickým cílem změnit uspořádání společnosti.</a:t>
            </a:r>
          </a:p>
          <a:p>
            <a:r>
              <a:rPr lang="cs-CZ" dirty="0"/>
              <a:t>Terčem teroristických akcí jsou většinou civilisté. Mezi teroristické metody patří atentáty, bombové útoky, únosy osob nebo dopravních prostředků a další násilné akty.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8CF28E8-CA2E-04AF-7D15-2138FB29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9FAB413-EE3E-31CF-A14F-EA90AC59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38473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DCA16-E365-3BFB-0130-ED9554992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Formy terorismu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AA77C7-8F95-36AC-440E-7A43706BC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Čin (skutek) je nejlepší forma propagandy. Jednou ho zažít či vidět je víc než stokrát o něm číst. Argumentace je v aktu samotném.</a:t>
            </a:r>
          </a:p>
          <a:p>
            <a:r>
              <a:rPr lang="cs-CZ" dirty="0"/>
              <a:t>Protivníka je nutné provokovat, vyvolat protiakci a tu následně využít propagandisticky ve svůj prospěch. Vzbudit v řadách protivníka i jistou sympatii.</a:t>
            </a:r>
          </a:p>
          <a:p>
            <a:r>
              <a:rPr lang="cs-CZ" dirty="0"/>
              <a:t>Je třeba šířit strach. Nikdo by si neměl být jist, zda také on nebude obětí. To je posun od selektivního terorismu k terorismu civilizačnímu a nejzávažnější jev vývoje terorismu z přelomu století.</a:t>
            </a:r>
          </a:p>
          <a:p>
            <a:r>
              <a:rPr lang="cs-CZ" dirty="0"/>
              <a:t>Je vhodné využít nestabilitu, krizi protivníka a projevit se jako stabilní, pevná, soudržná, a proto i nebezpečná síla. </a:t>
            </a:r>
          </a:p>
          <a:p>
            <a:r>
              <a:rPr lang="cs-CZ" dirty="0"/>
              <a:t>Cílem je i šířit a podporovat růst chaosu v občanské společnosti.</a:t>
            </a:r>
          </a:p>
          <a:p>
            <a:r>
              <a:rPr lang="cs-CZ" dirty="0"/>
              <a:t>Je třeba demonstrovat střet ideologií, civilizací, „nápravu“ (purifikaci) světa. Tím se přenáší napětí do multikulturní, otevřené, sekulární společnosti.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D16D6FC-E5A5-B57F-9019-B38478BA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8F4972-5E0F-636D-A637-33A51A84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67753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B57E6-AB99-1C7C-32E0-B366B512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Útok 11. 09. 2001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E88AC5-E1D6-5387-93EE-4C8924F86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Provedlo je 19 příslušníků militantní islamistické organizace al-Káida. Ti unesli čtyři letadla na komerčních linkách společností </a:t>
            </a:r>
            <a:r>
              <a:rPr lang="cs-CZ" dirty="0" err="1"/>
              <a:t>American</a:t>
            </a:r>
            <a:r>
              <a:rPr lang="cs-CZ" dirty="0"/>
              <a:t> Airlines a United Airlines. </a:t>
            </a:r>
          </a:p>
          <a:p>
            <a:r>
              <a:rPr lang="cs-CZ" dirty="0"/>
              <a:t>Dvě z nich, let </a:t>
            </a:r>
            <a:r>
              <a:rPr lang="cs-CZ" dirty="0" err="1"/>
              <a:t>American</a:t>
            </a:r>
            <a:r>
              <a:rPr lang="cs-CZ" dirty="0"/>
              <a:t> Airlines 11 a let United Airlines 175, narazila do věží Světového obchodního centra v New Yorku, zabila všechny lidi na palubě a další uvnitř budov. Obě zasažené budovy se následkem nastalé požární situace ztížené mimořádným devastačním atakem do dvou hodin zhroutily, zničily blízké stavby a další poškodily. </a:t>
            </a:r>
          </a:p>
          <a:p>
            <a:r>
              <a:rPr lang="cs-CZ" dirty="0"/>
              <a:t>Třetí letadlo narazilo do Pentagonu, sídla Ministerstva obrany USA poblíž hlavního města USA, Washingtonu, D.C. Čtvrtý letoun se zřítil po souboji mezi teroristy a pasažéry letadla u města </a:t>
            </a:r>
            <a:r>
              <a:rPr lang="cs-CZ" dirty="0" err="1"/>
              <a:t>Shanksville</a:t>
            </a:r>
            <a:r>
              <a:rPr lang="cs-CZ" dirty="0"/>
              <a:t> v Pensylvánii. Letadlo letělo na Washington, D.C. a spekuluje se, že mělo za cíl zasáhnout Bílý dům anebo americký Kapitol.</a:t>
            </a:r>
          </a:p>
          <a:p>
            <a:r>
              <a:rPr lang="cs-CZ" dirty="0"/>
              <a:t>Při útocích celkem zemřelo přibližně 3000 lidí včetně 19 únosců. Až na 55 vojáků ze 125 obětí, které zemřely v Pentagonu, byli oběťmi civilisté pocházející celkem z 90 zemí.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C43EE3E-A4EB-661B-09EA-1BBA492CB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EC39A39-6389-EEC3-AB71-E5C76C3E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93713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551C14-54D3-44AD-CC7E-5C14CBE1A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Útok </a:t>
            </a:r>
          </a:p>
        </p:txBody>
      </p:sp>
      <p:pic>
        <p:nvPicPr>
          <p:cNvPr id="6" name="Online médium 5" descr="Teroristický útok 11. září 2001">
            <a:hlinkClick r:id="" action="ppaction://media"/>
            <a:extLst>
              <a:ext uri="{FF2B5EF4-FFF2-40B4-BE49-F238E27FC236}">
                <a16:creationId xmlns:a16="http://schemas.microsoft.com/office/drawing/2014/main" id="{2C16F814-C620-E939-71AA-191279C2E51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E06A3A-FC02-C2BF-C189-6298D9600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1CEC65-8C10-8013-23D1-40204031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5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235583-BD16-D5C4-DAC2-94EF48BB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Trasy letů</a:t>
            </a:r>
          </a:p>
        </p:txBody>
      </p:sp>
      <p:pic>
        <p:nvPicPr>
          <p:cNvPr id="6" name="Online médium 5" descr="Den, který změnil svět. Co se přesně dělo 11. září 2001?">
            <a:hlinkClick r:id="" action="ppaction://media"/>
            <a:extLst>
              <a:ext uri="{FF2B5EF4-FFF2-40B4-BE49-F238E27FC236}">
                <a16:creationId xmlns:a16="http://schemas.microsoft.com/office/drawing/2014/main" id="{C8BE873D-79B1-348F-55C7-28C9B0B0412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4296" y="1377155"/>
            <a:ext cx="7214616" cy="407625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A1827C3-5590-05C8-54AB-6272F418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E65ACAA-4707-526C-CD0C-35B8F020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en-US" smtClean="0"/>
              <a:pPr>
                <a:spcAft>
                  <a:spcPts val="600"/>
                </a:spcAft>
              </a:pPr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B373D0FA-359E-21DF-0FEC-F5F3926DAE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927100"/>
            <a:ext cx="5289550" cy="3886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D51553BD-522D-E526-871C-FB0024595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927100"/>
            <a:ext cx="5540375" cy="3886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56612EC-19B2-E592-26A6-B9580C10A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Provedení útoku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59A574-B740-ED12-0EBC-9D665834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en-US" smtClean="0"/>
              <a:pPr>
                <a:spcAft>
                  <a:spcPts val="600"/>
                </a:spcAft>
              </a:pPr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8139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4DDC5-7E7E-2B4A-B8A6-1ED483EFA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Hrozba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F6B435-6EA6-7F44-AA91-54BB5BF2F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Hrozba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primární, nezávisle existující, neodvozený fenomén, který chce nebo může poškodit nějakou chráněnou hodnotu. 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Neintencionáln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í hrozba - vnější fenomén (činitel), existuje nezávisle na chtění člověka ( hrozba povodně, vichřice, zemětřesení.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Intencionální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hrozba (antropogenní) je zamýšlená. Připravuje ji, spouští a uskutečňuje jedinec jako v případě hrozby teroristické akce nebo kolektivní aktér při hrozbě ozbrojeného konfliktu.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CD1F94-0628-974D-8E01-5F059ACBB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C5BDD3-A640-5545-BA89-CD256A33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C94F8A-1AC1-1F48-8614-9E9310DED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9352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B10BF-CE22-984F-B6AB-91DF6E3BA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Riziko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9B7A8F-DD4E-9D49-B089-F53B5A1F8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Riziko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je vždy odvozené a odvoditelné z konkrétní hrozby. 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Míra rizika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 pravděpodobnost škodlivých následků vyplývajících z hrozby a ze zranitelnosti zájmu.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Riziko je vyjádřením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pravděpodobnosti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vzniku hrozby.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11250D-9B34-944D-8F6B-8E9DEC0CF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DACF37-A7DE-E748-867F-A9A427C7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6583D2-E343-B746-A6A6-A509A87A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5109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EFF588-6555-774E-BFFB-1D2F80AB6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Přijatelné riziko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C09CA9-4DE9-C54B-87D3-72CF6CDF7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Numerické hodnoty se tedy mohou pohybovat pouze od nuly (0) do jedné (1), při vyjádření v procentech od 1% do 100%. 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Přijatelné riziko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stavem, kdy je vnímáno ohrožení, a jsou připravovány aktivity, jejichž cílem je snížení pravděpodobnosti, že nastane. Společenství, stát, jednotlivec se připravují tak, aby byly případné následky co nejmenší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B16B4D-90FB-C449-9FA2-732DB699A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D38C36-4B87-B946-9552-80FE7F33A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011D60-CC67-CD48-983E-8A00C50A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7368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E0567-6202-1649-997E-C60BC8936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Asymetrické konflikty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3B15BA-1BB5-0F4D-81D3-7F62016C5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Asymetrie 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zájmů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Asymetrie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hodnot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Asymetrie v oblasti 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taktiky a strategie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98E7A5-DF47-3647-BD9B-C511C404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BC7DFB-9710-D14E-8190-BEA1EA418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165819-CE02-4C4E-B08A-47101845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80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6EBAE2-6087-3E94-7811-7D38FBC32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Historická návštěva Nixona v ČLR (21.-28.2.1972)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A59BA-CA0A-F21A-D267-FC6D7196F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Mír v Asii a mír ve světě vyžaduje úsilí jak o snížení bezprostředních napětí, tak o odstranění základních příčin konfliktu. </a:t>
            </a:r>
          </a:p>
          <a:p>
            <a:r>
              <a:rPr lang="cs-CZ" dirty="0"/>
              <a:t>Snižování napětí je podporováno zlepšováním komunikace mezi státy s odlišnými ideologiemi, aby se snížila rizika konfrontace v důsledku nehody, chybného odhadu či nedorozumění. </a:t>
            </a:r>
          </a:p>
          <a:p>
            <a:r>
              <a:rPr lang="cs-CZ" dirty="0"/>
              <a:t>Státy by se k sobě měly chovat s vzájemným respektem a být ochotny soutěžit mírovými prostředky, přičemž konečným soudcem má být výkon. </a:t>
            </a:r>
          </a:p>
          <a:p>
            <a:r>
              <a:rPr lang="cs-CZ" dirty="0"/>
              <a:t>Žádný stát by si neměl činit nárok na neomylnost a každý stát by měl být připraven znovu přezkoumat své vlastní postoje ve prospěch společného dobra. </a:t>
            </a:r>
          </a:p>
        </p:txBody>
      </p:sp>
    </p:spTree>
    <p:extLst>
      <p:ext uri="{BB962C8B-B14F-4D97-AF65-F5344CB8AC3E}">
        <p14:creationId xmlns:p14="http://schemas.microsoft.com/office/powerpoint/2010/main" val="18249091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44320-F5D3-C54B-B711-8DD3393C9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Cíle asymetrického konfliktu (války)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F7385D-6E50-684D-91E0-6F4236117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Symbolické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civilizační cíle (sídla, stavby)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Ústřední orgány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stání moci a správy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Energetické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zdroje, zdroje 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základních životních potřeb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(vody)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Infrastruktura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(dopravní, energetická)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Obyvatelstvo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Ozbrojené síly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ozbrojené sbory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915257-7399-7B4A-BBC4-842D2C476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4F767E-68C7-3A49-933D-1B3E9BB9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F5386E-2920-554B-A3D6-E3F89024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5882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F043EC-529D-A146-AB6E-E061E81F8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Dysimetrie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CC3F4F-E7ED-EE46-9186-242DCFCA6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Dysimetrie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znamená 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výraznou převahu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oblasti: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Výzbroje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Technologie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Systému spojení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Systém vedení bojové činnosti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DA2D0E-301E-4A4E-9E85-4B091226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0D5D14-3093-CF42-974E-EC2A4ABFD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0CA475-17D4-944B-A06D-6A7FE914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0153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D50282-856F-3147-831B-D4D4CD18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Zájem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514B1C-2C26-2942-B8D7-B77AFA004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Chráněný zájem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je to soubor základních hodnot, které jsou předmětem ochrany ( například pro společnost zejména životy, zdraví, majetková práva obyvatel, životní prostředí a kritická infrastruktura). 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Postulovaný zájem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je v zahraniční politice vyslovený, nebo předpokládaný zájem státu. Vyplývá z Koncepce zahraniční politiky.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E8FFA3-CA22-5143-9F69-0AFA9CD17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B2A311-B906-9A45-897C-7B5C0B9C9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7B82F2-349C-CC4B-9126-0E17B27D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2594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8EC1D-D826-DD4B-9572-D3C2CA63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Principy zajištění bezpečnosti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AE9BBA-557F-8348-AACA-D1E6A5608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Princip ustálenosti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spočívá v dlouhodobě tvořeném přístupu.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Princip systémovosti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propojení všech potřebných aktivit.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Princip přesnosti 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spočívá v  jednoznačnosti, jasném stanovení hranic a mezí. 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Princip rozvoje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znamená obohacování o nové prvky, jak se mění bezpečnostní prostředí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1D8D39-1A6B-8C45-ABE0-630782706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4/15/21</a:t>
            </a:r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77C742-4D6E-1341-BAB6-EA771A25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JUDr. Cyril Svoboda PhD  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040F93-65F9-9341-B053-8F068897E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8386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0456C-DD29-5752-E02F-66C30196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Druhá válka v Afganistánu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229442-B4FC-BEDE-CE54-060151787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 teroristických útocích na USA dne 9. září 2001 poprvé ve své historii aktivovalo NATO článek 5 Washingtonské smlouvy o kolektivní obraně. </a:t>
            </a:r>
          </a:p>
          <a:p>
            <a:r>
              <a:rPr lang="cs-CZ" dirty="0"/>
              <a:t>Dne 2. října NATO oznámilo, že teroristické útoky pod tento článek spadají</a:t>
            </a:r>
          </a:p>
          <a:p>
            <a:r>
              <a:rPr lang="cs-CZ" dirty="0"/>
              <a:t>Válka v Afghánistánu trvala od 7. října 2001 do 15. srpna 2021 (tj. 19 let a 10 měsíců).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2458A38-A467-E6D0-A426-2F99BFD5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705967-3F49-82BD-F398-FBFC9DA6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93789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D73B8E-BAAA-9978-731F-89113BF63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Operace Trvalá svoboda,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81EEA8-2129-02C2-0B9B-A1A5E1FB3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Operace Trvalá svoboda</a:t>
            </a:r>
            <a:r>
              <a:rPr lang="cs-CZ" dirty="0"/>
              <a:t>, která byla odpovědí  USA, Spojeného království a dalších 45 států na teroristické útoky 11. září 2001. Jako cíl invaze bylo  zajetí Usámy bin Ládina a dalších členů Al-Káidy, zničení islamistického režimu Tálibánu, který Al-Kaidu podporoval a poskytoval jí bezpečné zázemí, nastolení míru, ochrana obyvatelstva, rekonstrukce zničených oblastí, výcvik afghánské policie a armády a pomoc s ustanovením státní samosprávy.</a:t>
            </a:r>
          </a:p>
          <a:p>
            <a:r>
              <a:rPr lang="cs-CZ" dirty="0"/>
              <a:t>Operace Trvalá svoboda byla ukončena 28. prosince 2014. 1. ledna 2015 na ní navázala </a:t>
            </a:r>
            <a:r>
              <a:rPr lang="cs-CZ" b="1" dirty="0"/>
              <a:t>Operace Rozhodná podpora</a:t>
            </a:r>
            <a:r>
              <a:rPr lang="cs-CZ" dirty="0"/>
              <a:t>.</a:t>
            </a:r>
          </a:p>
          <a:p>
            <a:r>
              <a:rPr lang="cs-CZ" dirty="0"/>
              <a:t>Do roku 2003 šlo pouze o válku vedenou jednotlivými státy. Až když v roce 2003 přebírali dva členové NATO (Německo a Nizozemsko) velení za jednu z misí, otevřely se dveře pro převzetí celé mise Aliancí.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94E7CBC-0DDD-6185-213F-54D34F77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4A48D8C-8FDC-A6B9-7C71-0830E5D19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87578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E3434-10F6-CF82-3813-0DB93218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cs-CZ" sz="3700" dirty="0"/>
              <a:t>Dopadení Usáma bin Ladina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9E7B8D6-1921-7C39-6FC4-FC6C021D6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r>
              <a:rPr lang="en-US" sz="2000" dirty="0" err="1"/>
              <a:t>Vůdce</a:t>
            </a:r>
            <a:r>
              <a:rPr lang="en-US" sz="2000" dirty="0"/>
              <a:t> Al </a:t>
            </a:r>
            <a:r>
              <a:rPr lang="en-US" sz="2000" dirty="0" err="1"/>
              <a:t>Kajdy</a:t>
            </a:r>
            <a:r>
              <a:rPr lang="en-US" sz="2000" dirty="0"/>
              <a:t> </a:t>
            </a:r>
            <a:r>
              <a:rPr lang="en-US" sz="2000" dirty="0" err="1"/>
              <a:t>byl</a:t>
            </a:r>
            <a:r>
              <a:rPr lang="en-US" sz="2000" dirty="0"/>
              <a:t> </a:t>
            </a:r>
            <a:r>
              <a:rPr lang="en-US" sz="2000" dirty="0" err="1"/>
              <a:t>zabit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úúzemí</a:t>
            </a:r>
            <a:r>
              <a:rPr lang="en-US" sz="2000" dirty="0"/>
              <a:t> </a:t>
            </a:r>
            <a:r>
              <a:rPr lang="en-US" sz="2000" dirty="0" err="1"/>
              <a:t>Pakistánu</a:t>
            </a:r>
            <a:r>
              <a:rPr lang="en-US" sz="2000" dirty="0"/>
              <a:t> </a:t>
            </a:r>
          </a:p>
        </p:txBody>
      </p:sp>
      <p:pic>
        <p:nvPicPr>
          <p:cNvPr id="6" name="Online médium 5" descr="Jak BBC World News odvysílala smrt Usama bin Ladin">
            <a:hlinkClick r:id="" action="ppaction://media"/>
            <a:extLst>
              <a:ext uri="{FF2B5EF4-FFF2-40B4-BE49-F238E27FC236}">
                <a16:creationId xmlns:a16="http://schemas.microsoft.com/office/drawing/2014/main" id="{8A545AAE-DF52-A93E-DD0A-2E0DC39336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45457" y="1702043"/>
            <a:ext cx="6155141" cy="3477654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14BF49-4345-668A-44DF-FA7094C8B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cs-CZ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364462-B7D7-3D32-C071-BDC21573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cs-CZ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166</a:t>
            </a:fld>
            <a:endParaRPr lang="cs-CZ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6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81957-73D3-A55A-0968-F0143D313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Výsledky války v Afganistánu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9C5B84-33CB-8357-6470-A513E1402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Dohoda mezi USA a Talibánem (do té doby na seznamu teroristických organizací) přinášející mír Afganistánu ze dne 29.2.2020</a:t>
            </a:r>
          </a:p>
          <a:p>
            <a:r>
              <a:rPr lang="cs-CZ" dirty="0"/>
              <a:t>USA se zavázaly bezpodmínečně se stáhnout za sebe i za své spojence z Afganistánu,</a:t>
            </a:r>
          </a:p>
          <a:p>
            <a:r>
              <a:rPr lang="cs-CZ" dirty="0"/>
              <a:t>USA se zavázaly za sebe i za své spojence vyškrtnout Talibán ze seznamu teroristických organizací</a:t>
            </a:r>
          </a:p>
          <a:p>
            <a:r>
              <a:rPr lang="cs-CZ" dirty="0"/>
              <a:t>USA propustily z vězení 6000 uvězněných  </a:t>
            </a:r>
            <a:r>
              <a:rPr lang="cs-CZ" dirty="0" err="1"/>
              <a:t>Tálibanců</a:t>
            </a:r>
            <a:endParaRPr lang="cs-CZ" dirty="0"/>
          </a:p>
          <a:p>
            <a:r>
              <a:rPr lang="cs-CZ" dirty="0"/>
              <a:t>USA se zavázaly ponechat veškerou svou bojovou techniku na území Afganistánu</a:t>
            </a:r>
          </a:p>
          <a:p>
            <a:r>
              <a:rPr lang="cs-CZ" dirty="0"/>
              <a:t>V důsledku dohody během 10 dnů Talibán opět ovládl celé území Afganistánu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57149F3-9C0D-96F5-8050-AF0A95AB7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9DA5D5E-6A2E-6CCA-449D-2D3E8B2BD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48126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4716D-94ED-7B61-F9AF-210D47607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69CF7D-5084-2E0F-96A7-3E68D4C8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Náklady války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E372CD-87BB-8CFC-574D-1B56F7B6C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Náklady 2,26 bilionů $, z toho 887 miliard $ bylo určeno na rekonstrukci na projektu pro obnovu Afghánistánu</a:t>
            </a:r>
          </a:p>
          <a:p>
            <a:r>
              <a:rPr lang="cs-CZ" dirty="0"/>
              <a:t>Válka v Afghánistánu si za 20 let vyžádala 242 000 životů, z toho přes 40 000 tvořili civilisté a amerických vojáků a jejich spojenců padlo přes 3,5 tisíce (z toho 14 českých vojáků), </a:t>
            </a:r>
            <a:r>
              <a:rPr lang="cs-CZ" dirty="0" err="1"/>
              <a:t>Tálibánců</a:t>
            </a:r>
            <a:r>
              <a:rPr lang="cs-CZ" dirty="0"/>
              <a:t> přes 84 000. Zbytek připadá na afghánskou armádu a policii. </a:t>
            </a:r>
          </a:p>
          <a:p>
            <a:r>
              <a:rPr lang="cs-CZ" dirty="0"/>
              <a:t>Své domovy kvůli válce opustilo přes 5 milionů lidí. Jen Spojené státy stála válka v Afghánistánu odhadem víc než 21 bilionů korun (978 miliard dolarů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CD857B8-DB32-D479-75DB-F3CD3CA6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9C43E4-F5E4-08EA-2557-C15510113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43909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758B6-E004-1DF4-BD18-C481550FF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11: Nové uspořádání světa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D2CC53-4AA7-C032-FB61-5EE82CA79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E075B1-9928-7257-70BC-2CCCD345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156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442E2-7E48-C20F-DAFB-282BFE442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Koncepce jedné Číny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447263-796C-5390-7AC6-4A5B76CD7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Potvrzena  rezolucí VS OSN </a:t>
            </a:r>
            <a:r>
              <a:rPr lang="cs-CZ" dirty="0" err="1"/>
              <a:t>č</a:t>
            </a:r>
            <a:r>
              <a:rPr lang="cs-CZ" dirty="0"/>
              <a:t>, 2758/XXVI ze dne 25.10.1971, kterou byla zbavena členství v OSN Čínská republika (Tchaj-wan) a její místo nahradila ČLR (včetně členství v RB OSN)</a:t>
            </a:r>
          </a:p>
          <a:p>
            <a:r>
              <a:rPr lang="cs-CZ" b="1" dirty="0"/>
              <a:t>Koncepce jedné Číny je potvrzena velmocemi i mezinárodními organizacemi</a:t>
            </a:r>
            <a:r>
              <a:rPr lang="cs-CZ" dirty="0"/>
              <a:t>.</a:t>
            </a:r>
          </a:p>
          <a:p>
            <a:r>
              <a:rPr lang="cs-CZ" dirty="0"/>
              <a:t>Podle mezinárodního práva Tchaj-wan není suverénním státem, lze ho považovat za subjekt mezinárodního práva svého druhu. Oficiální diplomatické  zastoupení navázal pouze s 23 státy.</a:t>
            </a:r>
          </a:p>
          <a:p>
            <a:r>
              <a:rPr lang="cs-CZ" dirty="0"/>
              <a:t>Dne 1.1.1979 došlo k dohodě mezi USA a ČLR o navázání normálních diplomatických vztahů. USA se zavázaly oficiálně  ukončit s Tchaj-wanem všechny vztahy obranného charakteru a uznaly, že existuje jedna Čína a že Tchaj-wan je její součástí.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077929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CC0F1D-EAF1-17B2-40C8-402A2B6BC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Odchod z Afganistánu</a:t>
            </a:r>
          </a:p>
        </p:txBody>
      </p:sp>
      <p:pic>
        <p:nvPicPr>
          <p:cNvPr id="6" name="Online médium 5" descr="NATO chief blames Afghan leadership for Kabul collapse | AFP">
            <a:hlinkClick r:id="" action="ppaction://media"/>
            <a:extLst>
              <a:ext uri="{FF2B5EF4-FFF2-40B4-BE49-F238E27FC236}">
                <a16:creationId xmlns:a16="http://schemas.microsoft.com/office/drawing/2014/main" id="{B52FE675-E6D8-69D8-2EF3-0EAD0CCCC7F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4296" y="1377155"/>
            <a:ext cx="7214616" cy="407625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2F6E3A9-4747-4620-9F7D-435D3D8FD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75C2A2-7A57-4E0B-89BE-9CE12070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en-US" smtClean="0"/>
              <a:pPr>
                <a:spcAft>
                  <a:spcPts val="600"/>
                </a:spcAft>
              </a:pPr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6889F-CFC8-53AF-2CFB-4AE049F5F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C8A372-38AD-3452-5B71-C741FC064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Budapešťské memorandum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3DBBA-854A-31A0-3D84-CBF356AC7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6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</a:t>
            </a:r>
            <a:r>
              <a:rPr lang="cs-CZ" sz="26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rojice mezinárodních dohod podepsaných 5. prosince 1994 v Budapešti.</a:t>
            </a:r>
          </a:p>
          <a:p>
            <a:r>
              <a:rPr lang="cs-CZ" sz="26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Mají dát  záruky bezpečnosti a územní celistvosti </a:t>
            </a:r>
            <a:r>
              <a:rPr lang="cs-CZ" sz="2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Bělorusku, Kazachstánu a Ukrajině </a:t>
            </a:r>
            <a:r>
              <a:rPr lang="cs-CZ" sz="26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výměnou za připojení se ke </a:t>
            </a:r>
            <a:r>
              <a:rPr lang="cs-CZ" sz="2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Smlouvě o nešíření jaderných zbraní</a:t>
            </a:r>
            <a:r>
              <a:rPr lang="cs-CZ" sz="26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cs-CZ" sz="26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Jejím důsledkem bylo </a:t>
            </a:r>
            <a:r>
              <a:rPr lang="cs-CZ" sz="2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jaderné odzbrojení těchto států </a:t>
            </a:r>
            <a:r>
              <a:rPr lang="cs-CZ" sz="26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jedinou zemí bývalého Sovětského svazu vlastnící jaderné zbraně (jadernou velmocí) zůstala Ruská federace.</a:t>
            </a:r>
          </a:p>
          <a:p>
            <a:r>
              <a:rPr lang="cs-CZ" sz="2600" dirty="0"/>
              <a:t>V případě Ukrajiny bylo podepsáno ukrajinským prezidentem Leonidem Kučmou, ruským prezidentem Borisem Jelcinem, americkým prezidentem Billem Clintonem a britským premiérem Johnem Majorem.</a:t>
            </a:r>
          </a:p>
          <a:p>
            <a:r>
              <a:rPr lang="cs-CZ" sz="2600" dirty="0"/>
              <a:t>Čína a Francie poskytly poté poněkud slabší individuální ujištění v samostatných dokumentech. V rámci tohoto memoranda Ukrajina slíbila vzdát se svého jaderného arzenálu, kdežto zbylé tři státy poskytly Ukrajině některá bezpečnostní ujištění.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E5ABA04-4DB0-A23C-65E7-EFA966CD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57E931-E6F1-3893-D8EA-54D7B71A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095174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93A4F-2F06-6EAD-2C5A-BC73E1FC4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B085E-AD0E-B4E1-7FBB-EE627C6F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Vlastní text memoranda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19D10F-F505-4207-D785-240AC18D9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ui-sans-serif"/>
              </a:rPr>
              <a:t>Ukrajina, RF, UK a USA,</a:t>
            </a:r>
            <a:br>
              <a:rPr lang="cs-CZ" dirty="0"/>
            </a:br>
            <a:r>
              <a:rPr lang="cs-CZ" b="0" i="0" dirty="0">
                <a:solidFill>
                  <a:srgbClr val="000000"/>
                </a:solidFill>
                <a:effectLst/>
                <a:latin typeface="ui-sans-serif"/>
              </a:rPr>
              <a:t>Vítajíce přistoupení Ukrajiny ke Smlouvě o nešíření jaderných zbraní jako státu, který nemá jaderné zbraně,</a:t>
            </a:r>
            <a:br>
              <a:rPr lang="cs-CZ" dirty="0"/>
            </a:br>
            <a:r>
              <a:rPr lang="cs-CZ" b="0" i="0" dirty="0">
                <a:solidFill>
                  <a:srgbClr val="000000"/>
                </a:solidFill>
                <a:effectLst/>
                <a:latin typeface="ui-sans-serif"/>
              </a:rPr>
              <a:t>s přihlédnutím k závazku Ukrajiny </a:t>
            </a:r>
            <a:r>
              <a:rPr lang="cs-CZ" b="1" i="0" dirty="0">
                <a:solidFill>
                  <a:srgbClr val="000000"/>
                </a:solidFill>
                <a:effectLst/>
                <a:latin typeface="ui-sans-serif"/>
              </a:rPr>
              <a:t>odstranit ze svého území ve stanovené lhůtě všechny jaderné zbraně</a:t>
            </a:r>
            <a:r>
              <a:rPr lang="cs-CZ" b="0" i="0" dirty="0">
                <a:solidFill>
                  <a:srgbClr val="000000"/>
                </a:solidFill>
                <a:effectLst/>
                <a:latin typeface="ui-sans-serif"/>
              </a:rPr>
              <a:t>,</a:t>
            </a:r>
            <a:br>
              <a:rPr lang="cs-CZ" dirty="0"/>
            </a:br>
            <a:r>
              <a:rPr lang="cs-CZ" b="0" i="0" dirty="0">
                <a:solidFill>
                  <a:srgbClr val="000000"/>
                </a:solidFill>
                <a:effectLst/>
                <a:latin typeface="ui-sans-serif"/>
              </a:rPr>
              <a:t>berouce na vědomí změny v celosvětové bezpečnostní situaci, včetně konce studené války, které přinesly podmínky pro hluboké snížení jaderných sil,</a:t>
            </a:r>
            <a:br>
              <a:rPr lang="cs-CZ" dirty="0"/>
            </a:br>
            <a:br>
              <a:rPr lang="cs-CZ" dirty="0"/>
            </a:br>
            <a:r>
              <a:rPr lang="cs-CZ" b="0" i="0" dirty="0">
                <a:solidFill>
                  <a:srgbClr val="000000"/>
                </a:solidFill>
                <a:effectLst/>
                <a:latin typeface="ui-sans-serif"/>
              </a:rPr>
              <a:t>potvrzují následující: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b="0" i="0" dirty="0">
                <a:solidFill>
                  <a:srgbClr val="000000"/>
                </a:solidFill>
                <a:effectLst/>
                <a:latin typeface="ui-sans-serif"/>
              </a:rPr>
              <a:t>Ruská federace, Spojené království Velké Británie a Severního Irska a Spojené státy americké znovu potvrzují svůj </a:t>
            </a:r>
            <a:r>
              <a:rPr lang="cs-CZ" b="1" i="0" dirty="0">
                <a:solidFill>
                  <a:srgbClr val="000000"/>
                </a:solidFill>
                <a:effectLst/>
                <a:latin typeface="ui-sans-serif"/>
              </a:rPr>
              <a:t>závazek vůči Ukrajině respektovat v souladu se zásadami Závěrečného aktu KBSE nezávislost a svrchovanost a stávající hranice Ukrajiny.</a:t>
            </a:r>
            <a:br>
              <a:rPr lang="cs-CZ" b="1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b="0" i="0" dirty="0">
                <a:solidFill>
                  <a:srgbClr val="000000"/>
                </a:solidFill>
                <a:effectLst/>
                <a:latin typeface="ui-sans-serif"/>
              </a:rPr>
              <a:t>Ruská federace, Spojené království Velké Británie a Severního Irska a Spojené státy americké znovu potvrzují svůj závazek zdržet se hrozby silou nebo použití síly proti územní celistvosti nebo politické nezávislosti Ukrajiny a že žádná z jejich zbraní nebude nikdy použita proti Ukrajině s výjimkou sebeobrany nebo jiného použití v souladu s Chartou OSN.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5C76630-6B7B-2477-FBB5-F6009750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EB3445-0B38-1BAE-C979-825C7C2A9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401485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41B83-C99A-1853-C682-4BE49F9F2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70CD0-EC17-AF2E-A5AE-325CB1CCF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Dokončení textu memoranda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9E6848-C726-5C8E-F5A7-12F18B1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br>
              <a:rPr lang="cs-CZ" sz="9600" dirty="0"/>
            </a:br>
            <a:r>
              <a:rPr lang="cs-CZ" sz="8000" dirty="0"/>
              <a:t>RF, UK a USA znovu potvrzují svůj závazek vůči Ukrajině, že se v souladu se zásadami Závěrečného aktu KBSE </a:t>
            </a:r>
            <a:r>
              <a:rPr lang="cs-CZ" sz="8000" b="1" dirty="0"/>
              <a:t>zdrží hospodářského nátlaku</a:t>
            </a:r>
            <a:r>
              <a:rPr lang="cs-CZ" sz="8000" dirty="0"/>
              <a:t>, jehož cílem je podřídit vlastnímu zájmu výkon práv Ukrajiny vyplývajících z její svrchovanosti a zajistit si tak výhody jakéhokoli druhu.</a:t>
            </a:r>
            <a:br>
              <a:rPr lang="cs-CZ" sz="8000" dirty="0"/>
            </a:br>
            <a:br>
              <a:rPr lang="cs-CZ" sz="8000" dirty="0"/>
            </a:br>
            <a:r>
              <a:rPr lang="cs-CZ" sz="8000" dirty="0"/>
              <a:t>RF, UK a USA znovu potvrzují svůj závazek usilovat o okamžité přijetí opatření Rady bezpečnosti Organizace spojených národů s cílem poskytnout pomoc Ukrajině jakožto státu, který nemá jaderné zbraně a je smluvní stranou Smlouvy o nešíření jaderných zbraní, pokud by se Ukrajina stala obětí aktu agrese nebo objektem hrozby agrese, při níž by byly použity jaderné zbraně.</a:t>
            </a:r>
            <a:br>
              <a:rPr lang="cs-CZ" sz="8000" dirty="0"/>
            </a:br>
            <a:br>
              <a:rPr lang="cs-CZ" sz="8000" dirty="0"/>
            </a:br>
            <a:r>
              <a:rPr lang="cs-CZ" sz="8000" dirty="0"/>
              <a:t>RF, UK a USA v případě Ukrajiny znovu potvrzují svůj závazek nepoužít jaderné zbraně proti žádnému státu, který není stranou Smlouvy o nešíření jaderných zbraní, s výjimkou případu, kdy by na ně, jejich území nebo závislá území, jejich ozbrojené síly nebo jejich spojence zaútočil takový stát ve spojení nebo alianci se státem vlastnícím jaderné zbraně.</a:t>
            </a:r>
            <a:br>
              <a:rPr lang="cs-CZ" sz="8000" dirty="0"/>
            </a:br>
            <a:br>
              <a:rPr lang="cs-CZ" sz="8000" dirty="0"/>
            </a:br>
            <a:br>
              <a:rPr lang="cs-CZ" sz="8000" dirty="0"/>
            </a:br>
            <a:r>
              <a:rPr lang="cs-CZ" sz="8000" dirty="0"/>
              <a:t>RF, UK a USA  budou konzultovat v případě, že nastane situace, která vyvolá otázku týkající se těchto závazků.</a:t>
            </a:r>
            <a:br>
              <a:rPr lang="cs-CZ" sz="8000" dirty="0"/>
            </a:br>
            <a:br>
              <a:rPr lang="cs-CZ" sz="9600" dirty="0"/>
            </a:br>
            <a:r>
              <a:rPr lang="cs-CZ" sz="9600" dirty="0"/>
              <a:t>.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76FA9E-8201-84E2-2E6C-065DB29F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A6574D-B0CF-7D84-FEBD-648292FA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94329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833F6-F635-FF94-E14C-38AF9AD41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C5DFE3-1212-1CC3-D264-81EA699AB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Summit NATO v Bukurešti  3.4.2008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1B3716-D385-766C-FAC3-424C5B443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NATO vítá euro-atlantické ambice </a:t>
            </a:r>
            <a:r>
              <a:rPr lang="cs-CZ" b="1" dirty="0"/>
              <a:t>Ukrajiny a Gruzie </a:t>
            </a:r>
            <a:r>
              <a:rPr lang="cs-CZ" dirty="0"/>
              <a:t>týkající se členství v NATO. Dnes jsme se shodli na tom, že </a:t>
            </a:r>
            <a:r>
              <a:rPr lang="cs-CZ" b="1" dirty="0"/>
              <a:t>tyto země se stanou členy NATO</a:t>
            </a:r>
            <a:r>
              <a:rPr lang="cs-CZ" dirty="0"/>
              <a:t>. Oba státy přispěly cennými příspěvky k operacím Aliance. Vítáme demokratické reformy v Ukrajině a Gruzii a očekáváme svobodné a spravedlivé parlamentní volby v Gruzii v květnu. MAP (Akční plán na členství) je dalším krokem pro Ukrajinu a Gruzii na jejich přímé cestě k členství. Dnes dáváme jasně najevo, že </a:t>
            </a:r>
            <a:r>
              <a:rPr lang="cs-CZ" b="1" dirty="0"/>
              <a:t>podporujeme jejich žádosti o MAP</a:t>
            </a:r>
            <a:r>
              <a:rPr lang="cs-CZ" dirty="0"/>
              <a:t>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F5B3239-1A2D-DB1A-F557-8375C058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08D062-10D2-FB22-A75E-03259DB7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49281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39FE3-3601-9A21-840C-3C3C3D6A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Nová koncepce USA</a:t>
            </a:r>
          </a:p>
        </p:txBody>
      </p:sp>
      <p:pic>
        <p:nvPicPr>
          <p:cNvPr id="6" name="Online médium 5" descr="Trump and Stoltenberg get into tense exchange at NATO summit">
            <a:hlinkClick r:id="" action="ppaction://media"/>
            <a:extLst>
              <a:ext uri="{FF2B5EF4-FFF2-40B4-BE49-F238E27FC236}">
                <a16:creationId xmlns:a16="http://schemas.microsoft.com/office/drawing/2014/main" id="{5ED23C80-6B69-6F06-1C26-A4CC88E88C1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4296" y="1377155"/>
            <a:ext cx="7214616" cy="407625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59EE4AB-E3C0-3E71-70A7-43C79D79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2D6BAF-9BC1-5518-6F8D-57289A47E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en-US" smtClean="0"/>
              <a:pPr>
                <a:spcAft>
                  <a:spcPts val="600"/>
                </a:spcAft>
              </a:pPr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1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A85775-50A6-92E0-E71B-2331F0CC8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Nová koncepce americké administrativy</a:t>
            </a:r>
          </a:p>
        </p:txBody>
      </p:sp>
      <p:pic>
        <p:nvPicPr>
          <p:cNvPr id="6" name="Online médium 5" descr="WATCH: Trump BLASTS Leaders @ NATO, Tells Them They Need to Pay Their Share (FULL SPEECH) - FNN">
            <a:hlinkClick r:id="" action="ppaction://media"/>
            <a:extLst>
              <a:ext uri="{FF2B5EF4-FFF2-40B4-BE49-F238E27FC236}">
                <a16:creationId xmlns:a16="http://schemas.microsoft.com/office/drawing/2014/main" id="{A927FFDE-49C9-C5A8-488D-EE1606A4FB8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4296" y="1377155"/>
            <a:ext cx="7214616" cy="407625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1FD0AAB-A822-CC70-3E00-2AA6A534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32CDA3-0BB8-A397-0C7C-A8A1F4C3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en-US" smtClean="0"/>
              <a:pPr>
                <a:spcAft>
                  <a:spcPts val="600"/>
                </a:spcAft>
              </a:pPr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9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1C4202-B15A-93B8-CFAE-82273195C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Emmanuel Macron – NATO ve stavu mozkové smrti (7.10.2019)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AA42F2-DD00-395F-FE10-4B078D15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NATO se v současnosti nachází ve stavu mozkové smrti, řekl v rozhovoru pro britský týdeník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Economist</a:t>
            </a:r>
            <a:r>
              <a:rPr lang="cs-CZ" dirty="0"/>
              <a:t> Emmanuel Macron. </a:t>
            </a:r>
          </a:p>
          <a:p>
            <a:r>
              <a:rPr lang="cs-CZ" dirty="0"/>
              <a:t>Dvě určující příčiny:  nový přístup Washingtonu, který má NATO za „obchodní projekt“, a  vpád Turecka do Sýrie. </a:t>
            </a:r>
          </a:p>
          <a:p>
            <a:r>
              <a:rPr lang="cs-CZ" dirty="0"/>
              <a:t>Evropská unie se musí probudit a posílit svou obranyschopnost.</a:t>
            </a:r>
          </a:p>
          <a:p>
            <a:r>
              <a:rPr lang="cs-CZ" b="0" i="0" dirty="0">
                <a:solidFill>
                  <a:srgbClr val="000528"/>
                </a:solidFill>
                <a:effectLst/>
                <a:latin typeface="Source Sans Pro" panose="020B0503030403020204" pitchFamily="34" charset="0"/>
              </a:rPr>
              <a:t>|EU po nástupu prezidenta Donalda Trumpa k moci již nemůže plně spoléhat na Spojené státy a musí posílit vlastní obranyschopnost nezávisle na NATO. </a:t>
            </a:r>
          </a:p>
          <a:p>
            <a:r>
              <a:rPr lang="cs-CZ" dirty="0">
                <a:solidFill>
                  <a:srgbClr val="000528"/>
                </a:solidFill>
                <a:latin typeface="Source Sans Pro" panose="020B0503030403020204" pitchFamily="34" charset="0"/>
              </a:rPr>
              <a:t>J</a:t>
            </a:r>
            <a:r>
              <a:rPr lang="cs-CZ" b="0" i="0" dirty="0">
                <a:solidFill>
                  <a:srgbClr val="000528"/>
                </a:solidFill>
                <a:effectLst/>
                <a:latin typeface="Source Sans Pro" panose="020B0503030403020204" pitchFamily="34" charset="0"/>
              </a:rPr>
              <a:t>e podle něj třeba znovu zahájit strategický dialog s Ruskem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E8EC9AE-488C-1422-AA62-8EBFB8BC3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56AB16-A979-65C9-92B8-79C0043E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992383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99657-5937-A648-9281-0CD881EF3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5CF9D7-204F-EA05-932E-E738D81BD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Putinův projev na konferenci v Mnichově 2007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EB7E3F-20DD-418A-702D-1E41EA756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Proměna globálního uspořádání, konec bipolárního uspořádání a  </a:t>
            </a:r>
            <a:r>
              <a:rPr lang="cs-CZ" dirty="0" err="1"/>
              <a:t>uniporálního</a:t>
            </a:r>
            <a:r>
              <a:rPr lang="cs-CZ" dirty="0"/>
              <a:t> uspořádání.</a:t>
            </a:r>
          </a:p>
          <a:p>
            <a:r>
              <a:rPr lang="cs-CZ" dirty="0"/>
              <a:t>Svět je multipolární </a:t>
            </a:r>
          </a:p>
          <a:p>
            <a:r>
              <a:rPr lang="cs-CZ" dirty="0"/>
              <a:t>Jakmile je ohrožena jedna země, jsou ohroženy všechny</a:t>
            </a:r>
          </a:p>
          <a:p>
            <a:r>
              <a:rPr lang="cs-CZ" dirty="0"/>
              <a:t>Nutný respekt k různým strategickým zájmům</a:t>
            </a:r>
          </a:p>
          <a:p>
            <a:r>
              <a:rPr lang="cs-CZ" dirty="0"/>
              <a:t>“Slib NATO“ nerozšiřovat se za hranice bývalého SSSR</a:t>
            </a:r>
          </a:p>
          <a:p>
            <a:r>
              <a:rPr lang="cs-CZ" dirty="0">
                <a:hlinkClick r:id="rId2"/>
              </a:rPr>
              <a:t>https://is.muni.cz/th/xlghl/DP_Fillinger_Speeches.pdf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FC9931-13DC-28F2-8987-8C086F67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D98E56-FDF3-E4DA-CCDD-875D086B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71273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47247-5058-0722-1986-955FD437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Putinův projev na konferenci v Mnichově 2007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0D74A8-E709-9995-18DE-683E62656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https://www.youtube.com/watch?v=Jg_75wla-nE</a:t>
            </a:r>
            <a:endParaRPr lang="cs-CZ" dirty="0"/>
          </a:p>
          <a:p>
            <a:r>
              <a:rPr lang="cs-CZ" dirty="0"/>
              <a:t>Proměna globálního uspořádání, konec bipolárního uspořádání a  </a:t>
            </a:r>
            <a:r>
              <a:rPr lang="cs-CZ" dirty="0" err="1"/>
              <a:t>uniporálního</a:t>
            </a:r>
            <a:r>
              <a:rPr lang="cs-CZ" dirty="0"/>
              <a:t> uspořádání.</a:t>
            </a:r>
          </a:p>
          <a:p>
            <a:r>
              <a:rPr lang="cs-CZ" dirty="0"/>
              <a:t>Svět je multipolární </a:t>
            </a:r>
          </a:p>
          <a:p>
            <a:r>
              <a:rPr lang="cs-CZ" dirty="0"/>
              <a:t>Jakmile je ohrožena jedna země, jsou ohroženy všechny</a:t>
            </a:r>
          </a:p>
          <a:p>
            <a:r>
              <a:rPr lang="cs-CZ" dirty="0"/>
              <a:t>Nutný respekt k různým strategickým zájmům</a:t>
            </a:r>
          </a:p>
          <a:p>
            <a:r>
              <a:rPr lang="cs-CZ" dirty="0"/>
              <a:t>“Slib NATO“ nerozšiřovat se za hranice bývalého SSSR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DF31ECE-0E05-EAF8-FBAE-13EE51FB0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72E6F1-8248-0AE7-4D99-26DC1354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397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76F3-D8DD-9ADD-1079-7E4CE5B9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Aféra </a:t>
            </a:r>
            <a:r>
              <a:rPr lang="cs-CZ" dirty="0" err="1"/>
              <a:t>Watergate</a:t>
            </a:r>
            <a:r>
              <a:rPr lang="cs-CZ" dirty="0"/>
              <a:t>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B5A16B-1CBB-EF8A-8996-DC9FDDE51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Do sídla Demokratické strany v komplexu </a:t>
            </a:r>
            <a:r>
              <a:rPr lang="cs-CZ" dirty="0" err="1"/>
              <a:t>Watergate</a:t>
            </a:r>
            <a:r>
              <a:rPr lang="cs-CZ" dirty="0"/>
              <a:t> ve Washingtonu, D.C. v roce 1972 násilně vnikli pracovníci </a:t>
            </a:r>
            <a:r>
              <a:rPr lang="cs-CZ" b="1" dirty="0"/>
              <a:t>aparátu republikánského </a:t>
            </a:r>
            <a:r>
              <a:rPr lang="cs-CZ" dirty="0"/>
              <a:t>prezidenta Richarda Nixona. Ti byli pověřeni úkolem umístit do budovy odposlech. </a:t>
            </a:r>
          </a:p>
          <a:p>
            <a:r>
              <a:rPr lang="cs-CZ" dirty="0"/>
              <a:t>O události začali psát reportéři deníku </a:t>
            </a:r>
            <a:r>
              <a:rPr lang="cs-CZ" dirty="0" err="1"/>
              <a:t>The</a:t>
            </a:r>
            <a:r>
              <a:rPr lang="cs-CZ" dirty="0"/>
              <a:t> Washington Post </a:t>
            </a:r>
            <a:r>
              <a:rPr lang="cs-CZ" b="1" dirty="0"/>
              <a:t>Carl </a:t>
            </a:r>
            <a:r>
              <a:rPr lang="cs-CZ" b="1" dirty="0" err="1"/>
              <a:t>Bernstein</a:t>
            </a:r>
            <a:r>
              <a:rPr lang="cs-CZ" b="1" dirty="0"/>
              <a:t> a Bob </a:t>
            </a:r>
            <a:r>
              <a:rPr lang="cs-CZ" b="1" dirty="0" err="1"/>
              <a:t>Woodward</a:t>
            </a:r>
            <a:r>
              <a:rPr lang="cs-CZ" dirty="0"/>
              <a:t>, kteří za své reportáže v roce 1973 získali Pulitzerovu cenu. </a:t>
            </a:r>
          </a:p>
          <a:p>
            <a:r>
              <a:rPr lang="cs-CZ" dirty="0"/>
              <a:t>Název místa, kde se celý tento případ odehrával, tj. hotelový a kancelářský komplex šesti budov jménem </a:t>
            </a:r>
            <a:r>
              <a:rPr lang="cs-CZ" dirty="0" err="1"/>
              <a:t>Watergate</a:t>
            </a:r>
            <a:r>
              <a:rPr lang="cs-CZ" dirty="0"/>
              <a:t>, se od té doby stal synonymem pro velikou aféru, a to nejprve v angličtině, poté i v jiných jazycích, včetně češtiny. (Přípona „-</a:t>
            </a:r>
            <a:r>
              <a:rPr lang="cs-CZ" dirty="0" err="1"/>
              <a:t>gate</a:t>
            </a:r>
            <a:r>
              <a:rPr lang="cs-CZ" dirty="0"/>
              <a:t>“ je přidávána k určujícímu jménu; viz např. </a:t>
            </a:r>
            <a:r>
              <a:rPr lang="cs-CZ" dirty="0" err="1"/>
              <a:t>Irangate</a:t>
            </a:r>
            <a:r>
              <a:rPr lang="cs-CZ" dirty="0"/>
              <a:t> nebo </a:t>
            </a:r>
            <a:r>
              <a:rPr lang="cs-CZ" dirty="0" err="1"/>
              <a:t>Dieselgate</a:t>
            </a:r>
            <a:r>
              <a:rPr lang="cs-CZ" dirty="0"/>
              <a:t> a mnoho dalších.)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7AE57A6-00CF-668A-C568-27F29559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31E01B-0BE2-E8D4-7A2B-009DA850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9178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B005BF-F895-DB77-5E83-C75D9EF71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Rozšíření NATO – sliby  Západu</a:t>
            </a:r>
          </a:p>
        </p:txBody>
      </p:sp>
      <p:pic>
        <p:nvPicPr>
          <p:cNvPr id="7" name="Online médium 6" descr="Did NATO promise Russia never to expand to the east? | DW News">
            <a:hlinkClick r:id="" action="ppaction://media"/>
            <a:extLst>
              <a:ext uri="{FF2B5EF4-FFF2-40B4-BE49-F238E27FC236}">
                <a16:creationId xmlns:a16="http://schemas.microsoft.com/office/drawing/2014/main" id="{A88D3874-0B33-C7FF-73A5-67D11BB075A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4296" y="1377155"/>
            <a:ext cx="7214616" cy="407625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9B66C52-7381-0C0E-88D6-52E31416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44D79B4-8828-989C-9621-C01713D0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en-US" smtClean="0"/>
              <a:pPr>
                <a:spcAft>
                  <a:spcPts val="600"/>
                </a:spcAft>
              </a:pPr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5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99C3A-2B7A-B3E9-2E7A-066C878D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Rozšíření EU jako globální jev</a:t>
            </a:r>
          </a:p>
        </p:txBody>
      </p:sp>
      <p:pic>
        <p:nvPicPr>
          <p:cNvPr id="6" name="Online médium 5" descr="The Expansion of the European Union (1952-2022)">
            <a:hlinkClick r:id="" action="ppaction://media"/>
            <a:extLst>
              <a:ext uri="{FF2B5EF4-FFF2-40B4-BE49-F238E27FC236}">
                <a16:creationId xmlns:a16="http://schemas.microsoft.com/office/drawing/2014/main" id="{1402E5DF-4E95-4B1B-7CF4-A5FA8931C1B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4296" y="1377155"/>
            <a:ext cx="7214616" cy="407625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E6B997-37BC-8549-F3E4-7D4775DF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190384A-395B-C5A1-DDFA-87C3A0C25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en-US" smtClean="0"/>
              <a:pPr>
                <a:spcAft>
                  <a:spcPts val="600"/>
                </a:spcAft>
              </a:pPr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5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F31975-0231-1B6F-A814-559B8F4B0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Postavení Evropské unie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ED5B46D-5E78-18A0-9838-E3F1B662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F5D740-2EDA-0663-A77E-A7898B14E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797996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DINCE-Bold" charset="0"/>
              </a:rPr>
              <a:t>Vlastní</a:t>
            </a:r>
            <a:r>
              <a:rPr lang="en-US" dirty="0">
                <a:latin typeface="DINCE-Bold" charset="0"/>
              </a:rPr>
              <a:t> </a:t>
            </a:r>
            <a:r>
              <a:rPr lang="en-US" dirty="0" err="1">
                <a:latin typeface="DINCE-Bold" charset="0"/>
              </a:rPr>
              <a:t>vůle</a:t>
            </a:r>
            <a:r>
              <a:rPr lang="en-US" dirty="0">
                <a:latin typeface="DINCE-Bold" charset="0"/>
              </a:rPr>
              <a:t> EU</a:t>
            </a:r>
          </a:p>
        </p:txBody>
      </p:sp>
      <p:sp>
        <p:nvSpPr>
          <p:cNvPr id="16386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DINCE-Regular" charset="0"/>
              </a:rPr>
              <a:t>EU </a:t>
            </a:r>
            <a:r>
              <a:rPr lang="en-US" dirty="0" err="1">
                <a:latin typeface="DINCE-Regular" charset="0"/>
              </a:rPr>
              <a:t>má</a:t>
            </a:r>
            <a:r>
              <a:rPr lang="en-US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vlastní</a:t>
            </a:r>
            <a:r>
              <a:rPr lang="en-US" b="1" dirty="0">
                <a:latin typeface="DINCE-Regular" charset="0"/>
              </a:rPr>
              <a:t>  </a:t>
            </a:r>
            <a:r>
              <a:rPr lang="en-US" b="1" dirty="0" err="1">
                <a:latin typeface="DINCE-Regular" charset="0"/>
              </a:rPr>
              <a:t>vůli</a:t>
            </a:r>
            <a:r>
              <a:rPr lang="en-US" dirty="0">
                <a:latin typeface="DINCE-Regular" charset="0"/>
              </a:rPr>
              <a:t>, </a:t>
            </a:r>
            <a:r>
              <a:rPr lang="en-US" dirty="0" err="1">
                <a:latin typeface="DINCE-Regular" charset="0"/>
              </a:rPr>
              <a:t>odlišnou</a:t>
            </a:r>
            <a:r>
              <a:rPr lang="en-US" dirty="0">
                <a:latin typeface="DINCE-Regular" charset="0"/>
              </a:rPr>
              <a:t> od </a:t>
            </a:r>
            <a:r>
              <a:rPr lang="en-US" dirty="0" err="1">
                <a:latin typeface="DINCE-Regular" charset="0"/>
              </a:rPr>
              <a:t>vůle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členských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států</a:t>
            </a:r>
            <a:r>
              <a:rPr lang="en-US" dirty="0">
                <a:latin typeface="DINCE-Regular" charset="0"/>
              </a:rPr>
              <a:t>, </a:t>
            </a:r>
          </a:p>
          <a:p>
            <a:pPr marL="0" indent="0">
              <a:buNone/>
            </a:pPr>
            <a:r>
              <a:rPr lang="cs-CZ" dirty="0">
                <a:latin typeface="DINCE-Regular" charset="0"/>
              </a:rPr>
              <a:t>EU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vůli</a:t>
            </a:r>
            <a:endParaRPr lang="cs-CZ" dirty="0">
              <a:latin typeface="DINCE-Regular" charset="0"/>
            </a:endParaRPr>
          </a:p>
          <a:p>
            <a:r>
              <a:rPr lang="en-US" b="1" dirty="0" err="1">
                <a:latin typeface="DINCE-Regular" charset="0"/>
              </a:rPr>
              <a:t>deklaruje</a:t>
            </a:r>
            <a:r>
              <a:rPr lang="en-US" dirty="0">
                <a:latin typeface="DINCE-Regular" charset="0"/>
              </a:rPr>
              <a:t>  </a:t>
            </a:r>
            <a:r>
              <a:rPr lang="en-US" dirty="0" err="1">
                <a:latin typeface="DINCE-Regular" charset="0"/>
              </a:rPr>
              <a:t>svými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orgány</a:t>
            </a:r>
            <a:r>
              <a:rPr lang="en-US" dirty="0">
                <a:latin typeface="DINCE-Regular" charset="0"/>
              </a:rPr>
              <a:t>, </a:t>
            </a:r>
          </a:p>
          <a:p>
            <a:r>
              <a:rPr lang="en-US" b="1" dirty="0" err="1">
                <a:latin typeface="DINCE-Regular" charset="0"/>
              </a:rPr>
              <a:t>vytváří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i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proti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vůli</a:t>
            </a:r>
            <a:r>
              <a:rPr lang="en-US" b="1" dirty="0">
                <a:latin typeface="DINCE-Regular" charset="0"/>
              </a:rPr>
              <a:t>  </a:t>
            </a:r>
            <a:r>
              <a:rPr lang="en-US" dirty="0" err="1">
                <a:latin typeface="DINCE-Regular" charset="0"/>
              </a:rPr>
              <a:t>některých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členských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států</a:t>
            </a:r>
            <a:r>
              <a:rPr lang="en-US" dirty="0">
                <a:latin typeface="DINCE-Regular" charset="0"/>
              </a:rPr>
              <a:t>, </a:t>
            </a:r>
            <a:r>
              <a:rPr lang="en-US" dirty="0" err="1">
                <a:latin typeface="DINCE-Regular" charset="0"/>
              </a:rPr>
              <a:t>jež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jsou</a:t>
            </a:r>
            <a:r>
              <a:rPr lang="en-US" dirty="0">
                <a:latin typeface="DINCE-Regular" charset="0"/>
              </a:rPr>
              <a:t> ale </a:t>
            </a:r>
            <a:r>
              <a:rPr lang="en-US" dirty="0" err="1">
                <a:latin typeface="DINCE-Regular" charset="0"/>
              </a:rPr>
              <a:t>tímto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projevem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vůle</a:t>
            </a:r>
            <a:r>
              <a:rPr lang="en-US" dirty="0">
                <a:latin typeface="DINCE-Regular" charset="0"/>
              </a:rPr>
              <a:t>  </a:t>
            </a:r>
            <a:r>
              <a:rPr lang="en-US" b="1" dirty="0" err="1">
                <a:latin typeface="DINCE-Regular" charset="0"/>
              </a:rPr>
              <a:t>vázány</a:t>
            </a:r>
            <a:r>
              <a:rPr lang="en-US" b="1" dirty="0">
                <a:latin typeface="DINCE-Regular" charset="0"/>
              </a:rPr>
              <a:t>.</a:t>
            </a:r>
            <a:r>
              <a:rPr lang="en-US" dirty="0">
                <a:latin typeface="DINCE-Regular" charset="0"/>
              </a:rPr>
              <a:t> 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DINCE-Bold" charset="0"/>
              </a:rPr>
              <a:t>Vlastní</a:t>
            </a:r>
            <a:r>
              <a:rPr lang="en-US" dirty="0">
                <a:latin typeface="DINCE-Bold" charset="0"/>
              </a:rPr>
              <a:t> </a:t>
            </a:r>
            <a:r>
              <a:rPr lang="en-US" dirty="0" err="1">
                <a:latin typeface="DINCE-Bold" charset="0"/>
              </a:rPr>
              <a:t>subjektivita</a:t>
            </a:r>
            <a:endParaRPr lang="en-US" dirty="0">
              <a:latin typeface="DINCE-Bold" charset="0"/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DINCE-Regular" charset="0"/>
            </a:endParaRP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EU je právnickou osobou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Vystupuje samostatně.</a:t>
            </a:r>
          </a:p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Zakládací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smlouvy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udělují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právní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subjektivitu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pravomoci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v 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rozsahu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zcela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nesrovnatelném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 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jinými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mezinárodními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organizacemi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Právní subjektivita EU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založena na </a:t>
            </a:r>
            <a:r>
              <a:rPr lang="cs-CZ" b="1" dirty="0"/>
              <a:t>mezinárodní smlouvě</a:t>
            </a:r>
          </a:p>
          <a:p>
            <a:r>
              <a:rPr lang="cs-CZ" dirty="0"/>
              <a:t>Má </a:t>
            </a:r>
            <a:r>
              <a:rPr lang="cs-CZ" b="1" dirty="0"/>
              <a:t>stálé </a:t>
            </a:r>
            <a:r>
              <a:rPr lang="cs-CZ" dirty="0"/>
              <a:t>(permanentní) </a:t>
            </a:r>
            <a:r>
              <a:rPr lang="cs-CZ" b="1" dirty="0"/>
              <a:t>orgány</a:t>
            </a:r>
          </a:p>
          <a:p>
            <a:r>
              <a:rPr lang="cs-CZ" dirty="0"/>
              <a:t>Má pravomoci na </a:t>
            </a:r>
            <a:r>
              <a:rPr lang="cs-CZ" b="1" dirty="0"/>
              <a:t>mezinárodní úrovni</a:t>
            </a:r>
            <a:r>
              <a:rPr lang="cs-CZ" dirty="0"/>
              <a:t>, vůči </a:t>
            </a:r>
            <a:r>
              <a:rPr lang="cs-CZ" b="1" dirty="0"/>
              <a:t>členským státům </a:t>
            </a:r>
            <a:r>
              <a:rPr lang="cs-CZ" dirty="0"/>
              <a:t>i jejím </a:t>
            </a:r>
            <a:r>
              <a:rPr lang="cs-CZ" b="1" dirty="0"/>
              <a:t>státním příslušníkům</a:t>
            </a:r>
          </a:p>
          <a:p>
            <a:r>
              <a:rPr lang="cs-CZ" dirty="0"/>
              <a:t>Tyto pravomoci využívá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587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DINCE-Bold" charset="0"/>
              </a:rPr>
              <a:t>Členství</a:t>
            </a:r>
            <a:r>
              <a:rPr lang="en-US" dirty="0">
                <a:latin typeface="DINCE-Bold" charset="0"/>
              </a:rPr>
              <a:t> v EU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DINCE-Regular" charset="0"/>
              </a:rPr>
              <a:t>Obsahem</a:t>
            </a:r>
            <a:r>
              <a:rPr lang="en-US" dirty="0">
                <a:latin typeface="DINCE-Regular" charset="0"/>
              </a:rPr>
              <a:t>  </a:t>
            </a:r>
            <a:r>
              <a:rPr lang="en-US" dirty="0" err="1">
                <a:latin typeface="DINCE-Regular" charset="0"/>
              </a:rPr>
              <a:t>členství</a:t>
            </a:r>
            <a:r>
              <a:rPr lang="en-US" dirty="0">
                <a:latin typeface="DINCE-Regular" charset="0"/>
              </a:rPr>
              <a:t> v EU </a:t>
            </a:r>
            <a:r>
              <a:rPr lang="en-US" b="1" dirty="0">
                <a:latin typeface="DINCE-Regular" charset="0"/>
              </a:rPr>
              <a:t>je </a:t>
            </a:r>
            <a:r>
              <a:rPr lang="en-US" b="1" dirty="0" err="1">
                <a:latin typeface="DINCE-Regular" charset="0"/>
              </a:rPr>
              <a:t>souhrn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práv</a:t>
            </a:r>
            <a:r>
              <a:rPr lang="en-US" b="1" dirty="0">
                <a:latin typeface="DINCE-Regular" charset="0"/>
              </a:rPr>
              <a:t> a </a:t>
            </a:r>
            <a:r>
              <a:rPr lang="en-US" b="1" dirty="0" err="1">
                <a:latin typeface="DINCE-Regular" charset="0"/>
              </a:rPr>
              <a:t>povinností</a:t>
            </a:r>
            <a:r>
              <a:rPr lang="en-US" b="1" dirty="0">
                <a:latin typeface="DINCE-Regular" charset="0"/>
              </a:rPr>
              <a:t>:</a:t>
            </a:r>
            <a:endParaRPr lang="cs-CZ" b="1" dirty="0">
              <a:latin typeface="DINCE-Regular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err="1">
                <a:latin typeface="DINCE-Regular" charset="0"/>
              </a:rPr>
              <a:t>práva</a:t>
            </a:r>
            <a:r>
              <a:rPr lang="en-US" dirty="0">
                <a:latin typeface="DINCE-Regular" charset="0"/>
              </a:rPr>
              <a:t> - </a:t>
            </a:r>
            <a:r>
              <a:rPr lang="en-US" dirty="0" err="1">
                <a:latin typeface="DINCE-Regular" charset="0"/>
              </a:rPr>
              <a:t>podílet</a:t>
            </a:r>
            <a:r>
              <a:rPr lang="en-US" dirty="0">
                <a:latin typeface="DINCE-Regular" charset="0"/>
              </a:rPr>
              <a:t> se </a:t>
            </a:r>
            <a:r>
              <a:rPr lang="en-US" dirty="0" err="1">
                <a:latin typeface="DINCE-Regular" charset="0"/>
              </a:rPr>
              <a:t>na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rozhodování</a:t>
            </a:r>
            <a:r>
              <a:rPr lang="en-US" dirty="0">
                <a:latin typeface="DINCE-Regular" charset="0"/>
              </a:rPr>
              <a:t> EU, </a:t>
            </a:r>
            <a:r>
              <a:rPr lang="en-US" dirty="0" err="1">
                <a:latin typeface="DINCE-Regular" charset="0"/>
              </a:rPr>
              <a:t>využívat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svobody</a:t>
            </a:r>
            <a:r>
              <a:rPr lang="en-US" dirty="0">
                <a:latin typeface="DINCE-Regular" charset="0"/>
              </a:rPr>
              <a:t> a </a:t>
            </a:r>
            <a:r>
              <a:rPr lang="en-US" dirty="0" err="1">
                <a:latin typeface="DINCE-Regular" charset="0"/>
              </a:rPr>
              <a:t>výhody</a:t>
            </a:r>
            <a:r>
              <a:rPr lang="en-US" dirty="0">
                <a:latin typeface="DINCE-Regular" charset="0"/>
              </a:rPr>
              <a:t>, </a:t>
            </a:r>
            <a:r>
              <a:rPr lang="en-US" dirty="0" err="1">
                <a:latin typeface="DINCE-Regular" charset="0"/>
              </a:rPr>
              <a:t>čerpání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prostředků</a:t>
            </a:r>
            <a:r>
              <a:rPr lang="en-US" dirty="0">
                <a:latin typeface="DINCE-Regular" charset="0"/>
              </a:rPr>
              <a:t> z </a:t>
            </a:r>
            <a:r>
              <a:rPr lang="en-US" dirty="0" err="1">
                <a:latin typeface="DINCE-Regular" charset="0"/>
              </a:rPr>
              <a:t>příslušných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fondů</a:t>
            </a:r>
            <a:r>
              <a:rPr lang="en-US" dirty="0">
                <a:latin typeface="DINCE-Regular" charset="0"/>
              </a:rPr>
              <a:t> a </a:t>
            </a:r>
            <a:r>
              <a:rPr lang="en-US" dirty="0" err="1">
                <a:latin typeface="DINCE-Regular" charset="0"/>
              </a:rPr>
              <a:t>podobně</a:t>
            </a:r>
            <a:endParaRPr lang="cs-CZ" dirty="0">
              <a:latin typeface="DINCE-Regular" charset="0"/>
            </a:endParaRPr>
          </a:p>
          <a:p>
            <a:pPr marL="514350" indent="-514350">
              <a:buFont typeface="+mj-lt"/>
              <a:buAutoNum type="arabicPeriod"/>
            </a:pPr>
            <a:endParaRPr lang="cs-CZ" dirty="0">
              <a:latin typeface="DINCE-Regular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err="1">
                <a:latin typeface="DINCE-Regular" charset="0"/>
              </a:rPr>
              <a:t>povinnosti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dirty="0">
                <a:latin typeface="DINCE-Regular" charset="0"/>
              </a:rPr>
              <a:t>-  </a:t>
            </a:r>
            <a:r>
              <a:rPr lang="en-US" dirty="0" err="1">
                <a:latin typeface="DINCE-Regular" charset="0"/>
              </a:rPr>
              <a:t>dodržovat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závazky</a:t>
            </a:r>
            <a:r>
              <a:rPr lang="en-US" dirty="0">
                <a:latin typeface="DINCE-Regular" charset="0"/>
              </a:rPr>
              <a:t>  </a:t>
            </a:r>
            <a:r>
              <a:rPr lang="en-US" dirty="0" err="1">
                <a:latin typeface="DINCE-Regular" charset="0"/>
              </a:rPr>
              <a:t>vyplývající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zejména</a:t>
            </a:r>
            <a:r>
              <a:rPr lang="en-US" dirty="0">
                <a:latin typeface="DINCE-Regular" charset="0"/>
              </a:rPr>
              <a:t>  </a:t>
            </a:r>
            <a:r>
              <a:rPr lang="en-US" dirty="0" err="1">
                <a:latin typeface="DINCE-Regular" charset="0"/>
              </a:rPr>
              <a:t>ze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smluv</a:t>
            </a:r>
            <a:r>
              <a:rPr lang="en-US" dirty="0">
                <a:latin typeface="DINCE-Regular" charset="0"/>
              </a:rPr>
              <a:t>, </a:t>
            </a:r>
            <a:r>
              <a:rPr lang="en-US" dirty="0" err="1">
                <a:latin typeface="DINCE-Regular" charset="0"/>
              </a:rPr>
              <a:t>přispívat</a:t>
            </a:r>
            <a:r>
              <a:rPr lang="en-US" dirty="0">
                <a:latin typeface="DINCE-Regular" charset="0"/>
              </a:rPr>
              <a:t> do </a:t>
            </a:r>
            <a:r>
              <a:rPr lang="en-US" dirty="0" err="1">
                <a:latin typeface="DINCE-Regular" charset="0"/>
              </a:rPr>
              <a:t>rozpočtu</a:t>
            </a:r>
            <a:r>
              <a:rPr lang="en-US" dirty="0">
                <a:latin typeface="DINCE-Regular" charset="0"/>
              </a:rPr>
              <a:t> EU, </a:t>
            </a:r>
            <a:r>
              <a:rPr lang="en-US" dirty="0" err="1">
                <a:latin typeface="DINCE-Regular" charset="0"/>
              </a:rPr>
              <a:t>řešit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spory</a:t>
            </a:r>
            <a:r>
              <a:rPr lang="en-US" dirty="0">
                <a:latin typeface="DINCE-Regular" charset="0"/>
              </a:rPr>
              <a:t> z </a:t>
            </a:r>
            <a:r>
              <a:rPr lang="en-US" dirty="0" err="1">
                <a:latin typeface="DINCE-Regular" charset="0"/>
              </a:rPr>
              <a:t>práva</a:t>
            </a:r>
            <a:r>
              <a:rPr lang="en-US" dirty="0">
                <a:latin typeface="DINCE-Regular" charset="0"/>
              </a:rPr>
              <a:t> EU </a:t>
            </a:r>
            <a:r>
              <a:rPr lang="en-US" dirty="0" err="1">
                <a:latin typeface="DINCE-Regular" charset="0"/>
              </a:rPr>
              <a:t>jen</a:t>
            </a:r>
            <a:r>
              <a:rPr lang="en-US" dirty="0">
                <a:latin typeface="DINCE-Regular" charset="0"/>
              </a:rPr>
              <a:t>  o ESD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DINCE-Bold" charset="0"/>
              </a:rPr>
              <a:t>Přistoupení</a:t>
            </a:r>
            <a:r>
              <a:rPr lang="en-US" dirty="0">
                <a:latin typeface="DINCE-Bold" charset="0"/>
              </a:rPr>
              <a:t> k EU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DINCE-Bold" charset="0"/>
              <a:buAutoNum type="arabicPeriod"/>
            </a:pPr>
            <a:r>
              <a:rPr lang="en-US" b="1" dirty="0" err="1">
                <a:latin typeface="DINCE-Regular" charset="0"/>
              </a:rPr>
              <a:t>Žádost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adresovaná</a:t>
            </a:r>
            <a:r>
              <a:rPr lang="en-US" dirty="0">
                <a:latin typeface="DINCE-Regular" charset="0"/>
              </a:rPr>
              <a:t> </a:t>
            </a:r>
            <a:r>
              <a:rPr lang="cs-CZ" b="1" dirty="0">
                <a:latin typeface="DINCE-Regular" charset="0"/>
              </a:rPr>
              <a:t>Radě </a:t>
            </a:r>
            <a:r>
              <a:rPr lang="en-US" dirty="0">
                <a:latin typeface="DINCE-Regular" charset="0"/>
              </a:rPr>
              <a:t>, </a:t>
            </a:r>
            <a:r>
              <a:rPr lang="cs-CZ" dirty="0">
                <a:latin typeface="DINCE-Regular" charset="0"/>
              </a:rPr>
              <a:t>Rada 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informuje</a:t>
            </a:r>
            <a:r>
              <a:rPr lang="en-US" dirty="0">
                <a:latin typeface="DINCE-Regular" charset="0"/>
              </a:rPr>
              <a:t> </a:t>
            </a:r>
            <a:r>
              <a:rPr lang="en-US" b="1" dirty="0">
                <a:latin typeface="DINCE-Regular" charset="0"/>
              </a:rPr>
              <a:t>EP a </a:t>
            </a:r>
            <a:r>
              <a:rPr lang="en-US" b="1" dirty="0" err="1">
                <a:latin typeface="DINCE-Regular" charset="0"/>
              </a:rPr>
              <a:t>národní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parlamenty</a:t>
            </a:r>
            <a:r>
              <a:rPr lang="en-US" dirty="0">
                <a:latin typeface="DINCE-Regular" charset="0"/>
              </a:rPr>
              <a:t>, </a:t>
            </a:r>
            <a:endParaRPr lang="cs-CZ" dirty="0">
              <a:latin typeface="DINCE-Regular" charset="0"/>
            </a:endParaRPr>
          </a:p>
          <a:p>
            <a:pPr marL="514350" indent="-514350">
              <a:buFont typeface="DINCE-Bold" charset="0"/>
              <a:buAutoNum type="arabicPeriod"/>
            </a:pPr>
            <a:r>
              <a:rPr lang="cs-CZ" b="1" dirty="0">
                <a:latin typeface="DINCE-Regular" charset="0"/>
              </a:rPr>
              <a:t>Rada </a:t>
            </a:r>
            <a:r>
              <a:rPr lang="cs-CZ" dirty="0">
                <a:latin typeface="DINCE-Regular" charset="0"/>
              </a:rPr>
              <a:t>po konzultaci s EK a se souhlasem EP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jednomyslně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udělí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statut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kandidátské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země</a:t>
            </a:r>
            <a:endParaRPr lang="cs-CZ" b="1" dirty="0">
              <a:latin typeface="DINCE-Regular" charset="0"/>
            </a:endParaRPr>
          </a:p>
          <a:p>
            <a:pPr marL="514350" indent="-514350">
              <a:buFont typeface="DINCE-Bold" charset="0"/>
              <a:buAutoNum type="arabicPeriod"/>
            </a:pPr>
            <a:r>
              <a:rPr lang="cs-CZ" dirty="0">
                <a:latin typeface="DINCE-Regular" charset="0"/>
              </a:rPr>
              <a:t>Rada</a:t>
            </a:r>
            <a:r>
              <a:rPr lang="en-US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rozhodne</a:t>
            </a:r>
            <a:r>
              <a:rPr lang="en-US" dirty="0">
                <a:latin typeface="DINCE-Regular" charset="0"/>
              </a:rPr>
              <a:t>  o </a:t>
            </a:r>
            <a:r>
              <a:rPr lang="en-US" dirty="0" err="1">
                <a:latin typeface="DINCE-Regular" charset="0"/>
              </a:rPr>
              <a:t>zahájení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jednání</a:t>
            </a:r>
            <a:r>
              <a:rPr lang="en-US" b="1" dirty="0">
                <a:latin typeface="DINCE-Regular" charset="0"/>
              </a:rPr>
              <a:t>  o </a:t>
            </a:r>
            <a:r>
              <a:rPr lang="en-US" b="1" dirty="0" err="1">
                <a:latin typeface="DINCE-Regular" charset="0"/>
              </a:rPr>
              <a:t>přistoupení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až</a:t>
            </a:r>
            <a:r>
              <a:rPr lang="en-US" dirty="0">
                <a:latin typeface="DINCE-Regular" charset="0"/>
              </a:rPr>
              <a:t> do  </a:t>
            </a:r>
            <a:r>
              <a:rPr lang="en-US" dirty="0" err="1">
                <a:latin typeface="DINCE-Regular" charset="0"/>
              </a:rPr>
              <a:t>podpisu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dohody</a:t>
            </a:r>
            <a:r>
              <a:rPr lang="en-US" dirty="0">
                <a:latin typeface="DINCE-Regular" charset="0"/>
              </a:rPr>
              <a:t> a </a:t>
            </a:r>
            <a:r>
              <a:rPr lang="en-US" dirty="0" err="1">
                <a:latin typeface="DINCE-Regular" charset="0"/>
              </a:rPr>
              <a:t>přistoupení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mezi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kandátským</a:t>
            </a:r>
            <a:r>
              <a:rPr lang="en-US" dirty="0">
                <a:latin typeface="DINCE-Regular" charset="0"/>
              </a:rPr>
              <a:t> a </a:t>
            </a:r>
            <a:r>
              <a:rPr lang="en-US" dirty="0" err="1">
                <a:latin typeface="DINCE-Regular" charset="0"/>
              </a:rPr>
              <a:t>členskými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státy</a:t>
            </a:r>
            <a:r>
              <a:rPr lang="en-US" dirty="0">
                <a:latin typeface="DINCE-Regular" charset="0"/>
              </a:rPr>
              <a:t>.  </a:t>
            </a:r>
          </a:p>
          <a:p>
            <a:pPr marL="514350" indent="-514350">
              <a:buFont typeface="DINCE-Bold" charset="0"/>
              <a:buAutoNum type="arabicPeriod"/>
            </a:pPr>
            <a:r>
              <a:rPr lang="en-US" dirty="0" err="1">
                <a:latin typeface="DINCE-Regular" charset="0"/>
              </a:rPr>
              <a:t>Dohoda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musí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být</a:t>
            </a:r>
            <a:r>
              <a:rPr lang="en-US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ratifikována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ve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všech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členských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státech</a:t>
            </a:r>
            <a:endParaRPr lang="en-US" b="1" dirty="0">
              <a:latin typeface="DINCE-Regular" charset="0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DINCE-Bold" charset="0"/>
              </a:rPr>
              <a:t>Podmínky</a:t>
            </a:r>
            <a:r>
              <a:rPr lang="en-US" dirty="0">
                <a:latin typeface="DINCE-Bold" charset="0"/>
              </a:rPr>
              <a:t>  </a:t>
            </a:r>
            <a:r>
              <a:rPr lang="en-US" dirty="0" err="1">
                <a:latin typeface="DINCE-Bold" charset="0"/>
              </a:rPr>
              <a:t>přistoupení</a:t>
            </a:r>
            <a:endParaRPr lang="en-US" dirty="0">
              <a:latin typeface="DINCE-Bold" charset="0"/>
            </a:endParaRP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>
                <a:latin typeface="DINCE-Regular" charset="0"/>
              </a:rPr>
              <a:t>Formálně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právní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dirty="0">
                <a:latin typeface="DINCE-Regular" charset="0"/>
              </a:rPr>
              <a:t>– </a:t>
            </a:r>
            <a:r>
              <a:rPr lang="en-US" dirty="0" err="1">
                <a:latin typeface="DINCE-Regular" charset="0"/>
              </a:rPr>
              <a:t>pouze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evropský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stát</a:t>
            </a:r>
            <a:r>
              <a:rPr lang="en-US" dirty="0">
                <a:latin typeface="DINCE-Regular" charset="0"/>
              </a:rPr>
              <a:t> (</a:t>
            </a:r>
            <a:r>
              <a:rPr lang="en-US" dirty="0" err="1">
                <a:latin typeface="DINCE-Regular" charset="0"/>
              </a:rPr>
              <a:t>nemůže</a:t>
            </a:r>
            <a:r>
              <a:rPr lang="en-US" dirty="0">
                <a:latin typeface="DINCE-Regular" charset="0"/>
              </a:rPr>
              <a:t> to </a:t>
            </a:r>
            <a:r>
              <a:rPr lang="en-US" dirty="0" err="1">
                <a:latin typeface="DINCE-Regular" charset="0"/>
              </a:rPr>
              <a:t>být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jiný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subjekt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mezinárodního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práva</a:t>
            </a:r>
            <a:r>
              <a:rPr lang="en-US" dirty="0">
                <a:latin typeface="DINCE-Regular" charset="0"/>
              </a:rPr>
              <a:t>)</a:t>
            </a:r>
          </a:p>
          <a:p>
            <a:r>
              <a:rPr lang="en-US" b="1" dirty="0" err="1">
                <a:latin typeface="DINCE-Regular" charset="0"/>
              </a:rPr>
              <a:t>Politické</a:t>
            </a:r>
            <a:r>
              <a:rPr lang="en-US" dirty="0">
                <a:latin typeface="DINCE-Regular" charset="0"/>
              </a:rPr>
              <a:t>  (</a:t>
            </a:r>
            <a:r>
              <a:rPr lang="en-US" dirty="0" err="1">
                <a:latin typeface="DINCE-Regular" charset="0"/>
              </a:rPr>
              <a:t>hodnoty</a:t>
            </a:r>
            <a:r>
              <a:rPr lang="en-US" dirty="0">
                <a:latin typeface="DINCE-Regular" charset="0"/>
              </a:rPr>
              <a:t>  EU)</a:t>
            </a:r>
          </a:p>
          <a:p>
            <a:r>
              <a:rPr lang="en-US" b="1" dirty="0" err="1">
                <a:latin typeface="DINCE-Regular" charset="0"/>
              </a:rPr>
              <a:t>Ekonomické</a:t>
            </a:r>
            <a:r>
              <a:rPr lang="en-US" dirty="0">
                <a:latin typeface="DINCE-Regular" charset="0"/>
              </a:rPr>
              <a:t> (</a:t>
            </a:r>
            <a:r>
              <a:rPr lang="en-US" dirty="0" err="1">
                <a:latin typeface="DINCE-Regular" charset="0"/>
              </a:rPr>
              <a:t>fungující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tržní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hospodářství</a:t>
            </a:r>
            <a:r>
              <a:rPr lang="en-US" dirty="0">
                <a:latin typeface="DINCE-Regular" charset="0"/>
              </a:rPr>
              <a:t>)</a:t>
            </a:r>
          </a:p>
          <a:p>
            <a:pPr marL="0" indent="0">
              <a:buNone/>
            </a:pPr>
            <a:r>
              <a:rPr lang="en-US" dirty="0" err="1">
                <a:latin typeface="DINCE-Regular" charset="0"/>
              </a:rPr>
              <a:t>Politická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deklarace</a:t>
            </a:r>
            <a:r>
              <a:rPr lang="en-US" dirty="0">
                <a:latin typeface="DINCE-Regular" charset="0"/>
              </a:rPr>
              <a:t> – </a:t>
            </a:r>
            <a:r>
              <a:rPr lang="en-US" dirty="0" err="1">
                <a:latin typeface="DINCE-Regular" charset="0"/>
              </a:rPr>
              <a:t>závěry</a:t>
            </a:r>
            <a:r>
              <a:rPr lang="en-US" dirty="0">
                <a:latin typeface="DINCE-Regular" charset="0"/>
              </a:rPr>
              <a:t> ER v </a:t>
            </a:r>
            <a:r>
              <a:rPr lang="en-US" dirty="0" err="1">
                <a:latin typeface="DINCE-Regular" charset="0"/>
              </a:rPr>
              <a:t>Kodani</a:t>
            </a:r>
            <a:r>
              <a:rPr lang="en-US" dirty="0">
                <a:latin typeface="DINCE-Regular" charset="0"/>
              </a:rPr>
              <a:t> 22.3.1993 – </a:t>
            </a:r>
            <a:r>
              <a:rPr lang="en-US" b="1" dirty="0" err="1">
                <a:latin typeface="DINCE-Regular" charset="0"/>
              </a:rPr>
              <a:t>Kodaňská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kritéria</a:t>
            </a:r>
            <a:endParaRPr lang="en-US" b="1" dirty="0">
              <a:latin typeface="DINCE-Regular" charset="0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Kodaňská</a:t>
            </a:r>
            <a:r>
              <a:rPr lang="en-US" dirty="0"/>
              <a:t> </a:t>
            </a:r>
            <a:r>
              <a:rPr lang="en-US" dirty="0" err="1"/>
              <a:t>kritéria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err="1"/>
              <a:t>Politická</a:t>
            </a:r>
            <a:r>
              <a:rPr lang="en-GB" b="1" dirty="0"/>
              <a:t> </a:t>
            </a:r>
            <a:r>
              <a:rPr lang="en-GB" b="1" dirty="0" err="1"/>
              <a:t>kritéria</a:t>
            </a:r>
            <a:r>
              <a:rPr lang="cs-CZ" b="1" dirty="0"/>
              <a:t> (</a:t>
            </a:r>
            <a:r>
              <a:rPr lang="en-GB" dirty="0" err="1"/>
              <a:t>Institucionální</a:t>
            </a:r>
            <a:r>
              <a:rPr lang="en-GB" dirty="0"/>
              <a:t> </a:t>
            </a:r>
            <a:r>
              <a:rPr lang="en-GB" dirty="0" err="1"/>
              <a:t>stabilita</a:t>
            </a:r>
            <a:r>
              <a:rPr lang="cs-CZ" dirty="0"/>
              <a:t>, </a:t>
            </a:r>
            <a:r>
              <a:rPr lang="en-GB" dirty="0" err="1"/>
              <a:t>demokracie</a:t>
            </a:r>
            <a:r>
              <a:rPr lang="en-GB" dirty="0"/>
              <a:t> a </a:t>
            </a:r>
            <a:r>
              <a:rPr lang="en-GB" dirty="0" err="1"/>
              <a:t>právní</a:t>
            </a:r>
            <a:r>
              <a:rPr lang="en-GB" dirty="0"/>
              <a:t> </a:t>
            </a:r>
            <a:r>
              <a:rPr lang="en-GB" dirty="0" err="1"/>
              <a:t>stát</a:t>
            </a:r>
            <a:r>
              <a:rPr lang="en-GB" dirty="0"/>
              <a:t>, </a:t>
            </a:r>
            <a:r>
              <a:rPr lang="en-GB" dirty="0" err="1"/>
              <a:t>dodržování</a:t>
            </a:r>
            <a:r>
              <a:rPr lang="en-GB" dirty="0"/>
              <a:t> </a:t>
            </a:r>
            <a:r>
              <a:rPr lang="en-GB" dirty="0" err="1"/>
              <a:t>lidských</a:t>
            </a:r>
            <a:r>
              <a:rPr lang="en-GB" dirty="0"/>
              <a:t> </a:t>
            </a:r>
            <a:r>
              <a:rPr lang="en-GB" dirty="0" err="1"/>
              <a:t>práv</a:t>
            </a:r>
            <a:r>
              <a:rPr lang="en-GB" dirty="0"/>
              <a:t> a </a:t>
            </a:r>
            <a:r>
              <a:rPr lang="en-GB" dirty="0" err="1"/>
              <a:t>respektování</a:t>
            </a:r>
            <a:r>
              <a:rPr lang="en-GB" dirty="0"/>
              <a:t> </a:t>
            </a:r>
            <a:r>
              <a:rPr lang="en-GB" dirty="0" err="1"/>
              <a:t>menšin</a:t>
            </a:r>
            <a:r>
              <a:rPr lang="en-GB" dirty="0"/>
              <a:t>)</a:t>
            </a:r>
            <a:endParaRPr lang="cs-CZ" dirty="0"/>
          </a:p>
          <a:p>
            <a:r>
              <a:rPr lang="en-GB" b="1" dirty="0" err="1"/>
              <a:t>Ekonomická</a:t>
            </a:r>
            <a:r>
              <a:rPr lang="en-GB" b="1" dirty="0"/>
              <a:t> </a:t>
            </a:r>
            <a:r>
              <a:rPr lang="en-GB" b="1" dirty="0" err="1"/>
              <a:t>kritéria</a:t>
            </a:r>
            <a:r>
              <a:rPr lang="cs-CZ" b="1" dirty="0"/>
              <a:t> (</a:t>
            </a:r>
            <a:r>
              <a:rPr lang="en-GB" dirty="0" err="1"/>
              <a:t>Fungující</a:t>
            </a:r>
            <a:r>
              <a:rPr lang="en-GB" dirty="0"/>
              <a:t> </a:t>
            </a:r>
            <a:r>
              <a:rPr lang="en-GB" dirty="0" err="1"/>
              <a:t>tržní</a:t>
            </a:r>
            <a:r>
              <a:rPr lang="en-GB" dirty="0"/>
              <a:t> </a:t>
            </a:r>
            <a:r>
              <a:rPr lang="en-GB" dirty="0" err="1"/>
              <a:t>hospodářství</a:t>
            </a:r>
            <a:r>
              <a:rPr lang="cs-CZ" dirty="0"/>
              <a:t>, s</a:t>
            </a:r>
            <a:r>
              <a:rPr lang="en-GB" dirty="0" err="1"/>
              <a:t>chopnost</a:t>
            </a:r>
            <a:r>
              <a:rPr lang="en-GB" dirty="0"/>
              <a:t> </a:t>
            </a:r>
            <a:r>
              <a:rPr lang="en-GB" dirty="0" err="1"/>
              <a:t>vydržet</a:t>
            </a:r>
            <a:r>
              <a:rPr lang="en-GB" dirty="0"/>
              <a:t> </a:t>
            </a:r>
            <a:r>
              <a:rPr lang="en-GB" dirty="0" err="1"/>
              <a:t>tlak</a:t>
            </a:r>
            <a:r>
              <a:rPr lang="en-GB" dirty="0"/>
              <a:t> </a:t>
            </a:r>
            <a:r>
              <a:rPr lang="en-GB" dirty="0" err="1"/>
              <a:t>konkurence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vnitřním</a:t>
            </a:r>
            <a:r>
              <a:rPr lang="en-GB" dirty="0"/>
              <a:t> </a:t>
            </a:r>
            <a:r>
              <a:rPr lang="en-GB" dirty="0" err="1"/>
              <a:t>trhu</a:t>
            </a:r>
            <a:r>
              <a:rPr lang="en-GB" dirty="0"/>
              <a:t> EU)</a:t>
            </a:r>
            <a:endParaRPr lang="cs-CZ" dirty="0"/>
          </a:p>
          <a:p>
            <a:r>
              <a:rPr lang="en-GB" b="1" dirty="0" err="1"/>
              <a:t>Schopnost</a:t>
            </a:r>
            <a:r>
              <a:rPr lang="en-GB" b="1" dirty="0"/>
              <a:t> </a:t>
            </a:r>
            <a:r>
              <a:rPr lang="en-GB" b="1" dirty="0" err="1"/>
              <a:t>dostát</a:t>
            </a:r>
            <a:r>
              <a:rPr lang="en-GB" b="1" dirty="0"/>
              <a:t> </a:t>
            </a:r>
            <a:r>
              <a:rPr lang="en-GB" b="1" dirty="0" err="1"/>
              <a:t>závazkům</a:t>
            </a:r>
            <a:r>
              <a:rPr lang="cs-CZ" b="1" dirty="0"/>
              <a:t> </a:t>
            </a:r>
            <a:r>
              <a:rPr lang="en-GB" b="1" dirty="0" err="1"/>
              <a:t>plynoucím</a:t>
            </a:r>
            <a:r>
              <a:rPr lang="en-GB" b="1" dirty="0"/>
              <a:t> </a:t>
            </a:r>
            <a:r>
              <a:rPr lang="en-GB" b="1" dirty="0" err="1"/>
              <a:t>ze</a:t>
            </a:r>
            <a:r>
              <a:rPr lang="en-GB" b="1" dirty="0"/>
              <a:t> </a:t>
            </a:r>
            <a:r>
              <a:rPr lang="en-GB" b="1" dirty="0" err="1"/>
              <a:t>členství</a:t>
            </a:r>
            <a:r>
              <a:rPr lang="en-GB" b="1" dirty="0"/>
              <a:t> v EU </a:t>
            </a:r>
            <a:r>
              <a:rPr lang="en-GB" dirty="0" err="1"/>
              <a:t>včetně</a:t>
            </a:r>
            <a:r>
              <a:rPr lang="en-GB" dirty="0"/>
              <a:t> </a:t>
            </a:r>
            <a:r>
              <a:rPr lang="en-GB" dirty="0" err="1"/>
              <a:t>účasti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hospodářské</a:t>
            </a:r>
            <a:r>
              <a:rPr lang="en-GB" dirty="0"/>
              <a:t> a </a:t>
            </a:r>
            <a:r>
              <a:rPr lang="en-GB" dirty="0" err="1"/>
              <a:t>měnové</a:t>
            </a:r>
            <a:r>
              <a:rPr lang="en-GB" dirty="0"/>
              <a:t> </a:t>
            </a:r>
            <a:r>
              <a:rPr lang="en-GB" dirty="0" err="1"/>
              <a:t>unii</a:t>
            </a:r>
            <a:r>
              <a:rPr lang="en-GB" dirty="0"/>
              <a:t>).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302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F4E7B-06BF-5ECD-F164-34882635A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Poslední vystoupení Nixona</a:t>
            </a:r>
          </a:p>
        </p:txBody>
      </p:sp>
      <p:pic>
        <p:nvPicPr>
          <p:cNvPr id="6" name="Online médium 5" descr="President Richard Nixon - Address Announcing Resignation">
            <a:hlinkClick r:id="" action="ppaction://media"/>
            <a:extLst>
              <a:ext uri="{FF2B5EF4-FFF2-40B4-BE49-F238E27FC236}">
                <a16:creationId xmlns:a16="http://schemas.microsoft.com/office/drawing/2014/main" id="{D012DF92-3D9D-0336-05E0-AC9C65F7DAF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5638" y="1825625"/>
            <a:ext cx="580231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3502355-24C4-9B40-C108-F02CE64C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DC5DDB-8B33-8B09-256D-32498C78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8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Kokrétní</a:t>
            </a:r>
            <a:r>
              <a:rPr lang="cs-CZ" dirty="0"/>
              <a:t> kritéria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Podmínky</a:t>
            </a:r>
            <a:r>
              <a:rPr lang="en-US" dirty="0"/>
              <a:t> </a:t>
            </a:r>
            <a:r>
              <a:rPr lang="en-US" dirty="0" err="1"/>
              <a:t>přijetí</a:t>
            </a:r>
            <a:r>
              <a:rPr lang="en-US" dirty="0"/>
              <a:t> a s </a:t>
            </a:r>
            <a:r>
              <a:rPr lang="en-US" b="1" dirty="0" err="1"/>
              <a:t>ním</a:t>
            </a:r>
            <a:r>
              <a:rPr lang="en-US" b="1" dirty="0"/>
              <a:t> </a:t>
            </a:r>
            <a:r>
              <a:rPr lang="en-US" b="1" dirty="0" err="1"/>
              <a:t>spojené</a:t>
            </a:r>
            <a:r>
              <a:rPr lang="en-US" b="1" dirty="0"/>
              <a:t> </a:t>
            </a:r>
            <a:r>
              <a:rPr lang="en-US" b="1" dirty="0" err="1"/>
              <a:t>nezbytné</a:t>
            </a:r>
            <a:r>
              <a:rPr lang="en-US" b="1" dirty="0"/>
              <a:t> </a:t>
            </a:r>
            <a:r>
              <a:rPr lang="en-US" b="1" dirty="0" err="1"/>
              <a:t>následné</a:t>
            </a:r>
            <a:r>
              <a:rPr lang="en-US" b="1" dirty="0"/>
              <a:t> </a:t>
            </a:r>
            <a:r>
              <a:rPr lang="en-US" b="1" dirty="0" err="1"/>
              <a:t>úpravy</a:t>
            </a:r>
            <a:r>
              <a:rPr lang="en-US" b="1" dirty="0"/>
              <a:t> </a:t>
            </a:r>
            <a:r>
              <a:rPr lang="en-US" b="1" dirty="0" err="1"/>
              <a:t>smluv</a:t>
            </a:r>
            <a:r>
              <a:rPr lang="en-US" b="1" dirty="0"/>
              <a:t>,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nichž</a:t>
            </a:r>
            <a:r>
              <a:rPr lang="en-US" dirty="0"/>
              <a:t> je </a:t>
            </a:r>
            <a:r>
              <a:rPr lang="en-US" dirty="0" err="1"/>
              <a:t>Evropská</a:t>
            </a:r>
            <a:r>
              <a:rPr lang="en-US" dirty="0"/>
              <a:t> </a:t>
            </a:r>
            <a:r>
              <a:rPr lang="en-US" dirty="0" err="1"/>
              <a:t>unie</a:t>
            </a:r>
            <a:r>
              <a:rPr lang="cs-CZ" dirty="0"/>
              <a:t> </a:t>
            </a:r>
            <a:r>
              <a:rPr lang="en-US" dirty="0" err="1"/>
              <a:t>založena</a:t>
            </a:r>
            <a:r>
              <a:rPr lang="en-US" dirty="0"/>
              <a:t>,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předmětem</a:t>
            </a:r>
            <a:r>
              <a:rPr lang="en-US" dirty="0"/>
              <a:t> </a:t>
            </a:r>
            <a:r>
              <a:rPr lang="en-US" b="1" dirty="0" err="1"/>
              <a:t>dohody</a:t>
            </a:r>
            <a:r>
              <a:rPr lang="en-US" b="1" dirty="0"/>
              <a:t> </a:t>
            </a:r>
            <a:r>
              <a:rPr lang="en-US" b="1" dirty="0" err="1"/>
              <a:t>mezi</a:t>
            </a:r>
            <a:r>
              <a:rPr lang="en-US" b="1" dirty="0"/>
              <a:t> </a:t>
            </a:r>
            <a:r>
              <a:rPr lang="en-US" b="1" dirty="0" err="1"/>
              <a:t>členskými</a:t>
            </a:r>
            <a:r>
              <a:rPr lang="en-US" b="1" dirty="0"/>
              <a:t> </a:t>
            </a:r>
            <a:r>
              <a:rPr lang="en-US" b="1" dirty="0" err="1"/>
              <a:t>státy</a:t>
            </a:r>
            <a:r>
              <a:rPr lang="en-US" b="1" dirty="0"/>
              <a:t> a </a:t>
            </a:r>
            <a:r>
              <a:rPr lang="en-US" b="1" dirty="0" err="1"/>
              <a:t>žadatelským</a:t>
            </a:r>
            <a:r>
              <a:rPr lang="en-US" b="1" dirty="0"/>
              <a:t> </a:t>
            </a:r>
            <a:r>
              <a:rPr lang="en-US" b="1" dirty="0" err="1"/>
              <a:t>státem</a:t>
            </a:r>
            <a:r>
              <a:rPr lang="en-US" dirty="0"/>
              <a:t>. </a:t>
            </a:r>
            <a:endParaRPr lang="cs-CZ" dirty="0"/>
          </a:p>
          <a:p>
            <a:r>
              <a:rPr lang="en-US" dirty="0" err="1"/>
              <a:t>Kritéria</a:t>
            </a:r>
            <a:r>
              <a:rPr lang="en-US" dirty="0"/>
              <a:t> pro </a:t>
            </a:r>
            <a:r>
              <a:rPr lang="en-US" dirty="0" err="1"/>
              <a:t>přistoupení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nichž</a:t>
            </a:r>
            <a:r>
              <a:rPr lang="en-US" dirty="0"/>
              <a:t> se </a:t>
            </a:r>
            <a:r>
              <a:rPr lang="en-US" dirty="0" err="1"/>
              <a:t>dohodne</a:t>
            </a:r>
            <a:r>
              <a:rPr lang="en-US" dirty="0"/>
              <a:t> </a:t>
            </a:r>
            <a:r>
              <a:rPr lang="en-US" b="1" dirty="0" err="1"/>
              <a:t>Evropská</a:t>
            </a:r>
            <a:r>
              <a:rPr lang="en-US" b="1" dirty="0"/>
              <a:t> </a:t>
            </a:r>
            <a:r>
              <a:rPr lang="en-US" b="1" dirty="0" err="1"/>
              <a:t>rada</a:t>
            </a:r>
            <a:r>
              <a:rPr lang="en-US" dirty="0"/>
              <a:t>,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zohledněna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678691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Žádost vystoupení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Každý</a:t>
            </a:r>
            <a:r>
              <a:rPr lang="en-US" sz="2400" dirty="0"/>
              <a:t> </a:t>
            </a:r>
            <a:r>
              <a:rPr lang="en-US" sz="2400" dirty="0" err="1"/>
              <a:t>členský</a:t>
            </a:r>
            <a:r>
              <a:rPr lang="en-US" sz="2400" dirty="0"/>
              <a:t> </a:t>
            </a:r>
            <a:r>
              <a:rPr lang="en-US" sz="2400" dirty="0" err="1"/>
              <a:t>stát</a:t>
            </a:r>
            <a:r>
              <a:rPr lang="en-US" sz="2400" dirty="0"/>
              <a:t> se v </a:t>
            </a:r>
            <a:r>
              <a:rPr lang="en-US" sz="2400" dirty="0" err="1"/>
              <a:t>souladu</a:t>
            </a:r>
            <a:r>
              <a:rPr lang="en-US" sz="2400" dirty="0"/>
              <a:t> </a:t>
            </a:r>
            <a:r>
              <a:rPr lang="en-US" sz="2400" b="1" dirty="0"/>
              <a:t>se </a:t>
            </a:r>
            <a:r>
              <a:rPr lang="en-US" sz="2400" b="1" dirty="0" err="1"/>
              <a:t>svými</a:t>
            </a:r>
            <a:r>
              <a:rPr lang="en-US" sz="2400" b="1" dirty="0"/>
              <a:t> </a:t>
            </a:r>
            <a:r>
              <a:rPr lang="en-US" sz="2400" b="1" dirty="0" err="1"/>
              <a:t>ústavními</a:t>
            </a:r>
            <a:r>
              <a:rPr lang="en-US" sz="2400" b="1" dirty="0"/>
              <a:t> </a:t>
            </a:r>
            <a:r>
              <a:rPr lang="en-US" sz="2400" b="1" dirty="0" err="1"/>
              <a:t>předpisy</a:t>
            </a:r>
            <a:r>
              <a:rPr lang="en-US" sz="2400" b="1" dirty="0"/>
              <a:t> </a:t>
            </a:r>
            <a:r>
              <a:rPr lang="en-US" sz="2400" b="1" dirty="0" err="1"/>
              <a:t>může</a:t>
            </a:r>
            <a:r>
              <a:rPr lang="en-US" sz="2400" b="1" dirty="0"/>
              <a:t> </a:t>
            </a:r>
            <a:r>
              <a:rPr lang="en-US" sz="2400" b="1" dirty="0" err="1"/>
              <a:t>rozhodnout</a:t>
            </a:r>
            <a:r>
              <a:rPr lang="en-US" sz="2400" b="1" dirty="0"/>
              <a:t> </a:t>
            </a:r>
            <a:r>
              <a:rPr lang="en-US" sz="2400" dirty="0"/>
              <a:t>z </a:t>
            </a:r>
            <a:r>
              <a:rPr lang="en-US" sz="2400" dirty="0" err="1"/>
              <a:t>Unie</a:t>
            </a:r>
            <a:r>
              <a:rPr lang="en-US" sz="2400" dirty="0"/>
              <a:t> </a:t>
            </a:r>
            <a:r>
              <a:rPr lang="en-US" sz="2400" dirty="0" err="1"/>
              <a:t>vystoupit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Členský</a:t>
            </a:r>
            <a:r>
              <a:rPr lang="en-US" sz="2400" dirty="0"/>
              <a:t> </a:t>
            </a:r>
            <a:r>
              <a:rPr lang="cs-CZ" sz="2400" dirty="0"/>
              <a:t>stát </a:t>
            </a:r>
            <a:r>
              <a:rPr lang="en-US" sz="2400" dirty="0" err="1"/>
              <a:t>oznámí</a:t>
            </a:r>
            <a:r>
              <a:rPr lang="en-US" sz="2400" dirty="0"/>
              <a:t> </a:t>
            </a:r>
            <a:r>
              <a:rPr lang="en-US" sz="2400" dirty="0" err="1"/>
              <a:t>svůj</a:t>
            </a:r>
            <a:r>
              <a:rPr lang="en-US" sz="2400" dirty="0"/>
              <a:t> </a:t>
            </a:r>
            <a:r>
              <a:rPr lang="en-US" sz="2400" dirty="0" err="1"/>
              <a:t>záměr</a:t>
            </a:r>
            <a:r>
              <a:rPr lang="en-US" sz="2400" dirty="0"/>
              <a:t> </a:t>
            </a:r>
            <a:r>
              <a:rPr lang="en-US" sz="2400" b="1" dirty="0" err="1"/>
              <a:t>Evropské</a:t>
            </a:r>
            <a:r>
              <a:rPr lang="en-US" sz="2400" b="1" dirty="0"/>
              <a:t> </a:t>
            </a:r>
            <a:r>
              <a:rPr lang="en-US" sz="2400" b="1" dirty="0" err="1"/>
              <a:t>radě</a:t>
            </a:r>
            <a:r>
              <a:rPr lang="en-US" sz="2400" dirty="0"/>
              <a:t>. S </a:t>
            </a:r>
            <a:r>
              <a:rPr lang="en-US" sz="2400" dirty="0" err="1"/>
              <a:t>ohledem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pokyny</a:t>
            </a:r>
            <a:r>
              <a:rPr lang="en-US" sz="2400" dirty="0"/>
              <a:t> </a:t>
            </a:r>
            <a:r>
              <a:rPr lang="en-US" sz="2400" dirty="0" err="1"/>
              <a:t>Evropské</a:t>
            </a:r>
            <a:r>
              <a:rPr lang="en-US" sz="2400" dirty="0"/>
              <a:t> </a:t>
            </a:r>
            <a:r>
              <a:rPr lang="en-US" sz="2400" dirty="0" err="1"/>
              <a:t>rady</a:t>
            </a:r>
            <a:r>
              <a:rPr lang="en-US" sz="2400" dirty="0"/>
              <a:t> </a:t>
            </a:r>
            <a:r>
              <a:rPr lang="en-US" sz="2400" dirty="0" err="1"/>
              <a:t>Unie</a:t>
            </a:r>
            <a:r>
              <a:rPr lang="en-US" sz="2400" dirty="0"/>
              <a:t> </a:t>
            </a:r>
            <a:r>
              <a:rPr lang="en-US" sz="2400" dirty="0" err="1"/>
              <a:t>sjedná</a:t>
            </a:r>
            <a:r>
              <a:rPr lang="en-US" sz="2400" dirty="0"/>
              <a:t> a </a:t>
            </a:r>
            <a:r>
              <a:rPr lang="en-US" sz="2400" dirty="0" err="1"/>
              <a:t>uzavře</a:t>
            </a:r>
            <a:r>
              <a:rPr lang="en-US" sz="2400" dirty="0"/>
              <a:t> s </a:t>
            </a:r>
            <a:r>
              <a:rPr lang="en-US" sz="2400" dirty="0" err="1"/>
              <a:t>tímto</a:t>
            </a:r>
            <a:r>
              <a:rPr lang="en-US" sz="2400" dirty="0"/>
              <a:t> </a:t>
            </a:r>
            <a:r>
              <a:rPr lang="en-US" sz="2400" dirty="0" err="1"/>
              <a:t>státem</a:t>
            </a:r>
            <a:r>
              <a:rPr lang="en-US" sz="2400" dirty="0"/>
              <a:t> </a:t>
            </a:r>
            <a:r>
              <a:rPr lang="en-US" sz="2400" b="1" dirty="0" err="1"/>
              <a:t>dohodu</a:t>
            </a:r>
            <a:r>
              <a:rPr lang="en-US" sz="2400" b="1" dirty="0"/>
              <a:t> o </a:t>
            </a:r>
            <a:r>
              <a:rPr lang="en-US" sz="2400" b="1" dirty="0" err="1"/>
              <a:t>podmínkách</a:t>
            </a:r>
            <a:r>
              <a:rPr lang="en-US" sz="2400" b="1" dirty="0"/>
              <a:t> </a:t>
            </a:r>
            <a:r>
              <a:rPr lang="en-US" sz="2400" b="1" dirty="0" err="1"/>
              <a:t>jeho</a:t>
            </a:r>
            <a:r>
              <a:rPr lang="en-US" sz="2400" b="1" dirty="0"/>
              <a:t> </a:t>
            </a:r>
            <a:r>
              <a:rPr lang="en-US" sz="2400" b="1" dirty="0" err="1"/>
              <a:t>vystoupení</a:t>
            </a:r>
            <a:r>
              <a:rPr lang="en-US" sz="2400" b="1" dirty="0"/>
              <a:t>, s </a:t>
            </a:r>
            <a:r>
              <a:rPr lang="en-US" sz="2400" b="1" dirty="0" err="1"/>
              <a:t>přihlédnutím</a:t>
            </a:r>
            <a:r>
              <a:rPr lang="en-US" sz="2400" b="1" dirty="0"/>
              <a:t> k </a:t>
            </a:r>
            <a:r>
              <a:rPr lang="en-US" sz="2400" b="1" dirty="0" err="1"/>
              <a:t>rámci</a:t>
            </a:r>
            <a:r>
              <a:rPr lang="en-US" sz="2400" b="1" dirty="0"/>
              <a:t> </a:t>
            </a:r>
            <a:r>
              <a:rPr lang="en-US" sz="2400" b="1" dirty="0" err="1"/>
              <a:t>jeho</a:t>
            </a:r>
            <a:r>
              <a:rPr lang="en-US" sz="2400" b="1" dirty="0"/>
              <a:t> </a:t>
            </a:r>
            <a:r>
              <a:rPr lang="en-US" sz="2400" b="1" dirty="0" err="1"/>
              <a:t>budoucích</a:t>
            </a:r>
            <a:r>
              <a:rPr lang="en-US" sz="2400" b="1" dirty="0"/>
              <a:t> </a:t>
            </a:r>
            <a:r>
              <a:rPr lang="en-US" sz="2400" b="1" dirty="0" err="1"/>
              <a:t>vztahů</a:t>
            </a:r>
            <a:r>
              <a:rPr lang="en-US" sz="2400" b="1" dirty="0"/>
              <a:t> s </a:t>
            </a:r>
            <a:r>
              <a:rPr lang="en-US" sz="2400" b="1" dirty="0" err="1"/>
              <a:t>Unií</a:t>
            </a:r>
            <a:r>
              <a:rPr lang="en-US" sz="2400" b="1" dirty="0"/>
              <a:t>.</a:t>
            </a:r>
            <a:endParaRPr lang="cs-CZ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Jménem</a:t>
            </a:r>
            <a:r>
              <a:rPr lang="en-US" sz="2400" dirty="0"/>
              <a:t> </a:t>
            </a:r>
            <a:r>
              <a:rPr lang="en-US" sz="2400" dirty="0" err="1"/>
              <a:t>Unie</a:t>
            </a:r>
            <a:r>
              <a:rPr lang="en-US" sz="2400" dirty="0"/>
              <a:t> </a:t>
            </a:r>
            <a:r>
              <a:rPr lang="en-US" sz="2400" dirty="0" err="1"/>
              <a:t>ji</a:t>
            </a:r>
            <a:r>
              <a:rPr lang="en-US" sz="2400" dirty="0"/>
              <a:t> </a:t>
            </a:r>
            <a:r>
              <a:rPr lang="en-US" sz="2400" b="1" dirty="0" err="1"/>
              <a:t>uzavře</a:t>
            </a:r>
            <a:r>
              <a:rPr lang="en-US" sz="2400" b="1" dirty="0"/>
              <a:t> Rada</a:t>
            </a:r>
            <a:r>
              <a:rPr lang="en-US" sz="2400" dirty="0"/>
              <a:t>, </a:t>
            </a:r>
            <a:r>
              <a:rPr lang="en-US" sz="2400" dirty="0" err="1"/>
              <a:t>která</a:t>
            </a:r>
            <a:r>
              <a:rPr lang="en-US" sz="2400" dirty="0"/>
              <a:t> </a:t>
            </a:r>
            <a:r>
              <a:rPr lang="en-US" sz="2400" dirty="0" err="1"/>
              <a:t>rozhoduje</a:t>
            </a:r>
            <a:r>
              <a:rPr lang="en-US" sz="2400" dirty="0"/>
              <a:t> </a:t>
            </a:r>
            <a:r>
              <a:rPr lang="en-US" sz="2400" dirty="0" err="1"/>
              <a:t>kvalifikovanou</a:t>
            </a:r>
            <a:r>
              <a:rPr lang="en-US" sz="2400" dirty="0"/>
              <a:t> </a:t>
            </a:r>
            <a:r>
              <a:rPr lang="en-US" sz="2400" dirty="0" err="1"/>
              <a:t>většinou</a:t>
            </a:r>
            <a:r>
              <a:rPr lang="en-US" sz="2400" dirty="0"/>
              <a:t> </a:t>
            </a:r>
            <a:r>
              <a:rPr lang="en-US" sz="2400" dirty="0" err="1"/>
              <a:t>po</a:t>
            </a:r>
            <a:r>
              <a:rPr lang="en-US" sz="2400" dirty="0"/>
              <a:t> </a:t>
            </a:r>
            <a:r>
              <a:rPr lang="en-US" sz="2400" dirty="0" err="1"/>
              <a:t>obdržení</a:t>
            </a:r>
            <a:r>
              <a:rPr lang="en-US" sz="2400" dirty="0"/>
              <a:t> </a:t>
            </a:r>
            <a:r>
              <a:rPr lang="en-US" sz="2400" dirty="0" err="1"/>
              <a:t>souhlasu</a:t>
            </a:r>
            <a:r>
              <a:rPr lang="en-US" sz="2400" dirty="0"/>
              <a:t> </a:t>
            </a:r>
            <a:r>
              <a:rPr lang="en-US" sz="2400" b="1" dirty="0" err="1"/>
              <a:t>Evropského</a:t>
            </a:r>
            <a:r>
              <a:rPr lang="en-US" sz="2400" b="1" dirty="0"/>
              <a:t> </a:t>
            </a:r>
            <a:r>
              <a:rPr lang="en-US" sz="2400" b="1" dirty="0" err="1"/>
              <a:t>parlamentu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4227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7B02C7-4527-CCD4-B916-CCB2261E2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Jednání o vstupu Turecka do EU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8A0C71-C786-3ECF-C1CC-DBB834BED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Na zasedání ve dnech 16. a 17. prosince 2004 rozhodla Evropská rada, že Turecko v dostatečné míře splňuje kritéria pro zahájení přístupových jednání.</a:t>
            </a:r>
          </a:p>
          <a:p>
            <a:r>
              <a:rPr lang="cs-CZ" dirty="0"/>
              <a:t>Rámec pro jednání s Tureckem schválila Rada dne 3. října 2005. Téhož dne byla na mezivládní konferenci mezi EU a Tureckem zahájena jednání.</a:t>
            </a:r>
          </a:p>
          <a:p>
            <a:r>
              <a:rPr lang="cs-CZ" dirty="0"/>
              <a:t>V únoru 2008 přijala Rada revidované přístupové partnerství s Tureckem. Toto partnerství poskytuje základ, který má pomoci při přípravách Turecka na případné členství v EU tím, že vymezuje klíčové prioritní oblasti a slouží jako měřítko pro posouzení pokroku v reformách.</a:t>
            </a:r>
          </a:p>
          <a:p>
            <a:r>
              <a:rPr lang="cs-CZ" dirty="0"/>
              <a:t>V červnu 2018 Rada poprvé konstatovala, že se Turecko Evropské unii vzdaluje, a že se proto přístupová jednání s Tureckem fakticky zastavila a nelze uvažovat o otevření či uzavření žádných dalších kapitol.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A9D617A-52F4-8F9C-FEAE-E15C9B8CC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54FC67F-FBD6-9325-7A97-F1DC0169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96363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F3D3F4-9111-9A3A-7137-9BDEDC83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Žádost o členství Ukrajiny v EU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B33F4D-E90F-92BC-C569-7F5B48C52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Ukrajina požádala o členství v EU dne 28. února 2022.</a:t>
            </a:r>
          </a:p>
          <a:p>
            <a:r>
              <a:rPr lang="cs-CZ" dirty="0"/>
              <a:t>Dne 17. června 2022 vydala Evropská komise k žádosti o členství v EU stanovisko.</a:t>
            </a:r>
          </a:p>
          <a:p>
            <a:r>
              <a:rPr lang="cs-CZ" dirty="0"/>
              <a:t>Dne 23. června 2022 </a:t>
            </a:r>
            <a:r>
              <a:rPr lang="cs-CZ" b="1" dirty="0"/>
              <a:t>udělila </a:t>
            </a:r>
            <a:r>
              <a:rPr lang="cs-CZ" dirty="0"/>
              <a:t>Evropská rada Ukrajině status </a:t>
            </a:r>
            <a:r>
              <a:rPr lang="cs-CZ" b="1" dirty="0"/>
              <a:t>kandidátské země</a:t>
            </a:r>
            <a:r>
              <a:rPr lang="cs-CZ" dirty="0"/>
              <a:t>. </a:t>
            </a:r>
          </a:p>
          <a:p>
            <a:r>
              <a:rPr lang="cs-CZ" dirty="0"/>
              <a:t>Vyzvala Evropskou komisi, aby v rámci svého pravidelného balíčku týkajícího se rozšíření Radu informovala o plnění podmínek uvedených ve stanovisku Komise k žádosti o členství. Jakmile budou všechny tyto podmínky v plném rozsahu splněny, rozhodne Rada o dalších krocích.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82B254-E1D2-060E-B462-52A9BF18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27D2AD7-8F01-48BA-FDFE-2F7DC3BC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09830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3A9A4-2154-6AEA-3954-7280917D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Žádost o členství Gruzie v EU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E56EF1-8C45-63F8-8AEE-51ABF59D1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cs-CZ" b="0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Gruzie požádala o členství v EU dne </a:t>
            </a:r>
            <a:r>
              <a:rPr lang="cs-CZ" b="1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3. března 2022</a:t>
            </a:r>
            <a:r>
              <a:rPr lang="cs-CZ" b="0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/>
            <a:r>
              <a:rPr lang="cs-CZ" b="0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Dne </a:t>
            </a:r>
            <a:r>
              <a:rPr lang="cs-CZ" b="1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17. června 2022</a:t>
            </a:r>
            <a:r>
              <a:rPr lang="cs-CZ" b="0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 vydala Evropská komise k žádosti o členství v EU stanovisko.</a:t>
            </a:r>
          </a:p>
          <a:p>
            <a:pPr algn="l"/>
            <a:r>
              <a:rPr lang="cs-CZ" b="0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Dne </a:t>
            </a:r>
            <a:r>
              <a:rPr lang="cs-CZ" b="1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23. června 2022</a:t>
            </a:r>
            <a:r>
              <a:rPr lang="cs-CZ" b="0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 jednala o žádosti Gruzie o členství v EU Evropská rada. Uvedla, že je </a:t>
            </a:r>
            <a:r>
              <a:rPr lang="cs-CZ" b="1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připravena udělit</a:t>
            </a:r>
            <a:r>
              <a:rPr lang="cs-CZ" b="0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 Gruzii </a:t>
            </a:r>
            <a:r>
              <a:rPr lang="cs-CZ" b="1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status kandidátské země</a:t>
            </a:r>
            <a:r>
              <a:rPr lang="cs-CZ" b="0" i="0" dirty="0">
                <a:solidFill>
                  <a:srgbClr val="3F4A52"/>
                </a:solidFill>
                <a:effectLst/>
                <a:latin typeface="Open Sans" panose="020B0606030504020204" pitchFamily="34" charset="0"/>
              </a:rPr>
              <a:t>, jakmile budou vyřešeny priority uvedené ve stanovisku Komise k žádosti Gruzie o členství.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66A7650-6E94-67EC-4D01-CC39014D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7C1C03-211F-D717-01BA-C2C0D4C5A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34464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CFF38-5912-7CED-4973-83FD24C8D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Kandidátské země na vstup do EU (2023)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9A44D2-602B-16AD-3279-371FE16CB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Černá Hora, Srbsko, Turecko, Severní Makedonie, Albánie, Ukrajina, Moldavsko, Bosna a Hercegovina, Gruzie </a:t>
            </a:r>
          </a:p>
          <a:p>
            <a:pPr marL="0" indent="0">
              <a:buNone/>
            </a:pPr>
            <a:r>
              <a:rPr lang="cs-CZ" dirty="0"/>
              <a:t>Případné rozšíření by znamenalo zvýšení počtu členských států na 36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A3C6EB-371C-8F12-1E8E-6CD8C0951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FF504F-4EDD-169C-BD93-8B4055626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4957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DINCE-Bold" charset="0"/>
              </a:rPr>
              <a:t>Vystoupení</a:t>
            </a:r>
            <a:r>
              <a:rPr lang="en-US" dirty="0">
                <a:latin typeface="DINCE-Bold" charset="0"/>
              </a:rPr>
              <a:t> z EU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latin typeface="DINCE-Regular" charset="0"/>
            </a:endParaRPr>
          </a:p>
          <a:p>
            <a:pPr marL="0" indent="0">
              <a:buNone/>
            </a:pPr>
            <a:r>
              <a:rPr lang="en-US" dirty="0">
                <a:latin typeface="DINCE-Regular" charset="0"/>
              </a:rPr>
              <a:t>K </a:t>
            </a:r>
            <a:r>
              <a:rPr lang="en-US" dirty="0" err="1">
                <a:latin typeface="DINCE-Regular" charset="0"/>
              </a:rPr>
              <a:t>vystoupení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dochází</a:t>
            </a:r>
            <a:r>
              <a:rPr lang="en-US" dirty="0">
                <a:latin typeface="DINCE-Regular" charset="0"/>
              </a:rPr>
              <a:t>  </a:t>
            </a:r>
            <a:r>
              <a:rPr lang="en-US" b="1" dirty="0" err="1">
                <a:latin typeface="DINCE-Regular" charset="0"/>
              </a:rPr>
              <a:t>dva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roky</a:t>
            </a:r>
            <a:r>
              <a:rPr lang="en-US" b="1" dirty="0">
                <a:latin typeface="DINCE-Regular" charset="0"/>
              </a:rPr>
              <a:t> od </a:t>
            </a:r>
            <a:r>
              <a:rPr lang="en-US" b="1" dirty="0" err="1">
                <a:latin typeface="DINCE-Regular" charset="0"/>
              </a:rPr>
              <a:t>tohoto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oznámení</a:t>
            </a:r>
            <a:r>
              <a:rPr lang="en-US" b="1" dirty="0">
                <a:latin typeface="DINCE-Regular" charset="0"/>
              </a:rPr>
              <a:t>.</a:t>
            </a:r>
          </a:p>
          <a:p>
            <a:pPr marL="0" indent="0">
              <a:buNone/>
            </a:pPr>
            <a:endParaRPr lang="cs-CZ" dirty="0">
              <a:latin typeface="DINCE-Regular" charset="0"/>
            </a:endParaRPr>
          </a:p>
          <a:p>
            <a:pPr marL="0" indent="0">
              <a:buNone/>
            </a:pPr>
            <a:r>
              <a:rPr lang="en-US" dirty="0" err="1">
                <a:latin typeface="DINCE-Regular" charset="0"/>
              </a:rPr>
              <a:t>Jednostranná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výpověď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není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předpokládána</a:t>
            </a:r>
            <a:r>
              <a:rPr lang="en-US" dirty="0">
                <a:latin typeface="DINCE-Regular" charset="0"/>
              </a:rPr>
              <a:t>, </a:t>
            </a:r>
            <a:r>
              <a:rPr lang="en-US" dirty="0" err="1">
                <a:latin typeface="DINCE-Regular" charset="0"/>
              </a:rPr>
              <a:t>byla</a:t>
            </a:r>
            <a:r>
              <a:rPr lang="en-US" dirty="0">
                <a:latin typeface="DINCE-Regular" charset="0"/>
              </a:rPr>
              <a:t> by </a:t>
            </a:r>
            <a:r>
              <a:rPr lang="en-US" dirty="0" err="1">
                <a:latin typeface="DINCE-Regular" charset="0"/>
              </a:rPr>
              <a:t>možná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podle</a:t>
            </a:r>
            <a:r>
              <a:rPr lang="en-US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pravidel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mezinárodního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práva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dirty="0">
                <a:latin typeface="DINCE-Regular" charset="0"/>
              </a:rPr>
              <a:t>(</a:t>
            </a:r>
            <a:r>
              <a:rPr lang="en-US" dirty="0" err="1">
                <a:latin typeface="DINCE-Regular" charset="0"/>
              </a:rPr>
              <a:t>Grónsko</a:t>
            </a:r>
            <a:r>
              <a:rPr lang="en-US" dirty="0">
                <a:latin typeface="DINCE-Regular" charset="0"/>
              </a:rPr>
              <a:t> 1985)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latin typeface="DINCE-Bold" charset="0"/>
              </a:rPr>
              <a:t>Pozastavení práv členského státu</a:t>
            </a:r>
            <a:r>
              <a:rPr lang="en-US" sz="2800" dirty="0">
                <a:latin typeface="DINCE-Bold" charset="0"/>
              </a:rPr>
              <a:t> EU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err="1">
                <a:latin typeface="DINCE-Regular" charset="0"/>
              </a:rPr>
              <a:t>Členské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státy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mohou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b="1" dirty="0" err="1">
                <a:latin typeface="DINCE-Regular" charset="0"/>
              </a:rPr>
              <a:t>pozastavit</a:t>
            </a:r>
            <a:r>
              <a:rPr lang="en-US" sz="2400" b="1" dirty="0">
                <a:latin typeface="DINCE-Regular" charset="0"/>
              </a:rPr>
              <a:t>  </a:t>
            </a:r>
            <a:r>
              <a:rPr lang="en-US" sz="2400" b="1" dirty="0" err="1">
                <a:latin typeface="DINCE-Regular" charset="0"/>
              </a:rPr>
              <a:t>práva</a:t>
            </a:r>
            <a:r>
              <a:rPr lang="en-US" sz="2400" b="1" dirty="0">
                <a:latin typeface="DINCE-Regular" charset="0"/>
              </a:rPr>
              <a:t> </a:t>
            </a:r>
            <a:r>
              <a:rPr lang="en-US" sz="2400" b="1" dirty="0" err="1">
                <a:latin typeface="DINCE-Regular" charset="0"/>
              </a:rPr>
              <a:t>členského</a:t>
            </a:r>
            <a:r>
              <a:rPr lang="en-US" sz="2400" b="1" dirty="0">
                <a:latin typeface="DINCE-Regular" charset="0"/>
              </a:rPr>
              <a:t> </a:t>
            </a:r>
            <a:r>
              <a:rPr lang="en-US" sz="2400" b="1" dirty="0" err="1">
                <a:latin typeface="DINCE-Regular" charset="0"/>
              </a:rPr>
              <a:t>státu</a:t>
            </a:r>
            <a:r>
              <a:rPr lang="en-US" sz="2400" b="1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jako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sankce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za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závažné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nerespektování</a:t>
            </a:r>
            <a:r>
              <a:rPr lang="en-US" sz="2400" dirty="0">
                <a:latin typeface="DINCE-Regular" charset="0"/>
              </a:rPr>
              <a:t>  </a:t>
            </a:r>
            <a:r>
              <a:rPr lang="en-US" sz="2400" dirty="0" err="1">
                <a:latin typeface="DINCE-Regular" charset="0"/>
              </a:rPr>
              <a:t>hodnot</a:t>
            </a:r>
            <a:r>
              <a:rPr lang="en-US" sz="2400" dirty="0">
                <a:latin typeface="DINCE-Regular" charset="0"/>
              </a:rPr>
              <a:t> EU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DINCE-Regular" charset="0"/>
              </a:rPr>
              <a:t>Návrh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nejprve</a:t>
            </a:r>
            <a:r>
              <a:rPr lang="en-US" sz="2400" dirty="0">
                <a:latin typeface="DINCE-Regular" charset="0"/>
              </a:rPr>
              <a:t>  </a:t>
            </a:r>
            <a:r>
              <a:rPr lang="en-US" sz="2400" dirty="0" err="1">
                <a:latin typeface="DINCE-Regular" charset="0"/>
              </a:rPr>
              <a:t>podává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b="1" dirty="0">
                <a:latin typeface="DINCE-Regular" charset="0"/>
              </a:rPr>
              <a:t>1/3 </a:t>
            </a:r>
            <a:r>
              <a:rPr lang="en-US" sz="2400" b="1" dirty="0" err="1">
                <a:latin typeface="DINCE-Regular" charset="0"/>
              </a:rPr>
              <a:t>členských</a:t>
            </a:r>
            <a:r>
              <a:rPr lang="en-US" sz="2400" b="1" dirty="0">
                <a:latin typeface="DINCE-Regular" charset="0"/>
              </a:rPr>
              <a:t> </a:t>
            </a:r>
            <a:r>
              <a:rPr lang="en-US" sz="2400" b="1" dirty="0" err="1">
                <a:latin typeface="DINCE-Regular" charset="0"/>
              </a:rPr>
              <a:t>států</a:t>
            </a:r>
            <a:r>
              <a:rPr lang="en-US" sz="2400" b="1" dirty="0">
                <a:latin typeface="DINCE-Regular" charset="0"/>
              </a:rPr>
              <a:t>, EP </a:t>
            </a:r>
            <a:r>
              <a:rPr lang="en-US" sz="2400" b="1" dirty="0" err="1">
                <a:latin typeface="DINCE-Regular" charset="0"/>
              </a:rPr>
              <a:t>nebo</a:t>
            </a:r>
            <a:r>
              <a:rPr lang="en-US" sz="2400" b="1" dirty="0">
                <a:latin typeface="DINCE-Regular" charset="0"/>
              </a:rPr>
              <a:t> EK</a:t>
            </a:r>
            <a:r>
              <a:rPr lang="en-US" sz="2400" dirty="0">
                <a:latin typeface="DINCE-Regular" charset="0"/>
              </a:rPr>
              <a:t>, </a:t>
            </a:r>
            <a:r>
              <a:rPr lang="en-US" sz="2400" dirty="0" err="1">
                <a:latin typeface="DINCE-Regular" charset="0"/>
              </a:rPr>
              <a:t>že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b="1" dirty="0" err="1">
                <a:latin typeface="DINCE-Regular" charset="0"/>
              </a:rPr>
              <a:t>hr</a:t>
            </a:r>
            <a:r>
              <a:rPr lang="cs-CZ" sz="2400" b="1" dirty="0">
                <a:latin typeface="DINCE-Regular" charset="0"/>
              </a:rPr>
              <a:t>o</a:t>
            </a:r>
            <a:r>
              <a:rPr lang="en-US" sz="2400" b="1" dirty="0" err="1">
                <a:latin typeface="DINCE-Regular" charset="0"/>
              </a:rPr>
              <a:t>zí</a:t>
            </a:r>
            <a:r>
              <a:rPr lang="en-US" sz="2400" b="1" dirty="0">
                <a:latin typeface="DINCE-Regular" charset="0"/>
              </a:rPr>
              <a:t> ta</a:t>
            </a:r>
            <a:r>
              <a:rPr lang="cs-CZ" sz="2400" b="1" dirty="0">
                <a:latin typeface="DINCE-Regular" charset="0"/>
              </a:rPr>
              <a:t>k</a:t>
            </a:r>
            <a:r>
              <a:rPr lang="en-US" sz="2400" b="1" dirty="0" err="1">
                <a:latin typeface="DINCE-Regular" charset="0"/>
              </a:rPr>
              <a:t>ové</a:t>
            </a:r>
            <a:r>
              <a:rPr lang="en-US" sz="2400" b="1" dirty="0">
                <a:latin typeface="DINCE-Regular" charset="0"/>
              </a:rPr>
              <a:t> </a:t>
            </a:r>
            <a:r>
              <a:rPr lang="en-US" sz="2400" b="1" dirty="0" err="1">
                <a:latin typeface="DINCE-Regular" charset="0"/>
              </a:rPr>
              <a:t>nebezpečí</a:t>
            </a:r>
            <a:r>
              <a:rPr lang="en-US" sz="2400" dirty="0">
                <a:latin typeface="DINCE-Regular" charset="0"/>
              </a:rPr>
              <a:t>. </a:t>
            </a:r>
            <a:r>
              <a:rPr lang="cs-CZ" sz="2400" dirty="0">
                <a:latin typeface="DINCE-Regular" charset="0"/>
              </a:rPr>
              <a:t>Rada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vyslechne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členský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stát</a:t>
            </a:r>
            <a:r>
              <a:rPr lang="en-US" sz="2400" dirty="0">
                <a:latin typeface="DINCE-Regular" charset="0"/>
              </a:rPr>
              <a:t> a </a:t>
            </a:r>
            <a:r>
              <a:rPr lang="en-US" sz="2400" dirty="0" err="1">
                <a:latin typeface="DINCE-Regular" charset="0"/>
              </a:rPr>
              <a:t>většinou</a:t>
            </a:r>
            <a:r>
              <a:rPr lang="en-US" sz="2400" dirty="0">
                <a:latin typeface="DINCE-Regular" charset="0"/>
              </a:rPr>
              <a:t> 4/5 </a:t>
            </a:r>
            <a:r>
              <a:rPr lang="en-US" sz="2400" dirty="0" err="1">
                <a:latin typeface="DINCE-Regular" charset="0"/>
              </a:rPr>
              <a:t>rozhodne</a:t>
            </a:r>
            <a:r>
              <a:rPr lang="en-US" sz="2400" dirty="0">
                <a:latin typeface="DINCE-Regular" charset="0"/>
              </a:rPr>
              <a:t> o</a:t>
            </a:r>
            <a:r>
              <a:rPr lang="en-US" sz="2400" b="1" dirty="0">
                <a:latin typeface="DINCE-Regular" charset="0"/>
              </a:rPr>
              <a:t> </a:t>
            </a:r>
            <a:r>
              <a:rPr lang="en-US" sz="2400" b="1" dirty="0" err="1">
                <a:latin typeface="DINCE-Regular" charset="0"/>
              </a:rPr>
              <a:t>existenci</a:t>
            </a:r>
            <a:r>
              <a:rPr lang="en-US" sz="2400" b="1" dirty="0">
                <a:latin typeface="DINCE-Regular" charset="0"/>
              </a:rPr>
              <a:t> </a:t>
            </a:r>
            <a:r>
              <a:rPr lang="en-US" sz="2400" b="1" dirty="0" err="1">
                <a:latin typeface="DINCE-Regular" charset="0"/>
              </a:rPr>
              <a:t>nebezpečí</a:t>
            </a:r>
            <a:r>
              <a:rPr lang="en-US" sz="2400" dirty="0">
                <a:latin typeface="DINCE-Regular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latin typeface="DINCE-Regular" charset="0"/>
              </a:rPr>
              <a:t>Dojde</a:t>
            </a:r>
            <a:r>
              <a:rPr lang="en-US" sz="2400" b="1" dirty="0">
                <a:latin typeface="DINCE-Regular" charset="0"/>
              </a:rPr>
              <a:t>-li k </a:t>
            </a:r>
            <a:r>
              <a:rPr lang="en-US" sz="2400" b="1" dirty="0" err="1">
                <a:latin typeface="DINCE-Regular" charset="0"/>
              </a:rPr>
              <a:t>trv</a:t>
            </a:r>
            <a:r>
              <a:rPr lang="cs-CZ" sz="2400" b="1" dirty="0">
                <a:latin typeface="DINCE-Regular" charset="0"/>
              </a:rPr>
              <a:t>al</a:t>
            </a:r>
            <a:r>
              <a:rPr lang="en-US" sz="2400" b="1" dirty="0" err="1">
                <a:latin typeface="DINCE-Regular" charset="0"/>
              </a:rPr>
              <a:t>ému</a:t>
            </a:r>
            <a:r>
              <a:rPr lang="en-US" sz="2400" b="1" dirty="0">
                <a:latin typeface="DINCE-Regular" charset="0"/>
              </a:rPr>
              <a:t> </a:t>
            </a:r>
            <a:r>
              <a:rPr lang="en-US" sz="2400" b="1" dirty="0" err="1">
                <a:latin typeface="DINCE-Regular" charset="0"/>
              </a:rPr>
              <a:t>porušení</a:t>
            </a:r>
            <a:r>
              <a:rPr lang="en-US" sz="2400" b="1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hodnot</a:t>
            </a:r>
            <a:r>
              <a:rPr lang="en-US" sz="2400" dirty="0">
                <a:latin typeface="DINCE-Regular" charset="0"/>
              </a:rPr>
              <a:t> EU, </a:t>
            </a:r>
            <a:r>
              <a:rPr lang="en-US" sz="2400" dirty="0" err="1">
                <a:latin typeface="DINCE-Regular" charset="0"/>
              </a:rPr>
              <a:t>může</a:t>
            </a:r>
            <a:r>
              <a:rPr lang="en-US" sz="2400" dirty="0">
                <a:latin typeface="DINCE-Regular" charset="0"/>
              </a:rPr>
              <a:t> 1/3 </a:t>
            </a:r>
            <a:r>
              <a:rPr lang="en-US" sz="2400" dirty="0" err="1">
                <a:latin typeface="DINCE-Regular" charset="0"/>
              </a:rPr>
              <a:t>členských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států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nebo</a:t>
            </a:r>
            <a:r>
              <a:rPr lang="en-US" sz="2400" dirty="0">
                <a:latin typeface="DINCE-Regular" charset="0"/>
              </a:rPr>
              <a:t> EK  </a:t>
            </a:r>
            <a:r>
              <a:rPr lang="en-US" sz="2400" dirty="0" err="1">
                <a:latin typeface="DINCE-Regular" charset="0"/>
              </a:rPr>
              <a:t>podat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návrh</a:t>
            </a:r>
            <a:r>
              <a:rPr lang="en-US" sz="2400" dirty="0">
                <a:latin typeface="DINCE-Regular" charset="0"/>
              </a:rPr>
              <a:t> </a:t>
            </a:r>
            <a:r>
              <a:rPr lang="cs-CZ" sz="2400" dirty="0">
                <a:latin typeface="DINCE-Regular" charset="0"/>
              </a:rPr>
              <a:t>Radě</a:t>
            </a:r>
            <a:r>
              <a:rPr lang="en-US" sz="2400" dirty="0">
                <a:latin typeface="DINCE-Regular" charset="0"/>
              </a:rPr>
              <a:t>. Ta </a:t>
            </a:r>
            <a:r>
              <a:rPr lang="en-US" sz="2400" b="1" dirty="0" err="1">
                <a:latin typeface="DINCE-Regular" charset="0"/>
              </a:rPr>
              <a:t>jednomyslně</a:t>
            </a:r>
            <a:r>
              <a:rPr lang="en-US" sz="2400" b="1" dirty="0">
                <a:latin typeface="DINCE-Regular" charset="0"/>
              </a:rPr>
              <a:t> </a:t>
            </a:r>
            <a:r>
              <a:rPr lang="en-US" sz="2400" b="1" dirty="0" err="1">
                <a:latin typeface="DINCE-Regular" charset="0"/>
              </a:rPr>
              <a:t>rozhodne</a:t>
            </a:r>
            <a:r>
              <a:rPr lang="en-US" sz="2400" dirty="0">
                <a:latin typeface="DINCE-Regular" charset="0"/>
              </a:rPr>
              <a:t>, </a:t>
            </a:r>
            <a:r>
              <a:rPr lang="en-US" sz="2400" dirty="0" err="1">
                <a:latin typeface="DINCE-Regular" charset="0"/>
              </a:rPr>
              <a:t>poté</a:t>
            </a:r>
            <a:r>
              <a:rPr lang="en-US" sz="2400" dirty="0">
                <a:latin typeface="DINCE-Regular" charset="0"/>
              </a:rPr>
              <a:t>  </a:t>
            </a:r>
            <a:r>
              <a:rPr lang="en-US" sz="2400" dirty="0" err="1">
                <a:latin typeface="DINCE-Regular" charset="0"/>
              </a:rPr>
              <a:t>musí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vyslovit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souhlas</a:t>
            </a:r>
            <a:r>
              <a:rPr lang="en-US" sz="2400" dirty="0">
                <a:latin typeface="DINCE-Regular" charset="0"/>
              </a:rPr>
              <a:t> EP a </a:t>
            </a:r>
            <a:r>
              <a:rPr lang="en-US" sz="2400" dirty="0" err="1">
                <a:latin typeface="DINCE-Regular" charset="0"/>
              </a:rPr>
              <a:t>tím</a:t>
            </a:r>
            <a:r>
              <a:rPr lang="en-US" sz="2400" dirty="0">
                <a:latin typeface="DINCE-Regular" charset="0"/>
              </a:rPr>
              <a:t> </a:t>
            </a:r>
            <a:r>
              <a:rPr lang="en-US" sz="2400" dirty="0" err="1">
                <a:latin typeface="DINCE-Regular" charset="0"/>
              </a:rPr>
              <a:t>dojde</a:t>
            </a:r>
            <a:r>
              <a:rPr lang="en-US" sz="2400" dirty="0">
                <a:latin typeface="DINCE-Regular" charset="0"/>
              </a:rPr>
              <a:t> k </a:t>
            </a:r>
            <a:r>
              <a:rPr lang="en-US" sz="2400" b="1" dirty="0" err="1">
                <a:latin typeface="DINCE-Regular" charset="0"/>
              </a:rPr>
              <a:t>pozast</a:t>
            </a:r>
            <a:r>
              <a:rPr lang="cs-CZ" sz="2400" b="1" dirty="0">
                <a:latin typeface="DINCE-Regular" charset="0"/>
              </a:rPr>
              <a:t>a</a:t>
            </a:r>
            <a:r>
              <a:rPr lang="en-US" sz="2400" b="1" dirty="0" err="1">
                <a:latin typeface="DINCE-Regular" charset="0"/>
              </a:rPr>
              <a:t>vení</a:t>
            </a:r>
            <a:r>
              <a:rPr lang="en-US" sz="2400" b="1" dirty="0">
                <a:latin typeface="DINCE-Regular" charset="0"/>
              </a:rPr>
              <a:t> </a:t>
            </a:r>
            <a:r>
              <a:rPr lang="en-US" sz="2400" b="1" dirty="0" err="1">
                <a:latin typeface="DINCE-Regular" charset="0"/>
              </a:rPr>
              <a:t>některých</a:t>
            </a:r>
            <a:r>
              <a:rPr lang="en-US" sz="2400" b="1" dirty="0">
                <a:latin typeface="DINCE-Regular" charset="0"/>
              </a:rPr>
              <a:t>  </a:t>
            </a:r>
            <a:r>
              <a:rPr lang="en-US" sz="2400" b="1" dirty="0" err="1">
                <a:latin typeface="DINCE-Regular" charset="0"/>
              </a:rPr>
              <a:t>členských</a:t>
            </a:r>
            <a:r>
              <a:rPr lang="en-US" sz="2400" b="1" dirty="0">
                <a:latin typeface="DINCE-Regular" charset="0"/>
              </a:rPr>
              <a:t> </a:t>
            </a:r>
            <a:r>
              <a:rPr lang="en-US" sz="2400" b="1" dirty="0" err="1">
                <a:latin typeface="DINCE-Regular" charset="0"/>
              </a:rPr>
              <a:t>práv</a:t>
            </a:r>
            <a:r>
              <a:rPr lang="en-US" sz="2400" dirty="0">
                <a:latin typeface="DINCE-Regular" charset="0"/>
              </a:rPr>
              <a:t>. 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Vyloučení z EU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>
              <a:latin typeface="DINCE-Regular" charset="0"/>
            </a:endParaRPr>
          </a:p>
          <a:p>
            <a:pPr marL="0" indent="0">
              <a:buNone/>
            </a:pPr>
            <a:r>
              <a:rPr lang="cs-CZ" dirty="0">
                <a:latin typeface="DINCE-Regular" charset="0"/>
              </a:rPr>
              <a:t>Pozastavení  páv  členského státu je  projevem tlaku,</a:t>
            </a:r>
            <a:r>
              <a:rPr lang="en-US" dirty="0">
                <a:latin typeface="DINCE-Regular" charset="0"/>
              </a:rPr>
              <a:t> aby  </a:t>
            </a:r>
            <a:r>
              <a:rPr lang="en-US" dirty="0" err="1">
                <a:latin typeface="DINCE-Regular" charset="0"/>
              </a:rPr>
              <a:t>členský</a:t>
            </a:r>
            <a:r>
              <a:rPr lang="en-US" dirty="0">
                <a:latin typeface="DINCE-Regular" charset="0"/>
              </a:rPr>
              <a:t> </a:t>
            </a:r>
            <a:r>
              <a:rPr lang="en-US" dirty="0" err="1">
                <a:latin typeface="DINCE-Regular" charset="0"/>
              </a:rPr>
              <a:t>stát</a:t>
            </a:r>
            <a:r>
              <a:rPr lang="en-US" dirty="0">
                <a:latin typeface="DINCE-Regular" charset="0"/>
              </a:rPr>
              <a:t>  </a:t>
            </a:r>
            <a:r>
              <a:rPr lang="en-US" b="1" dirty="0" err="1">
                <a:latin typeface="DINCE-Regular" charset="0"/>
              </a:rPr>
              <a:t>přistoupil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na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sjednané</a:t>
            </a:r>
            <a:r>
              <a:rPr lang="en-US" b="1" dirty="0">
                <a:latin typeface="DINCE-Regular" charset="0"/>
              </a:rPr>
              <a:t> </a:t>
            </a:r>
            <a:r>
              <a:rPr lang="en-US" b="1" dirty="0" err="1">
                <a:latin typeface="DINCE-Regular" charset="0"/>
              </a:rPr>
              <a:t>vystoupení</a:t>
            </a:r>
            <a:endParaRPr lang="en-US" b="1" dirty="0">
              <a:latin typeface="DINCE-Regular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89656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Členské státy eurozóny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Belgie</a:t>
            </a:r>
            <a:r>
              <a:rPr lang="en-US" dirty="0"/>
              <a:t>, </a:t>
            </a:r>
            <a:r>
              <a:rPr lang="en-US" dirty="0" err="1"/>
              <a:t>Estonsko</a:t>
            </a:r>
            <a:r>
              <a:rPr lang="en-US" dirty="0"/>
              <a:t>, </a:t>
            </a:r>
            <a:r>
              <a:rPr lang="en-US" dirty="0" err="1"/>
              <a:t>Finsko</a:t>
            </a:r>
            <a:r>
              <a:rPr lang="en-US" dirty="0"/>
              <a:t>, Francie, </a:t>
            </a:r>
            <a:r>
              <a:rPr lang="en-US" dirty="0" err="1"/>
              <a:t>Irsko</a:t>
            </a:r>
            <a:r>
              <a:rPr lang="en-US" dirty="0"/>
              <a:t>, </a:t>
            </a:r>
            <a:r>
              <a:rPr lang="en-US" dirty="0" err="1"/>
              <a:t>Itálie</a:t>
            </a:r>
            <a:r>
              <a:rPr lang="en-US" dirty="0"/>
              <a:t>, </a:t>
            </a:r>
            <a:r>
              <a:rPr lang="en-US" dirty="0" err="1"/>
              <a:t>Kypr</a:t>
            </a:r>
            <a:r>
              <a:rPr lang="en-US" dirty="0"/>
              <a:t>, </a:t>
            </a:r>
            <a:r>
              <a:rPr lang="en-US" dirty="0" err="1"/>
              <a:t>Litva</a:t>
            </a:r>
            <a:r>
              <a:rPr lang="en-US" dirty="0"/>
              <a:t>, </a:t>
            </a:r>
            <a:r>
              <a:rPr lang="en-US" dirty="0" err="1"/>
              <a:t>Lotyšsko</a:t>
            </a:r>
            <a:r>
              <a:rPr lang="en-US" dirty="0"/>
              <a:t>, </a:t>
            </a:r>
            <a:r>
              <a:rPr lang="en-US" dirty="0" err="1"/>
              <a:t>Lucembursko</a:t>
            </a:r>
            <a:r>
              <a:rPr lang="en-US" dirty="0"/>
              <a:t>, Malta, </a:t>
            </a:r>
            <a:r>
              <a:rPr lang="en-US" dirty="0" err="1"/>
              <a:t>Německo</a:t>
            </a:r>
            <a:r>
              <a:rPr lang="en-US" dirty="0"/>
              <a:t>, </a:t>
            </a:r>
            <a:r>
              <a:rPr lang="en-US" dirty="0" err="1"/>
              <a:t>Nizozemsko</a:t>
            </a:r>
            <a:r>
              <a:rPr lang="en-US" dirty="0"/>
              <a:t>, </a:t>
            </a:r>
            <a:r>
              <a:rPr lang="en-US" dirty="0" err="1"/>
              <a:t>Portugalsko</a:t>
            </a:r>
            <a:r>
              <a:rPr lang="en-US" dirty="0"/>
              <a:t>, </a:t>
            </a:r>
            <a:r>
              <a:rPr lang="en-US" dirty="0" err="1"/>
              <a:t>Rakousko</a:t>
            </a:r>
            <a:r>
              <a:rPr lang="en-US" dirty="0"/>
              <a:t>, </a:t>
            </a:r>
            <a:r>
              <a:rPr lang="en-US" dirty="0" err="1"/>
              <a:t>Řecko</a:t>
            </a:r>
            <a:r>
              <a:rPr lang="en-US" dirty="0"/>
              <a:t>, </a:t>
            </a:r>
            <a:r>
              <a:rPr lang="en-US" dirty="0" err="1"/>
              <a:t>Slovensko</a:t>
            </a:r>
            <a:r>
              <a:rPr lang="en-US" dirty="0"/>
              <a:t>, </a:t>
            </a:r>
            <a:r>
              <a:rPr lang="en-US" dirty="0" err="1"/>
              <a:t>Slovinsko</a:t>
            </a:r>
            <a:r>
              <a:rPr lang="en-US" dirty="0"/>
              <a:t> a </a:t>
            </a:r>
            <a:r>
              <a:rPr lang="en-US" dirty="0" err="1"/>
              <a:t>Španělsko</a:t>
            </a:r>
            <a:r>
              <a:rPr lang="en-US" dirty="0"/>
              <a:t>, </a:t>
            </a:r>
            <a:r>
              <a:rPr lang="en-US" dirty="0" err="1"/>
              <a:t>Chorvatsko</a:t>
            </a:r>
            <a:r>
              <a:rPr lang="en-US" dirty="0"/>
              <a:t>. (20)</a:t>
            </a:r>
          </a:p>
        </p:txBody>
      </p:sp>
    </p:spTree>
    <p:extLst>
      <p:ext uri="{BB962C8B-B14F-4D97-AF65-F5344CB8AC3E}">
        <p14:creationId xmlns:p14="http://schemas.microsoft.com/office/powerpoint/2010/main" val="4208464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25846C-47AF-9199-C01B-0E0D3E0B6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Pojem politika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1AA670-5848-D92B-06D4-A8828A3A3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Polity</a:t>
            </a:r>
            <a:r>
              <a:rPr lang="cs-CZ" dirty="0"/>
              <a:t> - politika ve významu anglického polity představuje strukturálně-funkční rámec politického procesu a politických aktivit (například státní zřízení, ústavu, volební a stranický systém apod.)</a:t>
            </a:r>
          </a:p>
          <a:p>
            <a:r>
              <a:rPr lang="cs-CZ" b="1" dirty="0" err="1"/>
              <a:t>Politics</a:t>
            </a:r>
            <a:r>
              <a:rPr lang="cs-CZ" b="1" dirty="0"/>
              <a:t> </a:t>
            </a:r>
            <a:r>
              <a:rPr lang="cs-CZ" dirty="0"/>
              <a:t>představuje politický proces střetávání zájmů, arény, v nichž se pohybují a vyjednávají politici (do politiky s tímto významem tedy patří konkrétní političtí aktéři, jako jsou politické strany a politici)</a:t>
            </a:r>
          </a:p>
          <a:p>
            <a:r>
              <a:rPr lang="cs-CZ" b="1" dirty="0" err="1"/>
              <a:t>Policy</a:t>
            </a:r>
            <a:r>
              <a:rPr lang="cs-CZ" b="1" dirty="0"/>
              <a:t> </a:t>
            </a:r>
            <a:r>
              <a:rPr lang="cs-CZ" dirty="0"/>
              <a:t>je program, opatření, kroku či záměry, není spojená s aktéry, ale s tématy (např. sociální politika, zahraniční  politika, bezpečnostní politika atd.)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FE2E839-D66F-42EB-C83C-029AF6DE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018C17D-75B1-915F-8191-0BC2A3A7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6581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4E691A-F61F-2A4A-772A-05BE6400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Jimmy Carter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B898DAB7-55B9-83CC-A99F-2DB0F6B6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2400" dirty="0"/>
              <a:t>je  39. prezident Spojených států amerických (1977–1981),</a:t>
            </a:r>
            <a:endParaRPr lang="en-US" sz="22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D505B94-AD5E-2E09-724D-826B70406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" r="-1" b="2252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1E2E52A-08F4-0620-09C1-42071B8A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/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B1CF91-E775-264E-A5D1-E9E10C2F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cs-CZ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6192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AF18FA87-3AD2-2289-547A-F5BC3AE1D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13: Válka Ruska na Ukrajině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BE925CD-0ABC-9646-70A4-A9A6FC0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661C74-F884-08A5-D0DC-CA869CE34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34164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6ACBFA-F8D7-DECB-1C66-E6E4F362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Co vedlo k válce na Ukrajině</a:t>
            </a:r>
          </a:p>
        </p:txBody>
      </p:sp>
    </p:spTree>
    <p:extLst>
      <p:ext uri="{BB962C8B-B14F-4D97-AF65-F5344CB8AC3E}">
        <p14:creationId xmlns:p14="http://schemas.microsoft.com/office/powerpoint/2010/main" val="95708983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43280C4-194B-C2CE-A669-15A5E7098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cs-CZ" dirty="0"/>
              <a:t>Základní údaje o Ukrajině </a:t>
            </a:r>
            <a:endParaRPr lang="cs-CZ"/>
          </a:p>
        </p:txBody>
      </p:sp>
      <p:graphicFrame>
        <p:nvGraphicFramePr>
          <p:cNvPr id="18" name="Zástupný text 15">
            <a:extLst>
              <a:ext uri="{FF2B5EF4-FFF2-40B4-BE49-F238E27FC236}">
                <a16:creationId xmlns:a16="http://schemas.microsoft.com/office/drawing/2014/main" id="{15D9FD40-07B6-618D-4050-980E5223B5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45462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939807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3CAB4E-8406-5495-7AA4-540940AD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cs-CZ" b="1"/>
              <a:t>Parlamentní volby (březen 1990)</a:t>
            </a:r>
            <a:br>
              <a:rPr lang="cs-CZ" b="1"/>
            </a:br>
            <a:endParaRPr lang="cs-CZ"/>
          </a:p>
        </p:txBody>
      </p:sp>
      <p:graphicFrame>
        <p:nvGraphicFramePr>
          <p:cNvPr id="5" name="Zástupný text 2">
            <a:extLst>
              <a:ext uri="{FF2B5EF4-FFF2-40B4-BE49-F238E27FC236}">
                <a16:creationId xmlns:a16="http://schemas.microsoft.com/office/drawing/2014/main" id="{4B28EBE1-F676-E48F-1CD7-65F5AAE5A5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238269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541042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F49E6-663F-BFE9-39AD-23821A8FC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cs-CZ" dirty="0"/>
              <a:t>Deklarace suverenity Ukrajiny (16. července 1990)</a:t>
            </a:r>
          </a:p>
        </p:txBody>
      </p:sp>
      <p:graphicFrame>
        <p:nvGraphicFramePr>
          <p:cNvPr id="5" name="Zástupný text 2">
            <a:extLst>
              <a:ext uri="{FF2B5EF4-FFF2-40B4-BE49-F238E27FC236}">
                <a16:creationId xmlns:a16="http://schemas.microsoft.com/office/drawing/2014/main" id="{7F15886C-11B7-3F87-2C5B-2460999CE6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71440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377163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ACE950-32CF-A519-A925-75AFD1089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cs-CZ" dirty="0"/>
              <a:t>Celostátní referendum o nezávislosti</a:t>
            </a:r>
            <a:endParaRPr lang="cs-CZ"/>
          </a:p>
        </p:txBody>
      </p:sp>
      <p:graphicFrame>
        <p:nvGraphicFramePr>
          <p:cNvPr id="5" name="Zástupný text 2">
            <a:extLst>
              <a:ext uri="{FF2B5EF4-FFF2-40B4-BE49-F238E27FC236}">
                <a16:creationId xmlns:a16="http://schemas.microsoft.com/office/drawing/2014/main" id="{682A03C9-D312-9860-389F-7AB4BCA31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66952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162031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CD96C76-B755-A1CF-57FF-C169CC4A8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cs-CZ" dirty="0"/>
              <a:t>Zákon o státním jazyku</a:t>
            </a:r>
            <a:endParaRPr lang="cs-CZ"/>
          </a:p>
        </p:txBody>
      </p:sp>
      <p:graphicFrame>
        <p:nvGraphicFramePr>
          <p:cNvPr id="7" name="Zástupný text 4">
            <a:extLst>
              <a:ext uri="{FF2B5EF4-FFF2-40B4-BE49-F238E27FC236}">
                <a16:creationId xmlns:a16="http://schemas.microsoft.com/office/drawing/2014/main" id="{BFDEB156-5F01-47C5-B650-38019F309E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25827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966127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dirty="0" err="1"/>
              <a:t>Stručný</a:t>
            </a:r>
            <a:r>
              <a:rPr dirty="0"/>
              <a:t> </a:t>
            </a:r>
            <a:r>
              <a:rPr dirty="0" err="1"/>
              <a:t>výtah</a:t>
            </a:r>
            <a:endParaRPr lang="cs-CZ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D8AC68-D9B9-1F29-08EB-301F397924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95232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dirty="0" err="1"/>
              <a:t>Právní</a:t>
            </a:r>
            <a:r>
              <a:rPr dirty="0"/>
              <a:t> </a:t>
            </a:r>
            <a:r>
              <a:rPr dirty="0" err="1"/>
              <a:t>analýza</a:t>
            </a:r>
            <a:r>
              <a:rPr dirty="0"/>
              <a:t> – </a:t>
            </a:r>
            <a:r>
              <a:rPr dirty="0" err="1"/>
              <a:t>část</a:t>
            </a:r>
            <a:r>
              <a:rPr dirty="0"/>
              <a:t> 1</a:t>
            </a:r>
            <a:endParaRPr lang="cs-CZ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827D05-6765-38B2-2E9E-C1894B6FF5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1464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dirty="0" err="1"/>
              <a:t>Právní</a:t>
            </a:r>
            <a:r>
              <a:rPr dirty="0"/>
              <a:t> </a:t>
            </a:r>
            <a:r>
              <a:rPr dirty="0" err="1"/>
              <a:t>analýza</a:t>
            </a:r>
            <a:r>
              <a:rPr dirty="0"/>
              <a:t> – </a:t>
            </a:r>
            <a:r>
              <a:rPr dirty="0" err="1"/>
              <a:t>část</a:t>
            </a:r>
            <a:r>
              <a:rPr dirty="0"/>
              <a:t> 2</a:t>
            </a:r>
            <a:endParaRPr lang="cs-CZ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4F6EFF-2295-AC4E-0463-D91C7A66FD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65521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1A50CD-D2C6-09F0-3E38-C5C73AA9D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Jimmy Carter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8F2BEB-A4D4-F56E-98B6-F3EF54E04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James Earl Carter, Jr. (* 1. října 1924 Plains, Georgie) je  39. prezident Spojených států amerických (1977–1981), </a:t>
            </a:r>
          </a:p>
          <a:p>
            <a:r>
              <a:rPr lang="cs-CZ" dirty="0"/>
              <a:t>76. guvernér Georgie (1972–1975) a </a:t>
            </a:r>
          </a:p>
          <a:p>
            <a:r>
              <a:rPr lang="cs-CZ" dirty="0"/>
              <a:t>senátor v senátu státu Georgie (1962–1966). </a:t>
            </a:r>
          </a:p>
          <a:p>
            <a:r>
              <a:rPr lang="cs-CZ" dirty="0"/>
              <a:t>Carter v roce 2002 obdržel Nobelovu cenu za mír za obnovu vztahů mezi USA a Kubou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3068809-F803-576C-39AE-3A6ADF90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98BE68-62BC-77DD-AC91-6EDADDE97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9848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574674"/>
            <a:ext cx="8304213" cy="923926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Referendum na Krymu</a:t>
            </a:r>
            <a:endParaRPr lang="cs-CZ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775C78-A080-B5EB-FA92-F06E91C49101}"/>
              </a:ext>
            </a:extLst>
          </p:cNvPr>
          <p:cNvGraphicFramePr>
            <a:graphicFrameLocks noGrp="1"/>
          </p:cNvGraphicFramePr>
          <p:nvPr>
            <p:ph type="chart" sz="quarter" idx="10"/>
          </p:nvPr>
        </p:nvGraphicFramePr>
        <p:xfrm>
          <a:off x="1943101" y="1498601"/>
          <a:ext cx="8304213" cy="4603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dirty="0" err="1"/>
              <a:t>Kontext</a:t>
            </a:r>
            <a:r>
              <a:rPr dirty="0"/>
              <a:t> a </a:t>
            </a:r>
            <a:r>
              <a:rPr dirty="0" err="1"/>
              <a:t>význam</a:t>
            </a:r>
            <a:endParaRPr lang="cs-CZ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F8FC29-572B-1FB4-B146-293B706E22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229457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dirty="0" err="1"/>
              <a:t>Právní</a:t>
            </a:r>
            <a:r>
              <a:rPr dirty="0"/>
              <a:t> </a:t>
            </a:r>
            <a:r>
              <a:rPr dirty="0" err="1"/>
              <a:t>rámec</a:t>
            </a:r>
            <a:r>
              <a:rPr dirty="0"/>
              <a:t> a </a:t>
            </a:r>
            <a:r>
              <a:rPr dirty="0" err="1"/>
              <a:t>dopady</a:t>
            </a:r>
            <a:endParaRPr lang="cs-CZ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CA6835-CF53-7990-8864-D913DE65EF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185766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dirty="0" err="1"/>
              <a:t>Historický</a:t>
            </a:r>
            <a:r>
              <a:rPr dirty="0"/>
              <a:t> </a:t>
            </a:r>
            <a:r>
              <a:rPr dirty="0" err="1"/>
              <a:t>význam</a:t>
            </a:r>
            <a:endParaRPr lang="cs-CZ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7F8DCA-BB31-C0FD-366C-862566FE14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32194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cs-CZ" dirty="0"/>
              <a:t>Oranžová revoluce</a:t>
            </a:r>
            <a:endParaRPr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45CC4CB-E692-73AC-18F9-79F9B371B1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30137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Symbolika a výsledek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F2C2A2-CE01-AFDE-224D-773C8EDEF3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7144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Dlouhodobý dopad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F23EB88-8254-F390-081C-265B6442CA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173386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Srovnání s Euromajdanem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8D2EAEA-B8FE-2555-79F6-326DCA569B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02427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dirty="0"/>
              <a:t>Viktor </a:t>
            </a:r>
            <a:r>
              <a:rPr dirty="0" err="1"/>
              <a:t>Janukovyč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Politická kariéra, prezidentství a pád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138265"/>
            <a:ext cx="5791199" cy="14011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Základní fakta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F8BC164-E230-753F-2C7E-B4EE7BA7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8086" y="0"/>
            <a:ext cx="480391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oblečení, osoba, Lidská tvář, muž&#10;&#10;Obsah vygenerovaný umělou inteligencí může být nesprávný.">
            <a:extLst>
              <a:ext uri="{FF2B5EF4-FFF2-40B4-BE49-F238E27FC236}">
                <a16:creationId xmlns:a16="http://schemas.microsoft.com/office/drawing/2014/main" id="{7FC63676-4978-2093-970E-3A55005705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24191" y="1024192"/>
            <a:ext cx="3452192" cy="480430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04E26F-18EF-0DF8-E693-DAF63527C0A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7655470"/>
              </p:ext>
            </p:extLst>
          </p:nvPr>
        </p:nvGraphicFramePr>
        <p:xfrm>
          <a:off x="762000" y="2551176"/>
          <a:ext cx="5791199" cy="3602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331CFF13-6A9A-CC72-7806-D499DE8A41EC}"/>
              </a:ext>
            </a:extLst>
          </p:cNvPr>
          <p:cNvSpPr txBox="1"/>
          <p:nvPr/>
        </p:nvSpPr>
        <p:spPr>
          <a:xfrm>
            <a:off x="9175753" y="5628437"/>
            <a:ext cx="230063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3" tooltip="https://bs.wikipedia.org/wiki/Spisak_predsjednika_Ukraji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C695AA42-020F-799F-FA11-410F019A7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2:Mezinárodní propojení terorismu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1D8BDD8-2692-62E7-5F39-255CF91E9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4A42F73-E287-4234-9DB9-71486A9D9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7459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574674"/>
            <a:ext cx="8304213" cy="923926"/>
          </a:xfrm>
        </p:spPr>
        <p:txBody>
          <a:bodyPr wrap="square" anchor="ctr">
            <a:normAutofit/>
          </a:bodyPr>
          <a:lstStyle/>
          <a:p>
            <a:r>
              <a:t>Politická kariéra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F2F6A0-74C0-C7E5-01B1-BC0E714A64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43100" y="1600201"/>
          <a:ext cx="8304213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Pád během Euromajdanu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14B70C-8E56-67A9-D8F9-F2E4B9F9DB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3917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Po roce 2014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D1A4EA0-8405-F0F1-B42A-5D2C1AA30C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12291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Historický význam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C267C2D-6157-4C44-9531-C44B8F6014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9970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dirty="0"/>
              <a:t>Viktor </a:t>
            </a:r>
            <a:r>
              <a:rPr dirty="0" err="1"/>
              <a:t>Juščenko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Politická kariéra, Oranžová revoluce a srovnání s Janukovyčem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Základní fakta</a:t>
            </a:r>
          </a:p>
        </p:txBody>
      </p:sp>
      <p:pic>
        <p:nvPicPr>
          <p:cNvPr id="4" name="Zástupný obsah 3" descr="Obsah obrázku Lidská tvář, osoba, oblečení, kravata&#10;&#10;Obsah vygenerovaný umělou inteligencí může být nesprávný.">
            <a:extLst>
              <a:ext uri="{FF2B5EF4-FFF2-40B4-BE49-F238E27FC236}">
                <a16:creationId xmlns:a16="http://schemas.microsoft.com/office/drawing/2014/main" id="{9C1C991B-4EDC-50B2-279A-590AFB81AB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71600" y="2225675"/>
            <a:ext cx="3454400" cy="3102769"/>
          </a:xfr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3D84702-4D1D-54F2-1318-8F1CFC6BC56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664346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1011C50F-613F-BF61-D5B0-5A92D5420D35}"/>
              </a:ext>
            </a:extLst>
          </p:cNvPr>
          <p:cNvSpPr txBox="1"/>
          <p:nvPr/>
        </p:nvSpPr>
        <p:spPr>
          <a:xfrm>
            <a:off x="1371600" y="5328444"/>
            <a:ext cx="345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fo.wikipedia.org/wiki/Viktor_Jusjtjenko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9" tooltip="https://creativecommons.org/licenses/by-sa/3.0/"/>
              </a:rPr>
              <a:t>CC BY-SA</a:t>
            </a:r>
            <a:endParaRPr lang="cs-CZ" sz="900"/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574674"/>
            <a:ext cx="8304213" cy="923926"/>
          </a:xfrm>
        </p:spPr>
        <p:txBody>
          <a:bodyPr wrap="square" anchor="ctr">
            <a:normAutofit/>
          </a:bodyPr>
          <a:lstStyle/>
          <a:p>
            <a:r>
              <a:t>Kariéra před prezidentstvím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AF56325-45BA-4EAC-4C67-ECDDC9D66F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43100" y="1600201"/>
          <a:ext cx="8304213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Oranžová revoluce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9883B2-19CE-C85F-07C7-8F484B0B6A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6969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Prezidentství (2005–2010)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ED84A9A-B03D-9BED-2A58-1CCDA8AE8D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62825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Konec kariéry a odkaz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5B6E51-78FD-F7C6-CBAD-F26356D6A7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149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FC0EF-8A21-C698-D25D-BD1B6BF8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Iránská islámská revoluce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F5FF75-CDA3-8D4F-0B14-8AE55F108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Íránská islámská revoluce byla jednou z </a:t>
            </a:r>
            <a:r>
              <a:rPr lang="cs-CZ" b="1" dirty="0"/>
              <a:t>nejvýznamnějších vnitropolitických událostí íránských dějin ve 20. století.</a:t>
            </a:r>
          </a:p>
          <a:p>
            <a:r>
              <a:rPr lang="cs-CZ" dirty="0"/>
              <a:t> Jejím výsledkem bylo nastolení vlády </a:t>
            </a:r>
            <a:r>
              <a:rPr lang="cs-CZ" b="1" dirty="0"/>
              <a:t>islámských šíitských fundamentalistů</a:t>
            </a:r>
            <a:r>
              <a:rPr lang="cs-CZ" dirty="0"/>
              <a:t>, přestože se na jejím rozpoutání podílely i levicové a liberální síly, resp. všechny složky opozice proti vládě šáha </a:t>
            </a:r>
            <a:r>
              <a:rPr lang="cs-CZ" b="1" dirty="0"/>
              <a:t>Muhammada Rezy </a:t>
            </a:r>
            <a:r>
              <a:rPr lang="cs-CZ" b="1" dirty="0" err="1"/>
              <a:t>Pahlavího</a:t>
            </a:r>
            <a:r>
              <a:rPr lang="cs-CZ" dirty="0"/>
              <a:t>. </a:t>
            </a:r>
          </a:p>
          <a:p>
            <a:r>
              <a:rPr lang="cs-CZ" dirty="0"/>
              <a:t>Revoluce začala již v roce 1978 a dovršena byla v první polovině roku následujícího (islamizace Íránu trvala o něco déle, do počátku osmdesátých let). Během islámské revoluce byla svržena vláda dynastie </a:t>
            </a:r>
            <a:r>
              <a:rPr lang="cs-CZ" dirty="0" err="1"/>
              <a:t>Pahlaví</a:t>
            </a:r>
            <a:r>
              <a:rPr lang="cs-CZ" dirty="0"/>
              <a:t>, zrušena monarchie a Íránské císařství, státní útvar, který existoval od roku 1925 až do roku </a:t>
            </a:r>
            <a:r>
              <a:rPr lang="cs-CZ" b="1" dirty="0"/>
              <a:t>1979, kdy byla založena dnešní Íránská islámská republika</a:t>
            </a:r>
            <a:r>
              <a:rPr lang="cs-CZ" dirty="0"/>
              <a:t>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96EC0CE-7159-6D2E-6D1C-6E78FBDA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25EF76-BA46-39F7-78F6-721174A06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66227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Srovnání: Juščenko vs. Janukovyč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99B8BAD-FD8D-E2F2-43C9-0C768FA201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73705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dirty="0"/>
              <a:t>Julija </a:t>
            </a:r>
            <a:r>
              <a:rPr dirty="0" err="1"/>
              <a:t>Tymošenková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Kariéra, role v Oranžové revoluci a srovnání s Juščenkem a Janukovyčem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cs-CZ" dirty="0"/>
              <a:t>Základní informace</a:t>
            </a:r>
          </a:p>
        </p:txBody>
      </p:sp>
      <p:pic>
        <p:nvPicPr>
          <p:cNvPr id="4" name="Zástupný obsah 3" descr="Obsah obrázku Lidská tvář, osoba, Módní doplňky, oblečení&#10;&#10;Obsah vygenerovaný umělou inteligencí může být nesprávný.">
            <a:extLst>
              <a:ext uri="{FF2B5EF4-FFF2-40B4-BE49-F238E27FC236}">
                <a16:creationId xmlns:a16="http://schemas.microsoft.com/office/drawing/2014/main" id="{762C16D3-0551-63EB-6C28-8CC9C0298C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8200" y="1867694"/>
            <a:ext cx="5181600" cy="4267200"/>
          </a:xfr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1B0E69-D980-1A3F-5510-BD5B54203D5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03410871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68F4DFA0-2D84-F0C5-9715-215C76ED3872}"/>
              </a:ext>
            </a:extLst>
          </p:cNvPr>
          <p:cNvSpPr txBox="1"/>
          <p:nvPr/>
        </p:nvSpPr>
        <p:spPr>
          <a:xfrm>
            <a:off x="838200" y="6134894"/>
            <a:ext cx="518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://theduran.com/ukraine-hammered-avdeevka-trump-meets-tymoshenko/tymoshenko/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9" tooltip="https://creativecommons.org/licenses/by-nc/3.0/"/>
              </a:rPr>
              <a:t>CC BY-NC</a:t>
            </a:r>
            <a:endParaRPr lang="cs-CZ" sz="900"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Politická kariéra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6C4E41C-9CD9-E9D8-3E92-2E943CECA5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44506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Oranžová revoluce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656769-C1C0-6662-47C4-E576AAF6A3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5959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Věznění a návrat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102403-016A-FA0F-7EF0-B2D3313C49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9574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574674"/>
            <a:ext cx="8304213" cy="923926"/>
          </a:xfrm>
        </p:spPr>
        <p:txBody>
          <a:bodyPr wrap="square" anchor="ctr">
            <a:normAutofit/>
          </a:bodyPr>
          <a:lstStyle/>
          <a:p>
            <a:r>
              <a:t>Politický obraz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A65F684-5174-BDAC-CC94-F72E3DBBBE3A}"/>
              </a:ext>
            </a:extLst>
          </p:cNvPr>
          <p:cNvGraphicFramePr>
            <a:graphicFrameLocks noGrp="1"/>
          </p:cNvGraphicFramePr>
          <p:nvPr>
            <p:ph type="chart" sz="quarter" idx="10"/>
          </p:nvPr>
        </p:nvGraphicFramePr>
        <p:xfrm>
          <a:off x="1943101" y="1498601"/>
          <a:ext cx="8304213" cy="4603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Srovnání tří politických lídrů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60F08B-B57A-64BE-A2CD-4ABD762E77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4924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F7B9E3-CBC8-6DA4-917A-0112E601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cs-CZ" dirty="0"/>
              <a:t>Obsazení Krymu</a:t>
            </a:r>
            <a:endParaRPr lang="cs-CZ"/>
          </a:p>
        </p:txBody>
      </p:sp>
      <p:graphicFrame>
        <p:nvGraphicFramePr>
          <p:cNvPr id="5" name="Zástupný text 2">
            <a:extLst>
              <a:ext uri="{FF2B5EF4-FFF2-40B4-BE49-F238E27FC236}">
                <a16:creationId xmlns:a16="http://schemas.microsoft.com/office/drawing/2014/main" id="{7BA570B8-F78A-4ADE-210F-9C50D64A2B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69755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901310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9502A5-A141-54AD-1CDB-133367486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cs-CZ" dirty="0"/>
              <a:t>Invaze Ruska na Ukrajinu</a:t>
            </a:r>
            <a:endParaRPr lang="cs-CZ"/>
          </a:p>
        </p:txBody>
      </p:sp>
      <p:graphicFrame>
        <p:nvGraphicFramePr>
          <p:cNvPr id="5" name="Zástupný text 2">
            <a:extLst>
              <a:ext uri="{FF2B5EF4-FFF2-40B4-BE49-F238E27FC236}">
                <a16:creationId xmlns:a16="http://schemas.microsoft.com/office/drawing/2014/main" id="{5F66A037-FD7F-79FF-0936-C45269C151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0260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4420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BD73C-9ED0-9273-4481-29665DE97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Sajjid Rúholláh Músaví Chomejní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15FF9E-2C1E-D579-1816-8B7395807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Sajjid Rúholláh Músaví Chomejní (17. května 1900 – 3. června 1989) byl íránský šíitský vůdce (</a:t>
            </a:r>
            <a:r>
              <a:rPr lang="cs-CZ" dirty="0" err="1"/>
              <a:t>ájatolláh</a:t>
            </a:r>
            <a:r>
              <a:rPr lang="cs-CZ" dirty="0"/>
              <a:t>), politik a klerik </a:t>
            </a:r>
            <a:r>
              <a:rPr lang="cs-CZ" dirty="0" err="1"/>
              <a:t>protišáhovské</a:t>
            </a:r>
            <a:r>
              <a:rPr lang="cs-CZ" dirty="0"/>
              <a:t> revoluce v Íránu, v 80. letech de facto diktátor Íránu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39FE262-8738-7478-4B5A-EE497061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89CDF0A-DAC9-319A-1B64-85D7CD3B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6801039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dirty="0" err="1"/>
              <a:t>První</a:t>
            </a:r>
            <a:r>
              <a:rPr dirty="0"/>
              <a:t> </a:t>
            </a:r>
            <a:r>
              <a:rPr dirty="0" err="1"/>
              <a:t>Minská</a:t>
            </a:r>
            <a:r>
              <a:rPr dirty="0"/>
              <a:t> </a:t>
            </a:r>
            <a:r>
              <a:rPr dirty="0" err="1"/>
              <a:t>dohoda</a:t>
            </a:r>
            <a:r>
              <a:rPr dirty="0"/>
              <a:t> (Minsk I)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Základní fakta, cíle a selhání dohody z roku 2014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Základní informace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220A42A-A268-F0D2-0441-FEE6D216EE2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98933766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Zástupný obsah 11" descr="Obsah obrázku venku, mrak, obloha, město&#10;&#10;Obsah vygenerovaný umělou inteligencí může být nesprávný.">
            <a:extLst>
              <a:ext uri="{FF2B5EF4-FFF2-40B4-BE49-F238E27FC236}">
                <a16:creationId xmlns:a16="http://schemas.microsoft.com/office/drawing/2014/main" id="{1DA9F4E0-BA74-CDDC-05C9-8A19D7139B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38200" y="2280841"/>
            <a:ext cx="5181600" cy="3440906"/>
          </a:xfr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46B0329-C8D7-79DB-EC55-7EC7F315F4E3}"/>
              </a:ext>
            </a:extLst>
          </p:cNvPr>
          <p:cNvSpPr txBox="1"/>
          <p:nvPr/>
        </p:nvSpPr>
        <p:spPr>
          <a:xfrm>
            <a:off x="838200" y="5721747"/>
            <a:ext cx="518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8" tooltip="https://www.flickr.com/photos/hectorlo/27676123245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9" tooltip="https://creativecommons.org/licenses/by-nc-nd/3.0/"/>
              </a:rPr>
              <a:t>CC BY-NC-ND</a:t>
            </a:r>
            <a:endParaRPr lang="cs-CZ" sz="900"/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Hlavní signatáři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BDDA62-623A-D35E-70C2-8580450F9B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3539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Otázky v referendu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49BBF5-DDC6-C36E-658D-E2544BFE07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994650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1A35A3-8CF3-F262-47ED-DCAE73D1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První minská dohoda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079769-6040-CC30-6DFC-FEA521093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První minská mírová dohoda sjednaná dne 5.9.2014 v Minsku mezi Ukrajinou, Ruskou federací, vzbouřeneckou Doněckou lidovou republikou  a vzbouřeneckou Luhanskou lidovou republikou.</a:t>
            </a:r>
          </a:p>
          <a:p>
            <a:r>
              <a:rPr lang="cs-CZ" dirty="0"/>
              <a:t>Proces proběhl pod patronátem Organizace pro bezpečnost a spolupráci v Evropě (OBSE). </a:t>
            </a:r>
          </a:p>
          <a:p>
            <a:r>
              <a:rPr lang="cs-CZ" dirty="0"/>
              <a:t>Ve svém poslání zastavit válku na východní Ukrajině tato dohoda selhala. Krátce po podepsání minského protokolu začalo docházet k novým ozbrojeným střetnutím. Ani jedna, ani druhá strana dohodu nedodržovala.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F881C22-8BEE-F27D-7E17-F1C6EC5A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831282-B432-3F21-66B7-ED07297AA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88088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Klíčové body dohody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9DDAC7A-90AE-42FB-047F-520E1296F1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0355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Selhání dohody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EF25DA-5B6C-9D8E-BEAD-C3E4B32D50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1925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Výsledek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1C2845-9FBD-CC76-EF95-08C4E3C804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27780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EFD55-662B-E129-62BB-25AB94070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F4AE0-926D-23E9-79DE-639674522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Výsledek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C8E3EAB-A5DD-16F4-F3C9-0780804818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0251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7475640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84DC53-2717-672F-32ED-5242A47B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Druhá minská dohoda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F50A4D-2568-2766-F9C3-D14AFA618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 dnech 11. až 12. února 2015 v Minsku  proběhla schůzka vrcholných představitelů </a:t>
            </a:r>
            <a:r>
              <a:rPr lang="cs-CZ" b="1" dirty="0"/>
              <a:t>Ukrajiny, Ruska, Francie a Německa </a:t>
            </a:r>
            <a:r>
              <a:rPr lang="cs-CZ" dirty="0"/>
              <a:t>pod záštitou </a:t>
            </a:r>
            <a:r>
              <a:rPr lang="cs-CZ" b="1" dirty="0"/>
              <a:t>OBSE</a:t>
            </a:r>
            <a:r>
              <a:rPr lang="cs-CZ" dirty="0"/>
              <a:t>. </a:t>
            </a:r>
          </a:p>
          <a:p>
            <a:r>
              <a:rPr lang="cs-CZ" dirty="0"/>
              <a:t>Z jednání vzešla  </a:t>
            </a:r>
            <a:r>
              <a:rPr lang="cs-CZ" b="1" dirty="0"/>
              <a:t>Druhá minská dohoda</a:t>
            </a:r>
            <a:r>
              <a:rPr lang="cs-CZ" dirty="0"/>
              <a:t>. Jejím cílem bylo oživení účinnosti předešlého minského protokolu a zastavení bojů mezi ukrajinskou armádou a vojenskými silami proruských separatistů. </a:t>
            </a:r>
          </a:p>
          <a:p>
            <a:r>
              <a:rPr lang="cs-CZ" dirty="0"/>
              <a:t>Příměří mělo začít platit počínaje půlnocí 15. února 2015. </a:t>
            </a:r>
          </a:p>
          <a:p>
            <a:r>
              <a:rPr lang="cs-CZ" dirty="0"/>
              <a:t>Západní státy vázaly úplné zrušení i jakékoliv ulehčení mezinárodních sankcí proti Rusku dodržováním dohody tímto jejím signatářem.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203815A-7B11-23C2-7C50-9AE5F6635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B833649-C77E-00B6-AC76-93B1116E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86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BD43BC-083D-F8D6-0F47-5B5C038C5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Občané USA jako rukojmí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9BDB98-D800-6D6A-7CC7-4DE9F1F17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Íránští šíitští fundamentalisté obvinili USA ze snahy znovunastolit v zemi světskou prozápadní monarchii a opět dosadit k moci vyhnaného šáha Muhammada Rezu </a:t>
            </a:r>
            <a:r>
              <a:rPr lang="cs-CZ" dirty="0" err="1"/>
              <a:t>Pahlavího</a:t>
            </a:r>
            <a:r>
              <a:rPr lang="cs-CZ" dirty="0"/>
              <a:t>. </a:t>
            </a:r>
          </a:p>
          <a:p>
            <a:r>
              <a:rPr lang="cs-CZ" dirty="0"/>
              <a:t>Dne 4. listopadu 1979 několik set rozvášněných íránských studentů obsadilo velvyslanectví USA v Teheránu, kde zajali 66 amerických rukojmích. </a:t>
            </a:r>
          </a:p>
          <a:p>
            <a:r>
              <a:rPr lang="cs-CZ" dirty="0"/>
              <a:t>Za jejich propuštění žádali sebekritiku Spojených států, vydání šáha do Íránu a americký závazek o nevměšování do vnitřní politiky země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D56B59E-F5EE-4D36-409D-D3C0D4941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614E060-D314-DABF-868C-D62D5ADC1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932610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dirty="0"/>
              <a:t>Referendum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Krymu</a:t>
            </a:r>
            <a:r>
              <a:rPr dirty="0"/>
              <a:t> (2014)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Rámec, průběh a mezinárodní reakce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Základní informace</a:t>
            </a:r>
          </a:p>
        </p:txBody>
      </p:sp>
      <p:pic>
        <p:nvPicPr>
          <p:cNvPr id="4" name="Zástupný obsah 3" descr="Obsah obrázku mapa, text, atlas&#10;&#10;Obsah vygenerovaný umělou inteligencí může být nesprávný.">
            <a:extLst>
              <a:ext uri="{FF2B5EF4-FFF2-40B4-BE49-F238E27FC236}">
                <a16:creationId xmlns:a16="http://schemas.microsoft.com/office/drawing/2014/main" id="{A7D855CB-8831-C87C-2024-950375AF2C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7750" y="2337594"/>
            <a:ext cx="4762500" cy="3327400"/>
          </a:xfr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47648C-611F-BFA1-B646-4108D65D0E2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42969932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4E155697-917C-5530-A690-795CADAF7DB4}"/>
              </a:ext>
            </a:extLst>
          </p:cNvPr>
          <p:cNvSpPr txBox="1"/>
          <p:nvPr/>
        </p:nvSpPr>
        <p:spPr>
          <a:xfrm>
            <a:off x="1047750" y="5664994"/>
            <a:ext cx="476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pl.wikivoyage.org/wiki/Krym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9" tooltip="https://creativecommons.org/licenses/by-sa/3.0/"/>
              </a:rPr>
              <a:t>CC BY-SA</a:t>
            </a:r>
            <a:endParaRPr lang="cs-CZ" sz="900"/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Výsledky a kritika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D1348C-47C0-8E7C-BD2E-1BAD75B51E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89075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Mezinárodní reakce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4D87834-DA7B-79ED-76BC-DA7B695860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084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Souvislost s ruskou okupací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22ABA2-0689-F0DB-D688-9E90DDBF4C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4396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t>Dopady referenda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2012EF-1FA8-6EB7-88D5-46B4A8E1C2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9924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dirty="0" err="1"/>
              <a:t>Euromajdan</a:t>
            </a:r>
            <a:r>
              <a:rPr dirty="0"/>
              <a:t> (2013–2014)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Masové protesty, pád Janukovyče a změna směru Ukrajiny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err="1"/>
              <a:t>Základní</a:t>
            </a:r>
            <a:r>
              <a:rPr dirty="0"/>
              <a:t> </a:t>
            </a:r>
            <a:r>
              <a:rPr dirty="0" err="1"/>
              <a:t>informace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Začátek</a:t>
            </a:r>
            <a:r>
              <a:rPr dirty="0"/>
              <a:t> </a:t>
            </a:r>
            <a:r>
              <a:rPr dirty="0" err="1"/>
              <a:t>protestů</a:t>
            </a:r>
            <a:r>
              <a:rPr dirty="0"/>
              <a:t>: 21. </a:t>
            </a:r>
            <a:r>
              <a:rPr dirty="0" err="1"/>
              <a:t>listopadu</a:t>
            </a:r>
            <a:r>
              <a:rPr dirty="0"/>
              <a:t> 2013</a:t>
            </a:r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Místo</a:t>
            </a:r>
            <a:r>
              <a:rPr dirty="0"/>
              <a:t>: </a:t>
            </a:r>
            <a:r>
              <a:rPr dirty="0" err="1"/>
              <a:t>Náměstí</a:t>
            </a:r>
            <a:r>
              <a:rPr dirty="0"/>
              <a:t> </a:t>
            </a:r>
            <a:r>
              <a:rPr dirty="0" err="1"/>
              <a:t>Nezávislosti</a:t>
            </a:r>
            <a:r>
              <a:rPr dirty="0"/>
              <a:t> (</a:t>
            </a:r>
            <a:r>
              <a:rPr dirty="0" err="1"/>
              <a:t>Majdan</a:t>
            </a:r>
            <a:r>
              <a:rPr dirty="0"/>
              <a:t>) v </a:t>
            </a:r>
            <a:r>
              <a:rPr dirty="0" err="1"/>
              <a:t>Kyjevě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Důvod</a:t>
            </a:r>
            <a:r>
              <a:rPr dirty="0"/>
              <a:t>: </a:t>
            </a:r>
            <a:r>
              <a:rPr dirty="0" err="1"/>
              <a:t>odmítnutí</a:t>
            </a:r>
            <a:r>
              <a:rPr dirty="0"/>
              <a:t> </a:t>
            </a:r>
            <a:r>
              <a:rPr dirty="0" err="1"/>
              <a:t>podpisu</a:t>
            </a:r>
            <a:r>
              <a:rPr dirty="0"/>
              <a:t> </a:t>
            </a:r>
            <a:r>
              <a:rPr dirty="0" err="1"/>
              <a:t>Asociační</a:t>
            </a:r>
            <a:r>
              <a:rPr dirty="0"/>
              <a:t> </a:t>
            </a:r>
            <a:r>
              <a:rPr dirty="0" err="1"/>
              <a:t>dohody</a:t>
            </a:r>
            <a:r>
              <a:rPr dirty="0"/>
              <a:t> s EU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err="1"/>
              <a:t>Požadavky</a:t>
            </a:r>
            <a:r>
              <a:rPr dirty="0"/>
              <a:t> </a:t>
            </a:r>
            <a:r>
              <a:rPr dirty="0" err="1"/>
              <a:t>demonstrantů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Podpis</a:t>
            </a:r>
            <a:r>
              <a:rPr dirty="0"/>
              <a:t> </a:t>
            </a:r>
            <a:r>
              <a:rPr dirty="0" err="1"/>
              <a:t>asociační</a:t>
            </a:r>
            <a:r>
              <a:rPr dirty="0"/>
              <a:t> </a:t>
            </a:r>
            <a:r>
              <a:rPr dirty="0" err="1"/>
              <a:t>dohody</a:t>
            </a:r>
            <a:r>
              <a:rPr dirty="0"/>
              <a:t> s EU</a:t>
            </a:r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Odstoupení</a:t>
            </a:r>
            <a:r>
              <a:rPr dirty="0"/>
              <a:t> </a:t>
            </a:r>
            <a:r>
              <a:rPr dirty="0" err="1"/>
              <a:t>Janukovyče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Konec</a:t>
            </a:r>
            <a:r>
              <a:rPr dirty="0"/>
              <a:t> </a:t>
            </a:r>
            <a:r>
              <a:rPr dirty="0" err="1"/>
              <a:t>korupce</a:t>
            </a:r>
            <a:r>
              <a:rPr dirty="0"/>
              <a:t> a </a:t>
            </a:r>
            <a:r>
              <a:rPr dirty="0" err="1"/>
              <a:t>oligarchického</a:t>
            </a:r>
            <a:r>
              <a:rPr dirty="0"/>
              <a:t> </a:t>
            </a:r>
            <a:r>
              <a:rPr dirty="0" err="1"/>
              <a:t>systému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Demokratizace</a:t>
            </a:r>
            <a:r>
              <a:rPr dirty="0"/>
              <a:t> a </a:t>
            </a:r>
            <a:r>
              <a:rPr dirty="0" err="1"/>
              <a:t>ústavní</a:t>
            </a:r>
            <a:r>
              <a:rPr dirty="0"/>
              <a:t> </a:t>
            </a:r>
            <a:r>
              <a:rPr dirty="0" err="1"/>
              <a:t>reforma</a:t>
            </a:r>
            <a:endParaRPr dirty="0"/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err="1"/>
              <a:t>Mezinárodní</a:t>
            </a:r>
            <a:r>
              <a:rPr dirty="0"/>
              <a:t> </a:t>
            </a:r>
            <a:r>
              <a:rPr dirty="0" err="1"/>
              <a:t>reakce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Západ</a:t>
            </a:r>
            <a:r>
              <a:rPr dirty="0"/>
              <a:t> </a:t>
            </a:r>
            <a:r>
              <a:rPr dirty="0" err="1"/>
              <a:t>podpořil</a:t>
            </a:r>
            <a:r>
              <a:rPr dirty="0"/>
              <a:t> </a:t>
            </a:r>
            <a:r>
              <a:rPr dirty="0" err="1"/>
              <a:t>demonstranty</a:t>
            </a:r>
            <a:r>
              <a:rPr dirty="0"/>
              <a:t>, ale </a:t>
            </a:r>
            <a:r>
              <a:rPr dirty="0" err="1"/>
              <a:t>vojensky</a:t>
            </a:r>
            <a:r>
              <a:rPr dirty="0"/>
              <a:t> </a:t>
            </a:r>
            <a:r>
              <a:rPr dirty="0" err="1"/>
              <a:t>nezasáhl</a:t>
            </a:r>
            <a:endParaRPr dirty="0"/>
          </a:p>
          <a:p>
            <a:pPr marL="0" indent="0">
              <a:buNone/>
            </a:pPr>
            <a:r>
              <a:rPr dirty="0"/>
              <a:t>• Rusko </a:t>
            </a:r>
            <a:r>
              <a:rPr dirty="0" err="1"/>
              <a:t>označilo</a:t>
            </a:r>
            <a:r>
              <a:rPr dirty="0"/>
              <a:t> </a:t>
            </a:r>
            <a:r>
              <a:rPr dirty="0" err="1"/>
              <a:t>události</a:t>
            </a:r>
            <a:r>
              <a:rPr dirty="0"/>
              <a:t> za </a:t>
            </a:r>
            <a:r>
              <a:rPr dirty="0" err="1"/>
              <a:t>státní</a:t>
            </a:r>
            <a:r>
              <a:rPr dirty="0"/>
              <a:t> </a:t>
            </a:r>
            <a:r>
              <a:rPr dirty="0" err="1"/>
              <a:t>převrat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Následná</a:t>
            </a:r>
            <a:r>
              <a:rPr dirty="0"/>
              <a:t> </a:t>
            </a:r>
            <a:r>
              <a:rPr dirty="0" err="1"/>
              <a:t>anexe</a:t>
            </a:r>
            <a:r>
              <a:rPr dirty="0"/>
              <a:t> </a:t>
            </a:r>
            <a:r>
              <a:rPr dirty="0" err="1"/>
              <a:t>Krymu</a:t>
            </a:r>
            <a:r>
              <a:rPr dirty="0"/>
              <a:t> a </a:t>
            </a:r>
            <a:r>
              <a:rPr dirty="0" err="1"/>
              <a:t>začátek</a:t>
            </a:r>
            <a:r>
              <a:rPr dirty="0"/>
              <a:t> </a:t>
            </a:r>
            <a:r>
              <a:rPr dirty="0" err="1"/>
              <a:t>války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Donbasu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91A23A-C279-C7CF-315F-18AFD76D0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Částečné propuštění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ADA357-F559-E832-A9F9-0BCBA614B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Šesti Američanům se podařilo uprchnout na sousední kanadské velvyslanectví. Dne 28. ledna 1980 vycestovali ze země na falešné kanadské pasy na lince do Curychu. </a:t>
            </a:r>
          </a:p>
          <a:p>
            <a:r>
              <a:rPr lang="cs-CZ" dirty="0"/>
              <a:t>Íránští zadržovatelé se snažili vyvolat kladný dojem tím, že 19. listopadu 1979 propustili 13 zajatců, kteří měli většinou afroamerický původ a byli nazváni „utiskovanou menšinou“ v USA.</a:t>
            </a:r>
          </a:p>
          <a:p>
            <a:r>
              <a:rPr lang="cs-CZ" dirty="0"/>
              <a:t>Další rukojmí byl propuštěn 11. července 1980 pro špatný zdravotní stav (roztroušená skleróza), takže v zajetí zůstávalo stále 52 zajatců.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EF8F30-6A41-8F84-A608-461512851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BC18E7-E5DD-ABBF-62FA-069772BD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29290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err="1"/>
              <a:t>Význam</a:t>
            </a:r>
            <a:r>
              <a:rPr dirty="0"/>
              <a:t> </a:t>
            </a:r>
            <a:r>
              <a:rPr dirty="0" err="1"/>
              <a:t>Majdanu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Zlom</a:t>
            </a:r>
            <a:r>
              <a:rPr dirty="0"/>
              <a:t> v </a:t>
            </a:r>
            <a:r>
              <a:rPr dirty="0" err="1"/>
              <a:t>ukrajinské</a:t>
            </a:r>
            <a:r>
              <a:rPr dirty="0"/>
              <a:t> </a:t>
            </a:r>
            <a:r>
              <a:rPr dirty="0" err="1"/>
              <a:t>politické</a:t>
            </a:r>
            <a:r>
              <a:rPr dirty="0"/>
              <a:t> </a:t>
            </a:r>
            <a:r>
              <a:rPr dirty="0" err="1"/>
              <a:t>orientaci</a:t>
            </a:r>
            <a:r>
              <a:rPr dirty="0"/>
              <a:t> </a:t>
            </a:r>
            <a:r>
              <a:rPr dirty="0" err="1"/>
              <a:t>směrem</a:t>
            </a:r>
            <a:r>
              <a:rPr dirty="0"/>
              <a:t> k EU a NATO</a:t>
            </a:r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Vznik</a:t>
            </a:r>
            <a:r>
              <a:rPr dirty="0"/>
              <a:t> </a:t>
            </a:r>
            <a:r>
              <a:rPr dirty="0" err="1"/>
              <a:t>silné</a:t>
            </a:r>
            <a:r>
              <a:rPr dirty="0"/>
              <a:t> </a:t>
            </a:r>
            <a:r>
              <a:rPr dirty="0" err="1"/>
              <a:t>občanské</a:t>
            </a:r>
            <a:r>
              <a:rPr dirty="0"/>
              <a:t> </a:t>
            </a:r>
            <a:r>
              <a:rPr dirty="0" err="1"/>
              <a:t>společnosti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 err="1"/>
              <a:t>Začátek</a:t>
            </a:r>
            <a:r>
              <a:rPr dirty="0"/>
              <a:t> </a:t>
            </a:r>
            <a:r>
              <a:rPr dirty="0" err="1"/>
              <a:t>dlouhodobého</a:t>
            </a:r>
            <a:r>
              <a:rPr dirty="0"/>
              <a:t> </a:t>
            </a:r>
            <a:r>
              <a:rPr dirty="0" err="1"/>
              <a:t>konfliktu</a:t>
            </a:r>
            <a:r>
              <a:rPr dirty="0"/>
              <a:t> s </a:t>
            </a:r>
            <a:r>
              <a:rPr dirty="0" err="1"/>
              <a:t>Ruskem</a:t>
            </a:r>
            <a:endParaRPr dirty="0"/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62B31-4EF4-9E96-2070-12BBEC1DE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Oranžová revoluce 2005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FB75C1-EFEE-192F-9B8B-66DDAC6E8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Oranžová revoluce  byla  proti průběhu prezidentských voleb v roce 2004. V nich zvítězil dosavadní premiér Viktor </a:t>
            </a:r>
            <a:r>
              <a:rPr lang="cs-CZ" dirty="0" err="1"/>
              <a:t>Janukovyč</a:t>
            </a:r>
            <a:r>
              <a:rPr lang="cs-CZ" dirty="0"/>
              <a:t> podporovaný zejména ruskojazyčným obyvatelstvem a ze zahraničí Ruskem. Vedl „Stranu regionů“.</a:t>
            </a:r>
          </a:p>
          <a:p>
            <a:r>
              <a:rPr lang="cs-CZ" dirty="0"/>
              <a:t>Opozice dosáhla opakování druhého kola voleb, na základě kterého se v lednu 2005 stal prezidentem  Viktor Juščenko. </a:t>
            </a:r>
          </a:p>
          <a:p>
            <a:r>
              <a:rPr lang="cs-CZ" dirty="0"/>
              <a:t>Označení „oranžová“ získala podle barvy používané </a:t>
            </a:r>
            <a:r>
              <a:rPr lang="cs-CZ" dirty="0" err="1"/>
              <a:t>Juščenkovou</a:t>
            </a:r>
            <a:r>
              <a:rPr lang="cs-CZ" dirty="0"/>
              <a:t> koalicí Naše Ukrajina. </a:t>
            </a:r>
          </a:p>
          <a:p>
            <a:r>
              <a:rPr lang="cs-CZ" dirty="0"/>
              <a:t>Patří  mezi další barevné revoluce v postsovětských státech.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191E0C-FAFC-8588-C877-3D4BE089E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FA1ACE-D359-8A7F-4E82-A2AD306B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542663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1F573-FE6F-9C55-5D7C-E84AFEB7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Počátek protestů proti vládě 2013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022F15-D54E-280B-257A-C341DB2AD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 listopadu 2013 ukrajinská vláda pozastavila přípravy pro podpis asociační dohody s Evropskou unií, kterou </a:t>
            </a:r>
            <a:r>
              <a:rPr lang="cs-CZ" b="1" dirty="0"/>
              <a:t>prezident </a:t>
            </a:r>
            <a:r>
              <a:rPr lang="cs-CZ" b="1" dirty="0" err="1"/>
              <a:t>Janukovyč</a:t>
            </a:r>
            <a:r>
              <a:rPr lang="cs-CZ" b="1" dirty="0"/>
              <a:t> </a:t>
            </a:r>
            <a:r>
              <a:rPr lang="cs-CZ" dirty="0"/>
              <a:t>jen několik dní před termínem podpisu označil jako „pro Ukrajinu zatím nevýhodnou“.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 Reakce v formě série protestů pod názvem </a:t>
            </a:r>
            <a:r>
              <a:rPr lang="cs-CZ" dirty="0" err="1"/>
              <a:t>Euromajdan</a:t>
            </a:r>
            <a:r>
              <a:rPr lang="cs-CZ" dirty="0"/>
              <a:t>. Hlavním požadavkem masových protestů bylo odstoupení prezidenta </a:t>
            </a:r>
            <a:r>
              <a:rPr lang="cs-CZ" dirty="0" err="1"/>
              <a:t>Janukovyče</a:t>
            </a:r>
            <a:r>
              <a:rPr lang="cs-CZ" dirty="0"/>
              <a:t>, uspořádání předčasných prezidentských voleb, podepsání asociační dohody s EU. (200 000 až 800 00 lidí)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Podle průzkumu veřejného mínění, který zveřejnil Kyjevský Mezinárodní institut sociologie v listopadu 2013, 39% dotázaných Ukrajinců podporovalo vstup Ukrajiny do Evropské unie, zatímco 37% dotázaných Ukrajinců podporovalo vstup do Eurasijské unie (EEU), jíž dominuje Rusko.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51507BC-C352-B11B-373B-E66E312E0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AB67941-1CF6-2868-70F0-AD5A84CF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096060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FE0742-B796-D12F-1B18-6F04C5F57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Počátek ruské intervence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A029F3-94A0-01DD-7B8C-BC99362F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Vladimír  Putin v noci 21. 2. 2014 svolal poradu velitelů speciálních sil a rozhodl o obsazení Krymu.</a:t>
            </a:r>
          </a:p>
          <a:p>
            <a:r>
              <a:rPr lang="cs-CZ" dirty="0"/>
              <a:t> V Autonomní republice Krym se 26. února v tamním parlamentu debatovalo o vyhlášení referenda o statusu poloostrova, nebylo však přítomno dost zákonodárců.</a:t>
            </a:r>
          </a:p>
          <a:p>
            <a:r>
              <a:rPr lang="cs-CZ" dirty="0"/>
              <a:t> Proruští neoznačení ozbrojenci obsadili v noci parlament. Parlament z další den vyhlásil referendum v  poměrem 61 ku 64 hlasů.</a:t>
            </a:r>
          </a:p>
          <a:p>
            <a:r>
              <a:rPr lang="cs-CZ" dirty="0"/>
              <a:t> Státní duma (dolní komora) a Rada federace (horní komora) RF formálně schválily intervenci na Ukrajině.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1CEF02D-088C-E4D6-25DF-14A13532F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6543CE7-AEB1-B474-1244-EFD1F334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656755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75A840-0EF1-7032-2A67-70CEB2C7F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Poloostrov Krym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574B7D-9AF9-D3A9-7089-0A9156528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 důsledku  vítězství Ruského impéria nad Osmanskou říší v páté rusko-turecké válce (1768–1774) byl Krym v roce 1783 připojen k Ruskému impériu pod vládou carevny Kateřiny II. Kníže Grigorij Potěmkin založil přístav Sevastopol, který byl postupně opevňován a začala zde být budována vojensko-námořní infrastruktura.</a:t>
            </a:r>
          </a:p>
          <a:p>
            <a:r>
              <a:rPr lang="cs-CZ" dirty="0"/>
              <a:t>V době vlády SSSR byl součástí Ruské sovětské federativní socialistické republiky (RSFSR). </a:t>
            </a:r>
          </a:p>
          <a:p>
            <a:r>
              <a:rPr lang="cs-CZ" dirty="0"/>
              <a:t>Dne 19. února 1954 byl Krym z iniciativy sovětského vůdce Nikity Chruščova vyňat z Ruské SFSR a administrativně přičleněn k Ukrajinské SSR.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5DC12E-9C48-EE2F-DB63-DE73CDD4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9DED13F-355C-0862-5F71-7AA289E0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456371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5CCEC-C385-6B51-0EFD-C2B4D904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Etnické složení obyvatelstva Krymu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F1E4E2-B58D-634C-5EDE-39FFE0962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9861" y="2716625"/>
            <a:ext cx="5990595" cy="2458851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F216AE-D624-8423-FF74-6C0DF5096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E4AE3FD-9BD0-2F36-AB0B-875E67D6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265</a:t>
            </a:fld>
            <a:endParaRPr lang="cs-CZ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7E848DE6-FE08-E0A6-7952-4BF6AF13C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85" y="2002972"/>
            <a:ext cx="3559629" cy="38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920444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7C208D-C42B-ABF5-F5F4-0D337534D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Vyhlášení autonomní republiky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431F8-049D-736F-A695-041E515CC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20. ledna 1991 </a:t>
            </a:r>
            <a:r>
              <a:rPr lang="cs-CZ" dirty="0"/>
              <a:t>se v Krymské oblasti uskutečnilo referendum. Při hlasování byla položena otázka: "</a:t>
            </a:r>
            <a:r>
              <a:rPr lang="cs-CZ" b="1" dirty="0"/>
              <a:t>Jste pro založení Krymské autonomní sovětské socialistické republiky jako součásti Svazu sovětských socialistických republik a účastníka Svazové smlouvy</a:t>
            </a:r>
            <a:r>
              <a:rPr lang="cs-CZ" dirty="0"/>
              <a:t>?". Referenda se zúčastnilo 1 441 019 lidí, což představovalo 81,37 % obyvatel uvedených v seznamech pro referendum. </a:t>
            </a:r>
          </a:p>
          <a:p>
            <a:r>
              <a:rPr lang="cs-CZ" dirty="0"/>
              <a:t>Pro založení autonomní republiky hlasovalo </a:t>
            </a:r>
            <a:r>
              <a:rPr lang="cs-CZ" b="1" dirty="0"/>
              <a:t>93,26 % obyvatel Krymu </a:t>
            </a:r>
            <a:r>
              <a:rPr lang="cs-CZ" dirty="0"/>
              <a:t>účastnících se referenda. 12. února 1991 pak na základě výsledků referenda Vrchní sovět Ukrajinské SSR přijal zákon o „</a:t>
            </a:r>
            <a:r>
              <a:rPr lang="cs-CZ" b="1" dirty="0"/>
              <a:t>Vytvoření Krymské autonomní sovětské socialistické republiky“.</a:t>
            </a:r>
            <a:r>
              <a:rPr lang="cs-CZ" dirty="0"/>
              <a:t>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1D19A87-2B78-CB48-B4C7-9E6BB34AF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D61EA1-B08F-D600-1F11-E9A54D21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881517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0B3DD2-F093-3E27-FF84-FAA32A2C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Důsledek  prvního referenda o Krymu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7CBF6B-5CA7-D4A0-B648-7DD380BEB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Vývoj urychleně vedl k podstatné změně ústavního uspořádání.</a:t>
            </a:r>
          </a:p>
          <a:p>
            <a:pPr marL="0" indent="0">
              <a:buNone/>
            </a:pPr>
            <a:r>
              <a:rPr lang="cs-CZ" dirty="0"/>
              <a:t>Ukrajina  vyhlásila 24. srpna 1991</a:t>
            </a:r>
            <a:r>
              <a:rPr lang="cs-CZ" b="1" dirty="0"/>
              <a:t> nezávislost</a:t>
            </a:r>
            <a:r>
              <a:rPr lang="cs-CZ" dirty="0"/>
              <a:t>. Tato nezávislost byla následně v prosinci potvrzena referendem, v kterém byl schválen vznik samostatné a nedělitelné Ukrajina. </a:t>
            </a:r>
          </a:p>
          <a:p>
            <a:pPr marL="0" indent="0">
              <a:buNone/>
            </a:pPr>
            <a:r>
              <a:rPr lang="cs-CZ" dirty="0"/>
              <a:t>Krym zůstal součástí nezávislé Ukrajiny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E93FFD8-3CFF-07F6-82C5-9722294A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F18E5C0-DC7C-540E-31B4-2A5C073EE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421733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18A186-B3F9-2D91-7684-BB8D5062E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Druhé referendum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1A0C9A-E66D-5B86-E7CB-D4CA04705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Pro ruská krymská vláda, která byla pod tlakem Ruské federace ustavena. Referendum se konalo </a:t>
            </a:r>
            <a:r>
              <a:rPr lang="cs-CZ" b="1" dirty="0"/>
              <a:t>30. března 2014</a:t>
            </a:r>
            <a:r>
              <a:rPr lang="cs-CZ" dirty="0"/>
              <a:t>. </a:t>
            </a:r>
          </a:p>
          <a:p>
            <a:r>
              <a:rPr lang="cs-CZ" dirty="0"/>
              <a:t>Na billboardech po celém Krymu se objevil plakát, který referendum propagoval jako volbu mezi nacismem a Ruskem.  Nově zvolený krymský premiér Sergej </a:t>
            </a:r>
            <a:r>
              <a:rPr lang="cs-CZ" dirty="0" err="1"/>
              <a:t>Aksjonov</a:t>
            </a:r>
            <a:r>
              <a:rPr lang="cs-CZ" dirty="0"/>
              <a:t> </a:t>
            </a:r>
            <a:r>
              <a:rPr lang="cs-CZ" b="1" dirty="0"/>
              <a:t>požádal o pomoc </a:t>
            </a:r>
            <a:r>
              <a:rPr lang="cs-CZ" dirty="0"/>
              <a:t>Ruskou federaci.</a:t>
            </a:r>
          </a:p>
          <a:p>
            <a:r>
              <a:rPr lang="cs-CZ" dirty="0"/>
              <a:t> Ruská federace  na přelomu února a března 2014 </a:t>
            </a:r>
            <a:r>
              <a:rPr lang="cs-CZ" b="1" dirty="0"/>
              <a:t>schválila vyslání jednotek ruské armády na Krym</a:t>
            </a:r>
            <a:r>
              <a:rPr lang="cs-CZ" dirty="0"/>
              <a:t> pro údajnou </a:t>
            </a:r>
            <a:r>
              <a:rPr lang="cs-CZ" b="1" dirty="0"/>
              <a:t>ochranu krymských Rusů</a:t>
            </a:r>
            <a:r>
              <a:rPr lang="cs-CZ" dirty="0"/>
              <a:t>, přestože zde již bylo přítomno asi 6 000 ruských vojáků, nehledě na legálně přítomné vojenské síly v prostorách ruských základen na Krymském poloostrově.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C97E33F-B0D1-0586-5DD4-C31364DD2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46C275C-2819-CF95-4F1E-591BC883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832060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BE3CD-3311-D736-143B-3BC0BDB5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Hrozba války  na Ukrajině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62461E-3B67-B74D-6C66-7215F6B2C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MZV RF předložilo 17. prosince 2021 podmínky nenapadení sousedních států, které zahrnovaly </a:t>
            </a:r>
            <a:r>
              <a:rPr lang="cs-CZ" b="1" dirty="0"/>
              <a:t>odstranění vojenské infrastruktury NATO</a:t>
            </a:r>
            <a:r>
              <a:rPr lang="cs-CZ" dirty="0"/>
              <a:t> ve všech spojeneckých zemích, které vstoupily do NATO </a:t>
            </a:r>
            <a:r>
              <a:rPr lang="cs-CZ" b="1" dirty="0"/>
              <a:t>od roku 1997</a:t>
            </a:r>
            <a:r>
              <a:rPr lang="cs-CZ" dirty="0"/>
              <a:t>, což by zahrnovalo pobaltské země i všechny země Visegrádské skupiny včetně České republiky. Své požadavky předalo NATO i americké diplomacii, kteří však takové podmínky odmítli.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3EAC7F-00A6-C044-1000-8A2CFD0A9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1731EC-7D53-79C8-F88D-4B62825CE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681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1BF1BD-7DC1-A1AB-0685-40E60996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Operace orlí spár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6710C2-4E83-FF7A-4A5A-BCEE089DA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V</a:t>
            </a:r>
            <a:r>
              <a:rPr lang="cs-CZ" b="1" dirty="0"/>
              <a:t> noci z 24. na 25. dubna 1980 vzlétlo 8 helikoptér RH-53D z letadlové lodi </a:t>
            </a:r>
            <a:r>
              <a:rPr lang="cs-CZ" b="1" dirty="0" err="1"/>
              <a:t>Nimitz</a:t>
            </a:r>
            <a:r>
              <a:rPr lang="cs-CZ" dirty="0"/>
              <a:t>. Dvě helikoptéry se v písečné bouři porouchaly a další nebyly schopné akci uskutečnit. Navíc při doplňování paliva jedné z helikoptér došlo ke srážce se zásobovacím letadlem C-130, při které zemřelo 8 amerických vojáků. Tajná operace se změnila ve veřejnou po odhalení íránskou obranou.</a:t>
            </a:r>
          </a:p>
          <a:p>
            <a:r>
              <a:rPr lang="cs-CZ" dirty="0"/>
              <a:t>Dne 25. dubna 1980 pronesl prezident Jimmy Carter televizní projev o záměru neúspěšné operace. </a:t>
            </a:r>
          </a:p>
          <a:p>
            <a:r>
              <a:rPr lang="cs-CZ" dirty="0"/>
              <a:t>Neschopnost osvobodit rukojmí byla jedním z hlavních důvodů </a:t>
            </a:r>
            <a:r>
              <a:rPr lang="cs-CZ" dirty="0" err="1"/>
              <a:t>Carterovy</a:t>
            </a:r>
            <a:r>
              <a:rPr lang="cs-CZ" dirty="0"/>
              <a:t> porážky v listopadových prezidentských volbách roku 1980 s republikánským kandidátem Ronaldem Reaganem.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B5F72CB-B5A2-C3DA-CC1C-808BC6DB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D2981D8-6B6B-BF0A-A8E0-E5EACD715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740243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F36F75-337C-695F-7BD1-95EC356CE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Předvečer napadení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377E26-3F52-E4B8-5BDC-3FB0779CD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Dne 21. února 2022 Putin oficiálně uznal nezávislost separatistických republik (Doněcké LR a Luhanské LR) na východě Ukrajiny a nařídil ruským vojskům vstoupit na jejich území, což označil za mírovou misi. </a:t>
            </a:r>
          </a:p>
          <a:p>
            <a:r>
              <a:rPr lang="cs-CZ" dirty="0"/>
              <a:t>Putin zpochybnil státnost a suverenitu Ukrajiny. Uvedl, že Ukrajina má v úmyslu v budoucnosti vstoupit do NATO a je otázkou času, kdy získá jaderné zbraně. </a:t>
            </a:r>
          </a:p>
          <a:p>
            <a:r>
              <a:rPr lang="cs-CZ" dirty="0"/>
              <a:t>Kritizoval taktéž právo sovětských svazových republik na jejich vystoupení ze svazu.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CC21B2-7CDD-CC6E-8EBA-B840C254D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9F004FA-D9F8-3F56-EEC9-710107E8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7124985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980DE3-565E-A9BC-62BB-E7F67FF38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Napadení Ukrajiny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2FE76-D15A-3503-5262-97231325B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Dne 24. února 2022 nařídil prezident Ruské federace Vladimir Putin “speciální operaci“ – napadení  Ukrajiny. Jako záminku použil ochranu Rusů na území Ukrajiny, především v mezinárodně neuznaných Doněcké a Luhanské republice.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Pozemní síly napadly Ukrajinu z tzv. Doněcké a Luhanské lidové republiky, z Běloruska a Krymu.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CF37848-E556-EF19-A427-D45EC8F7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0BCAE6-C52E-9566-B2C7-501D4501B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764995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C73B8E-941F-AC81-DBE1-9AD375834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Válka proti Ukrajině</a:t>
            </a:r>
          </a:p>
        </p:txBody>
      </p:sp>
      <p:pic>
        <p:nvPicPr>
          <p:cNvPr id="6" name="Online médium 5" descr="Russia &amp; Ukraine: A history of rivalry?">
            <a:hlinkClick r:id="" action="ppaction://media"/>
            <a:extLst>
              <a:ext uri="{FF2B5EF4-FFF2-40B4-BE49-F238E27FC236}">
                <a16:creationId xmlns:a16="http://schemas.microsoft.com/office/drawing/2014/main" id="{BAD6BD94-CE4F-1DEB-976F-1B450CDFE6B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54296" y="1377155"/>
            <a:ext cx="7214616" cy="407625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1E1201-0ECB-B2D0-3D0D-E4D6F80AC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DD04F0F-058C-CF7D-5D8D-863DA77E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en-US" smtClean="0"/>
              <a:pPr>
                <a:spcAft>
                  <a:spcPts val="600"/>
                </a:spcAft>
              </a:pPr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7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A2DD53-6A3C-A417-F44A-751229C0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Proxy válka – Wagnerova skupina</a:t>
            </a:r>
          </a:p>
        </p:txBody>
      </p:sp>
      <p:pic>
        <p:nvPicPr>
          <p:cNvPr id="6" name="Online médium 5" descr="What is the Wagner group, and who is Yevgeny Prigozhin?">
            <a:hlinkClick r:id="" action="ppaction://media"/>
            <a:extLst>
              <a:ext uri="{FF2B5EF4-FFF2-40B4-BE49-F238E27FC236}">
                <a16:creationId xmlns:a16="http://schemas.microsoft.com/office/drawing/2014/main" id="{693A602F-6D06-60C1-2787-A86F2BEED3D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209012C-E7CB-0FA5-CA3F-DA5FA32C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64E8B6-25F2-B794-622C-A28BEA09B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35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5C5354-B98D-D6D0-8C00-0D4EB97E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Sankce proti Rusku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36D52D-D1C0-44E4-0312-3F8DACB08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cs-CZ" dirty="0">
                <a:solidFill>
                  <a:srgbClr val="404040"/>
                </a:solidFill>
                <a:effectLst/>
              </a:rPr>
              <a:t>V reakci na nevyprovokovaný a bezdůvodný vojenský útok </a:t>
            </a:r>
            <a:r>
              <a:rPr lang="cs-CZ" dirty="0">
                <a:solidFill>
                  <a:srgbClr val="404040"/>
                </a:solidFill>
              </a:rPr>
              <a:t>FR proti</a:t>
            </a:r>
            <a:r>
              <a:rPr lang="cs-CZ" dirty="0">
                <a:solidFill>
                  <a:srgbClr val="404040"/>
                </a:solidFill>
                <a:effectLst/>
              </a:rPr>
              <a:t> Ukrajině přijaly a USA  rozsáhlé balíčky sankcí, jejichž cílem je: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404040"/>
                </a:solidFill>
                <a:effectLst/>
              </a:rPr>
              <a:t>snížit schopnost Kremlu financovat válku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404040"/>
                </a:solidFill>
                <a:effectLst/>
              </a:rPr>
              <a:t>přivodit zřetelnou hospodářskou a politickou újmu politické elitě Ruska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404040"/>
                </a:solidFill>
                <a:effectLst/>
              </a:rPr>
              <a:t>oslabit hospodářskou základnu Ruska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404040"/>
                </a:solidFill>
              </a:rPr>
              <a:t>sankce se natkají dodávky plynu</a:t>
            </a:r>
            <a:endParaRPr lang="cs-CZ" dirty="0">
              <a:solidFill>
                <a:srgbClr val="404040"/>
              </a:solidFill>
              <a:effectLst/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B8EC0B3-7A62-2969-D1F8-A5BBBDCF3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0E4A068-05E8-77C6-71D4-25C436553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904003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2C814F-DCA0-066B-77C7-849CA3CB7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Dodávka plynu do Evropy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74CA3E-CE89-3B32-F86D-75070D06E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Dne  26. září 2022, části plynovodu </a:t>
            </a:r>
            <a:r>
              <a:rPr lang="cs-CZ" dirty="0" err="1"/>
              <a:t>Nord</a:t>
            </a:r>
            <a:r>
              <a:rPr lang="cs-CZ" dirty="0"/>
              <a:t> Stream v Baltském moři zničil výbuch. </a:t>
            </a:r>
          </a:p>
          <a:p>
            <a:r>
              <a:rPr lang="cs-CZ" dirty="0"/>
              <a:t>Kdo stojí za útokem na německou energetickou infrastrukturu? (Rusové, Ukrajinci, nebo Američané)</a:t>
            </a:r>
          </a:p>
          <a:p>
            <a:r>
              <a:rPr lang="cs-CZ" dirty="0"/>
              <a:t>Konce závislosti na Ruském exportu plynu do Evropy?</a:t>
            </a:r>
          </a:p>
          <a:p>
            <a:r>
              <a:rPr lang="cs-CZ" dirty="0"/>
              <a:t>Alternativní zdroje kromě Norska samé nedemokratické státy.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FE41FAA-7BC1-8708-1454-1FCD613AC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EB8F42-384A-FFA1-DF5D-F509E78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219879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E041E5-17B0-937D-7A4A-2158A7772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Kdo nese odpovědnost?</a:t>
            </a:r>
          </a:p>
        </p:txBody>
      </p:sp>
      <p:pic>
        <p:nvPicPr>
          <p:cNvPr id="6" name="Online médium 5" descr="Who blew up the Nord Stream pipelines? | DW Documentary">
            <a:hlinkClick r:id="" action="ppaction://media"/>
            <a:extLst>
              <a:ext uri="{FF2B5EF4-FFF2-40B4-BE49-F238E27FC236}">
                <a16:creationId xmlns:a16="http://schemas.microsoft.com/office/drawing/2014/main" id="{04493CC9-8DCB-2EB0-2257-669FD670511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3644532-D52F-9BD1-1A19-DB5B165A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A5FC532-A665-0D60-4718-981BC882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9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63DD6-7021-5F76-99A6-5FA598E31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000" dirty="0"/>
              <a:t>Valerij </a:t>
            </a:r>
            <a:r>
              <a:rPr lang="cs-CZ" sz="5000" dirty="0" err="1"/>
              <a:t>Vasiljevič</a:t>
            </a:r>
            <a:r>
              <a:rPr lang="cs-CZ" sz="5000" dirty="0"/>
              <a:t> </a:t>
            </a:r>
            <a:r>
              <a:rPr lang="cs-CZ" sz="5000" dirty="0" err="1"/>
              <a:t>Gerasimov</a:t>
            </a:r>
            <a:r>
              <a:rPr lang="cs-CZ" sz="5000" dirty="0"/>
              <a:t> </a:t>
            </a:r>
          </a:p>
        </p:txBody>
      </p:sp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40F552F3-70E4-1AAB-2E95-3A4D128FC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 err="1"/>
              <a:t>Náčelník</a:t>
            </a:r>
            <a:r>
              <a:rPr lang="en-US" sz="2200" dirty="0"/>
              <a:t> </a:t>
            </a:r>
            <a:r>
              <a:rPr lang="en-US" sz="2200" dirty="0" err="1"/>
              <a:t>generálního</a:t>
            </a:r>
            <a:r>
              <a:rPr lang="en-US" sz="2200" dirty="0"/>
              <a:t> </a:t>
            </a:r>
            <a:r>
              <a:rPr lang="en-US" sz="2200" dirty="0" err="1"/>
              <a:t>štábu</a:t>
            </a:r>
            <a:r>
              <a:rPr lang="en-US" sz="2200" dirty="0"/>
              <a:t> </a:t>
            </a:r>
            <a:r>
              <a:rPr lang="en-US" sz="2200" dirty="0" err="1"/>
              <a:t>Ruské</a:t>
            </a:r>
            <a:r>
              <a:rPr lang="en-US" sz="2200" dirty="0"/>
              <a:t> </a:t>
            </a:r>
            <a:r>
              <a:rPr lang="en-US" sz="2200" dirty="0" err="1"/>
              <a:t>armády</a:t>
            </a:r>
            <a:endParaRPr lang="en-US" sz="2200" dirty="0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D130E1FD-6830-8F76-3C34-41AE04D8B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" r="2" b="2792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0A5A98-15A8-6F61-25AF-EC579CC00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/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C3AABC-B488-CA2A-A396-7AB9B1BA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cs-CZ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277</a:t>
            </a:fld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11527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CCA030-E351-6A51-1663-0F039A904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Valerij </a:t>
            </a:r>
            <a:r>
              <a:rPr lang="cs-CZ" dirty="0" err="1"/>
              <a:t>Vasiljevič</a:t>
            </a:r>
            <a:r>
              <a:rPr lang="cs-CZ" dirty="0"/>
              <a:t> </a:t>
            </a:r>
            <a:r>
              <a:rPr lang="cs-CZ" dirty="0" err="1"/>
              <a:t>Gerasimov</a:t>
            </a:r>
            <a:r>
              <a:rPr lang="cs-CZ" dirty="0"/>
              <a:t>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47708B-C288-5144-EC6D-73B04280E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Valerij </a:t>
            </a:r>
            <a:r>
              <a:rPr lang="cs-CZ" dirty="0" err="1"/>
              <a:t>Vasiljevič</a:t>
            </a:r>
            <a:r>
              <a:rPr lang="cs-CZ" dirty="0"/>
              <a:t> </a:t>
            </a:r>
            <a:r>
              <a:rPr lang="cs-CZ" dirty="0" err="1"/>
              <a:t>Gerasimov</a:t>
            </a:r>
            <a:r>
              <a:rPr lang="cs-CZ" dirty="0"/>
              <a:t> (rusky </a:t>
            </a:r>
            <a:r>
              <a:rPr lang="ru-RU" dirty="0" err="1"/>
              <a:t>Вале́рий</a:t>
            </a:r>
            <a:r>
              <a:rPr lang="ru-RU" dirty="0"/>
              <a:t> </a:t>
            </a:r>
            <a:r>
              <a:rPr lang="ru-RU" dirty="0" err="1"/>
              <a:t>Васи́льевич</a:t>
            </a:r>
            <a:r>
              <a:rPr lang="ru-RU" dirty="0"/>
              <a:t> </a:t>
            </a:r>
            <a:r>
              <a:rPr lang="ru-RU" dirty="0" err="1"/>
              <a:t>Гера́симов</a:t>
            </a:r>
            <a:r>
              <a:rPr lang="ru-RU" dirty="0"/>
              <a:t>; * 8. </a:t>
            </a:r>
            <a:r>
              <a:rPr lang="cs-CZ" dirty="0"/>
              <a:t>září 1955 Kazaň, Sovětský svaz) </a:t>
            </a:r>
          </a:p>
          <a:p>
            <a:pPr marL="0" indent="0">
              <a:buNone/>
            </a:pPr>
            <a:r>
              <a:rPr lang="cs-CZ" dirty="0"/>
              <a:t>je náčelník generálního štábu ozbrojených sil Ruské federace a první náměstek ruského ministra obrany, </a:t>
            </a:r>
          </a:p>
          <a:p>
            <a:pPr marL="0" indent="0">
              <a:buNone/>
            </a:pPr>
            <a:r>
              <a:rPr lang="cs-CZ" dirty="0"/>
              <a:t>od ledna 2023 velitel ruských jednotek nasazených na Ukrajině.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879A2E-B347-53D4-0124-DCAB068C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F1DC785-28CA-7D48-975D-BE2D41760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6304464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FEF0D3-EB48-208B-D6A9-20197646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4826795" cy="28583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Gerasimova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vize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nových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válek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6A12157-014E-A055-6BAA-3C4B15EE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466933"/>
            <a:ext cx="2635250" cy="7078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89B0A88-CBF1-4A65-9018-C7FEF8242273}" type="slidenum">
              <a:rPr lang="en-US" sz="4400">
                <a:solidFill>
                  <a:schemeClr val="bg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279</a:t>
            </a:fld>
            <a:endParaRPr lang="en-US" sz="4400">
              <a:solidFill>
                <a:schemeClr val="bg1"/>
              </a:solidFill>
            </a:endParaRPr>
          </a:p>
        </p:txBody>
      </p:sp>
      <p:pic>
        <p:nvPicPr>
          <p:cNvPr id="6" name="Online médium 5" descr="Kdo je Valerij Gerasimov? PUTINŮV ZLÝ MUŽ">
            <a:hlinkClick r:id="" action="ppaction://media"/>
            <a:extLst>
              <a:ext uri="{FF2B5EF4-FFF2-40B4-BE49-F238E27FC236}">
                <a16:creationId xmlns:a16="http://schemas.microsoft.com/office/drawing/2014/main" id="{11479EE6-BA68-4302-9B74-30C41F88535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41932" y="1648232"/>
            <a:ext cx="4369112" cy="246854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6E2A98-B4F6-4C75-C1E6-948F56D1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1000" kern="120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7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04831E-77E4-B36B-5177-829D625A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Prohlášení prezidenta Cartera</a:t>
            </a:r>
          </a:p>
        </p:txBody>
      </p:sp>
      <p:pic>
        <p:nvPicPr>
          <p:cNvPr id="6" name="Online médium 5" descr="President Jimmy Carter - Statement on Iran Rescue Mission">
            <a:hlinkClick r:id="" action="ppaction://media"/>
            <a:extLst>
              <a:ext uri="{FF2B5EF4-FFF2-40B4-BE49-F238E27FC236}">
                <a16:creationId xmlns:a16="http://schemas.microsoft.com/office/drawing/2014/main" id="{E89E718A-EA7B-A718-8D34-9F80083C6CB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5638" y="1825625"/>
            <a:ext cx="580231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66FDE89-452A-DDBA-50E8-9C7B4DE15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3DB9B6-E184-4B9F-618C-B9194A4BA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4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F54794-F632-60CF-1315-085D7628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Gerasimova</a:t>
            </a:r>
            <a:r>
              <a:rPr lang="cs-CZ" dirty="0"/>
              <a:t> </a:t>
            </a:r>
            <a:r>
              <a:rPr lang="cs-CZ" dirty="0" err="1"/>
              <a:t>doktrina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4565C4-31D0-5F06-11E5-47FF9539D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CD643C9-8BA1-8A7E-A871-34373F5F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280</a:t>
            </a:fld>
            <a:endParaRPr lang="cs-CZ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EAD529BB-B937-22E0-A4DC-FBA007BE0E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97" y="1690688"/>
            <a:ext cx="9188969" cy="42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589370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03D2B1-97F3-B401-B819-C1E17556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Hranice mezi mírem a válkou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A3055E-CE78-1CCA-9263-B66CD0E5C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Dne 27. února 2013 se objevil v magazínu Vojensko-průmyslový kurýr článek o nové koncepci nelineárních nebo-</a:t>
            </a:r>
            <a:r>
              <a:rPr lang="cs-CZ" dirty="0" err="1"/>
              <a:t>li</a:t>
            </a:r>
            <a:r>
              <a:rPr lang="cs-CZ" dirty="0"/>
              <a:t> hybridních válek. </a:t>
            </a:r>
          </a:p>
          <a:p>
            <a:r>
              <a:rPr lang="cs-CZ" dirty="0"/>
              <a:t>Hlavní myšlenkou článku je skutečnost, že </a:t>
            </a:r>
            <a:r>
              <a:rPr lang="cs-CZ" b="1" dirty="0"/>
              <a:t>hranice mezí mírem a válkou se stírají</a:t>
            </a:r>
            <a:r>
              <a:rPr lang="cs-CZ" dirty="0"/>
              <a:t> a někdy není zřejmé, že válka již probíhá. Jde o stav neustále </a:t>
            </a:r>
            <a:r>
              <a:rPr lang="cs-CZ" b="1" dirty="0"/>
              <a:t>permanentní války</a:t>
            </a:r>
            <a:r>
              <a:rPr lang="cs-CZ" dirty="0"/>
              <a:t>, kdy prakticky nelze rozlišit, zda válka </a:t>
            </a:r>
            <a:r>
              <a:rPr lang="cs-CZ" dirty="0" err="1"/>
              <a:t>probíha</a:t>
            </a:r>
            <a:r>
              <a:rPr lang="cs-CZ" dirty="0"/>
              <a:t>, nebo ne.</a:t>
            </a:r>
          </a:p>
          <a:p>
            <a:r>
              <a:rPr lang="cs-CZ" dirty="0"/>
              <a:t>V zemích, kde vypuklo „arabské jaro" není oficiálně vyhlášená válka. Avšak sociální, ekonomické a politické důsledky pro jednotlivé země a společnosti jsou srovnatelné s následky skutečné války.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 dosažení politických a strategických cílů již nejsou zbraně potřeba, resp. existují </a:t>
            </a:r>
            <a:r>
              <a:rPr lang="cs-CZ" dirty="0" err="1"/>
              <a:t>účinější</a:t>
            </a:r>
            <a:r>
              <a:rPr lang="cs-CZ" dirty="0"/>
              <a:t> nástroje. Pro dosažení cílů je mnohdy vhodnější použít politických, ekonomických, informační, humanitárních a dalších nevojenských opatření, včetně „protestního potenciálu" lidí cílové země.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E98F19B-76E0-88AF-0430-0CCA64BC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E9C981-1154-683E-BBED-677BE9EAA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32028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D9FD9-21C4-14EB-0DC2-30491FF9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Tradiční metody vedení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7E4E65-AFF9-8E97-10B0-82FAD5D69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Fira"/>
              </a:rPr>
              <a:t>vojenská akce začíná po strategickém nasazení (vyhlášení války)</a:t>
            </a: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Fira"/>
              </a:rPr>
              <a:t>frontální útoky mezi velkými jednotkami, tvořené hlavně pozemními jednotkami</a:t>
            </a:r>
            <a:endParaRPr lang="cs-CZ" dirty="0">
              <a:solidFill>
                <a:srgbClr val="212529"/>
              </a:solidFill>
              <a:latin typeface="Fira"/>
            </a:endParaRP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Fira"/>
              </a:rPr>
              <a:t>porazit živou sílu, palebnou sílu, získat kontrolu nad oblastí a hranicemi za účelem získání kontroly nad teritoriálním územím</a:t>
            </a: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Fira"/>
              </a:rPr>
              <a:t>ničení ekonomické síly a anexe teritoria</a:t>
            </a:r>
            <a:endParaRPr lang="cs-CZ" dirty="0">
              <a:solidFill>
                <a:srgbClr val="212529"/>
              </a:solidFill>
              <a:latin typeface="Fira"/>
            </a:endParaRP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Fira"/>
              </a:rPr>
              <a:t>bojové operace na zemi, moři a ve vzduchu</a:t>
            </a: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Fira"/>
              </a:rPr>
              <a:t>velení vojsk z pozice rigidní hierarchie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1BFE17-DC76-3282-1755-2BA847F7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7F48A4-6893-EA1A-0CA8-5B9B6154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618304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79C51-D6AE-AC00-0355-6A577BA3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Nové metody vedení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533A60-EE58-9889-F529-CAD53BEBD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Fira"/>
              </a:rPr>
              <a:t>vojenskou akci začínají skupiny vojáků během mírového stavu (válka není vyhlášena)</a:t>
            </a: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Fira"/>
              </a:rPr>
              <a:t>nekontaktní útoky mezi vysoce pohyblivými specializovanými skupinami</a:t>
            </a:r>
            <a:endParaRPr lang="cs-CZ" dirty="0">
              <a:solidFill>
                <a:srgbClr val="212529"/>
              </a:solidFill>
              <a:latin typeface="Fira"/>
            </a:endParaRP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Fira"/>
              </a:rPr>
              <a:t>zničení nepřátelské vojenské a ekonomické síly krátkými, přesnými údery na strategickou vojenskou a civilní infrastrukturu</a:t>
            </a: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Fira"/>
              </a:rPr>
              <a:t>masivní použití zbraní s přesným účinkem, speciálních operací, robotiky a zbraní, které využívají nové fyzické zákonitost (zbraně se směrovanou energií – lasery, krátkovlnnou radiaci atd.) –   využití ozbrojených civilistů (4 civilisté na 1 vojáka)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D28F9F-F1C4-341C-7BEF-FEF6914AB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776CF36-9426-ED03-0115-8069E89A7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334177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152EBF-3AD4-527F-E5CD-D2734BB8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Nové metoda vedení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770DEC-CD6F-5EB5-07A4-E3D8206C8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Fira"/>
              </a:rPr>
              <a:t>současně probíhající údery na jednotky nepřítele a zařízení na celém území</a:t>
            </a: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Fira"/>
              </a:rPr>
              <a:t> současně vedený boj na zemi, moři, ve vzduchu a v informačním prostoru</a:t>
            </a:r>
            <a:endParaRPr lang="cs-CZ" dirty="0">
              <a:solidFill>
                <a:srgbClr val="212529"/>
              </a:solidFill>
              <a:latin typeface="Fira"/>
            </a:endParaRPr>
          </a:p>
          <a:p>
            <a:r>
              <a:rPr lang="cs-CZ" dirty="0"/>
              <a:t>Ničení objektů nepřítele se provádí v celé hloubce jeho území – neexistuje klasická frontová linie. </a:t>
            </a:r>
          </a:p>
          <a:p>
            <a:r>
              <a:rPr lang="cs-CZ" dirty="0"/>
              <a:t>Rozdíly mezi operační, taktickou a strategickou úrovní, stejně jako rozdíly mezi obrannými a útočnými operacemi, jsou vymazány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FD8E66-420E-7500-EBFB-8F5FE5676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079DD24-06B8-CA32-C69E-3278A863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439784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D433B-CE34-FE0E-E791-5E06CA8E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482679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Proxy válka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B520694-F52F-BFD8-578D-202DBAEBF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466933"/>
            <a:ext cx="2635250" cy="7078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89B0A88-CBF1-4A65-9018-C7FEF8242273}" type="slidenum">
              <a:rPr lang="en-US" sz="4400">
                <a:solidFill>
                  <a:schemeClr val="bg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285</a:t>
            </a:fld>
            <a:endParaRPr lang="en-US" sz="4400">
              <a:solidFill>
                <a:schemeClr val="bg1"/>
              </a:solidFill>
            </a:endParaRPr>
          </a:p>
        </p:txBody>
      </p:sp>
      <p:pic>
        <p:nvPicPr>
          <p:cNvPr id="6" name="Online médium 5" descr="Inside Prigozhin’s Wagner, Russia’s Secret War Company | WSJ Documentary">
            <a:hlinkClick r:id="" action="ppaction://media"/>
            <a:extLst>
              <a:ext uri="{FF2B5EF4-FFF2-40B4-BE49-F238E27FC236}">
                <a16:creationId xmlns:a16="http://schemas.microsoft.com/office/drawing/2014/main" id="{84EBC6C0-50F3-2B20-733D-8BF8EB3D3CA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41932" y="1648232"/>
            <a:ext cx="4369112" cy="246854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11B3AAE-D26A-7C92-826B-BCE15CA2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1000" kern="120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69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AD5CB-7545-1873-6CF2-0DF6FC0C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Nové iniciativy - BRICS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82B7E2-2006-9203-1338-11A5CD7B6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BRICS  je volné uskupení Brazílie, Ruska, Indie, Číny a Jižní Afriky. V roce 2024 se do uskupení připojilo dalších 5 členů: Egypt, Etiopie, Írán, Saúdská Arábie a Spojené arabské emiráty. Pozvána byla i Argentina, ale nově zvolený prezident Javier </a:t>
            </a:r>
            <a:r>
              <a:rPr lang="cs-CZ" dirty="0" err="1"/>
              <a:t>Milei</a:t>
            </a:r>
            <a:r>
              <a:rPr lang="cs-CZ" dirty="0"/>
              <a:t> nakonec přihlášku stáhl.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6D999B2-8CFF-2552-20B5-61F144B85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1A4E6A5-159D-82EE-4A50-5468D76F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845512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FB4577C7-0812-28E6-F9EF-71DE95E1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14: Migrace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9D8A47-1525-41FD-3A65-8EE2CA1F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E4FF27-B4A6-903A-E0B8-A7BC21A5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7729945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2AA6C-0857-855D-F400-9956DC0E5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/>
              <a:t>Ilegální migrace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9CA563-4725-FCC4-87E0-29344E266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Migranti a uprchlíci se snaží dostat do Evropy zejména prostřednictvím čtyř hlavních migračních tras a jedné další dočasné trasy z Ukrajiny od zahájení vojenské agrese Ruska v únoru 2022:</a:t>
            </a:r>
          </a:p>
          <a:p>
            <a:r>
              <a:rPr lang="cs-CZ" dirty="0"/>
              <a:t>Trasa přes východní Středomoří </a:t>
            </a:r>
          </a:p>
          <a:p>
            <a:r>
              <a:rPr lang="cs-CZ" dirty="0"/>
              <a:t>Trasa přes západní Středomoří a západní Afriku </a:t>
            </a:r>
          </a:p>
          <a:p>
            <a:r>
              <a:rPr lang="cs-CZ" dirty="0"/>
              <a:t>Trasa přes centrální Středomoří </a:t>
            </a:r>
          </a:p>
          <a:p>
            <a:r>
              <a:rPr lang="cs-CZ" dirty="0" err="1"/>
              <a:t>Západobalkánská</a:t>
            </a:r>
            <a:r>
              <a:rPr lang="cs-CZ" dirty="0"/>
              <a:t> trasa </a:t>
            </a:r>
          </a:p>
          <a:p>
            <a:r>
              <a:rPr lang="cs-CZ" dirty="0"/>
              <a:t>Příliv uprchlíků z Ukrajiny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C255F26-27FC-9189-F4BE-A2050AE50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63DDCDA-AFA3-4111-52EA-1B074FCC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820610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26C3F-17C1-7BD6-0D8C-413C6BAF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Migrační důvody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717B72-63AF-C3DB-6A3A-8DF765EA6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Společensko-politická situace</a:t>
            </a:r>
          </a:p>
          <a:p>
            <a:r>
              <a:rPr lang="cs-CZ" dirty="0"/>
              <a:t>Demografické a ekonomické faktory</a:t>
            </a:r>
          </a:p>
          <a:p>
            <a:r>
              <a:rPr lang="cs-CZ" dirty="0"/>
              <a:t>Environmentální faktory</a:t>
            </a:r>
          </a:p>
          <a:p>
            <a:r>
              <a:rPr lang="cs-CZ" dirty="0"/>
              <a:t>Komunikační propojení světa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3CCF02D-9337-EE72-5BBA-3B28ED13C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050F88-B408-83AE-1943-F55AE7784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653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2956A-6E76-0A57-2300-822C46908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Propuštění zbývajících rukojmí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043805-4071-1C6B-D155-11ADCAE9D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Mediační role alžírské vlády po 444 dnech v íránském zajetí byli rukojmí propuštěni. </a:t>
            </a:r>
          </a:p>
          <a:p>
            <a:r>
              <a:rPr lang="cs-CZ" dirty="0"/>
              <a:t>Stalo se tak v </a:t>
            </a:r>
            <a:r>
              <a:rPr lang="cs-CZ" b="1" dirty="0"/>
              <a:t>den inaugurace </a:t>
            </a:r>
            <a:r>
              <a:rPr lang="cs-CZ" dirty="0"/>
              <a:t>40. prezidenta USA Ronalda Reagana 20. ledna 1981, oficiálně jednu minutu po složení přísahy. </a:t>
            </a:r>
          </a:p>
          <a:p>
            <a:r>
              <a:rPr lang="cs-CZ" dirty="0"/>
              <a:t>Osvobození Američané odletěli do Alžírska, aby symbolicky poděkovali za vyjednání svobody. </a:t>
            </a:r>
          </a:p>
          <a:p>
            <a:r>
              <a:rPr lang="cs-CZ" dirty="0"/>
              <a:t>Poté pokračovali na americkou leteckou základnu u Frankfurtu nad Mohanem v SRN, kde byli přijati bývalým prezidentem Carterem.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71F4D1A-959B-82AA-4B65-EF6602F9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ADE839B-4D84-6691-FC81-8FDA16CB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04715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2F8DA-8A8E-BB93-6C48-CDFF624DB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Demografické a ekonomické faktory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0F827D-88A0-2475-8600-EE751967C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Demografická situace. Průměrný věk populace, věk dožití. Vše má dopad na ekonomickou situaci země a pracovní příležitosti.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Demografická a ekonomická migrace je vázána na pracovní standardy, nezaměstnanost a celkovou kondici hospodářství dané země.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Migranty motivuje  lepší pracovní příležitosti, vyšší životní standard nebo lepší přístup ke vzdělání.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79F4A73-E7F9-0963-1525-3D2A959F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0050A2A-EF32-9A05-009B-7D87E2368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837992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925702-B28D-2CAF-9B6C-59E9138C3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Enviromentální faktory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10347-2862-B350-3245-069DA403F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Lidé v celých svých dějinách  prchali před přírodními katastrofami, záplavami, hurikány nebo zemětřesením. </a:t>
            </a:r>
          </a:p>
          <a:p>
            <a:r>
              <a:rPr lang="cs-CZ" dirty="0"/>
              <a:t>Očekává se, že extrémní výkyvy počasí v budoucnu ještě zhorší klimatická změna. </a:t>
            </a:r>
          </a:p>
          <a:p>
            <a:r>
              <a:rPr lang="cs-CZ" dirty="0"/>
              <a:t>A víc lidí tak může hledat nový domov, protože je k tomu doženou právě přírodní podmínky.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3B6786A-AF50-8EE1-5542-493D20DD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A6BE9DE-AF34-2B30-5970-F0C716EC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026968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08356-6F59-DCDA-FB8F-4D7CEC2AD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Komunikační propojení světa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1AB73C-D8F3-910D-263E-26133CFAA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Svět je propojen – zkracuje se vzdálenost</a:t>
            </a:r>
          </a:p>
          <a:p>
            <a:pPr marL="0" indent="0">
              <a:buNone/>
            </a:pPr>
            <a:r>
              <a:rPr lang="cs-CZ" dirty="0"/>
              <a:t>Informace  o dění ve světě je:</a:t>
            </a:r>
          </a:p>
          <a:p>
            <a:r>
              <a:rPr lang="cs-CZ" dirty="0"/>
              <a:t>Přímá (nezprostředkovaná)</a:t>
            </a:r>
          </a:p>
          <a:p>
            <a:r>
              <a:rPr lang="cs-CZ" dirty="0"/>
              <a:t>Svobodná (otevřena všem)</a:t>
            </a:r>
          </a:p>
          <a:p>
            <a:r>
              <a:rPr lang="cs-CZ" dirty="0"/>
              <a:t>Manipulovatelná  (zneužívaná)</a:t>
            </a:r>
          </a:p>
          <a:p>
            <a:r>
              <a:rPr lang="cs-CZ" dirty="0"/>
              <a:t>Jakákoliv  zpráva  může  být považována za  zprávu všeobecnou</a:t>
            </a:r>
          </a:p>
          <a:p>
            <a:r>
              <a:rPr lang="cs-CZ" dirty="0"/>
              <a:t>Bez odpovědnosti – šířit může kdokoliv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94A653-BCA5-6C0F-17CE-58914C96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68015F0-E114-7DCF-85C6-B5A2E27A1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029036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DBAC7-4A33-5593-7302-9EFA795AB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15: Propojení válek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24F2B24-5C34-43C6-781F-AFC871AA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70F68D-4C5A-18BC-B061-56499E5F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390797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358D5D-25E0-6ECD-DE42-600C4156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Útok  hnutí </a:t>
            </a:r>
            <a:r>
              <a:rPr lang="cs-CZ" dirty="0" err="1"/>
              <a:t>Hamás</a:t>
            </a:r>
            <a:r>
              <a:rPr lang="cs-CZ" dirty="0"/>
              <a:t> proti Izraeli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388DD5-611E-C24E-AF24-B9D28A9BB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Dne 7.10.2023  zahájil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Hamás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raketovou palbu z Pásma Gazy na území Izraele. Podle prohlášení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Hamásu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bylo vystřeleno více jak 5000 raket během 20 minut. Podle izraelských médií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Hamás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vypálil minimálně 2200 raket.</a:t>
            </a:r>
          </a:p>
          <a:p>
            <a:r>
              <a:rPr lang="cs-CZ" dirty="0"/>
              <a:t>Poprvé od </a:t>
            </a:r>
            <a:r>
              <a:rPr lang="cs-CZ" dirty="0" err="1"/>
              <a:t>Jomkipurské</a:t>
            </a:r>
            <a:r>
              <a:rPr lang="cs-CZ" dirty="0"/>
              <a:t> války byl v Izraeli vyhlášen válečný stav. Nařízena byla evakuace izraelských obcí v blízkosti Pásma Gazy. Izraelská vláda také rozhodla o mobilizaci až 300 000 záložníků.</a:t>
            </a:r>
          </a:p>
          <a:p>
            <a:r>
              <a:rPr lang="cs-CZ" dirty="0"/>
              <a:t>K 5. prosinci 2023 bylo při izraelských náletech na Pásmo Gazy zabito nejméně 16,248 Palestinců, včetně 4,885 žen a 7,112 dětí.</a:t>
            </a:r>
          </a:p>
          <a:p>
            <a:r>
              <a:rPr lang="cs-CZ" dirty="0"/>
              <a:t>Rukojmí asi 240, zabitých Izraelců 1 300.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1C96FCA-3488-73B3-BA01-43EC1862C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AD4D41-391E-42AF-E3F9-C75DE9E3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30260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86486-CD8F-7046-CF2B-7BBDBA0A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Útok USA proti Íránu 2025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3513FB-CA21-C2F9-4FE5-8BBA31697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13. 6. 2025</a:t>
            </a:r>
            <a:r>
              <a:rPr lang="cs-CZ" dirty="0"/>
              <a:t>: Izrael zahájil rozsáhlé údery na íránské cíle spojené s jaderným a raketovým programem; následovala výměna úderů a faktická válka. </a:t>
            </a:r>
          </a:p>
          <a:p>
            <a:r>
              <a:rPr lang="cs-CZ" b="1" dirty="0"/>
              <a:t>noc 21./22. 6. 2025</a:t>
            </a:r>
            <a:r>
              <a:rPr lang="cs-CZ" dirty="0"/>
              <a:t>  USA provedly údery na </a:t>
            </a:r>
            <a:r>
              <a:rPr lang="cs-CZ" b="1" dirty="0" err="1"/>
              <a:t>Fordow</a:t>
            </a:r>
            <a:r>
              <a:rPr lang="cs-CZ" b="1" dirty="0"/>
              <a:t>, </a:t>
            </a:r>
            <a:r>
              <a:rPr lang="cs-CZ" b="1" dirty="0" err="1"/>
              <a:t>Natanz</a:t>
            </a:r>
            <a:r>
              <a:rPr lang="cs-CZ" b="1" dirty="0"/>
              <a:t> a Isfahán</a:t>
            </a:r>
            <a:r>
              <a:rPr lang="cs-CZ" dirty="0"/>
              <a:t> v operaci </a:t>
            </a:r>
            <a:r>
              <a:rPr lang="cs-CZ" b="1" dirty="0" err="1"/>
              <a:t>Operation</a:t>
            </a:r>
            <a:r>
              <a:rPr lang="cs-CZ" b="1" dirty="0"/>
              <a:t> </a:t>
            </a:r>
            <a:r>
              <a:rPr lang="cs-CZ" b="1" dirty="0" err="1"/>
              <a:t>Midnight</a:t>
            </a:r>
            <a:r>
              <a:rPr lang="cs-CZ" b="1" dirty="0"/>
              <a:t> Hammer</a:t>
            </a:r>
            <a:r>
              <a:rPr lang="cs-CZ" dirty="0"/>
              <a:t>. </a:t>
            </a:r>
          </a:p>
          <a:p>
            <a:r>
              <a:rPr lang="cs-CZ" b="1" dirty="0"/>
              <a:t>23. 6. 2025</a:t>
            </a:r>
            <a:r>
              <a:rPr lang="cs-CZ" dirty="0"/>
              <a:t>: Írán odpověděl raketami na </a:t>
            </a:r>
            <a:r>
              <a:rPr lang="cs-CZ" b="1" dirty="0"/>
              <a:t>Al </a:t>
            </a:r>
            <a:r>
              <a:rPr lang="cs-CZ" b="1" dirty="0" err="1"/>
              <a:t>Udeid</a:t>
            </a:r>
            <a:r>
              <a:rPr lang="cs-CZ" b="1" dirty="0"/>
              <a:t> Air Base (Katar)</a:t>
            </a:r>
            <a:r>
              <a:rPr lang="cs-CZ" dirty="0"/>
              <a:t>; bez zranění na území Izraele. Odpověď  byla široce čtena jako </a:t>
            </a:r>
            <a:r>
              <a:rPr lang="cs-CZ" b="1" dirty="0"/>
              <a:t>kalibrovaná</a:t>
            </a:r>
            <a:r>
              <a:rPr lang="cs-CZ" dirty="0"/>
              <a:t>: ukázat vůli odpovědět, ale </a:t>
            </a:r>
            <a:r>
              <a:rPr lang="cs-CZ" b="1" dirty="0"/>
              <a:t>nevyrobit americké oběti</a:t>
            </a:r>
            <a:r>
              <a:rPr lang="cs-CZ" dirty="0"/>
              <a:t>, které by vynutily masivní americkou proti-eskalaci. Tomu odpovídají i veřejné výroky o „slabé odpovědi“ a zmínky o varování/časném upozornění</a:t>
            </a:r>
          </a:p>
          <a:p>
            <a:r>
              <a:rPr lang="cs-CZ" b="1" dirty="0"/>
              <a:t>24. 6. 2025</a:t>
            </a:r>
            <a:r>
              <a:rPr lang="cs-CZ" dirty="0"/>
              <a:t>: Trump oznámil příměří Izrael–Írán; příměří bylo popisované jako křehké.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5105373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2272B-1249-07E4-2B3E-B707B428C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Reálný efekt operace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54037E-E182-2DD4-E399-4A1F430B1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Deklarovaný cíl: </a:t>
            </a:r>
            <a:r>
              <a:rPr lang="cs-CZ" b="1" dirty="0"/>
              <a:t>„zničit nebo zásadně degradovat“</a:t>
            </a:r>
            <a:r>
              <a:rPr lang="cs-CZ" dirty="0"/>
              <a:t> jaderný program a dotlačit Írán k dohodě. </a:t>
            </a:r>
          </a:p>
          <a:p>
            <a:pPr marL="0" indent="0">
              <a:buNone/>
            </a:pPr>
            <a:r>
              <a:rPr lang="cs-CZ" dirty="0"/>
              <a:t>Reálný efekt - vedle tvrzení o „extrémně těžkém poškození“ existovala i </a:t>
            </a:r>
            <a:r>
              <a:rPr lang="cs-CZ" b="1" dirty="0"/>
              <a:t>předběžná zpravodajská hodnocení</a:t>
            </a:r>
            <a:r>
              <a:rPr lang="cs-CZ" dirty="0"/>
              <a:t>, že program to mohlo posunout jen o </a:t>
            </a:r>
            <a:r>
              <a:rPr lang="cs-CZ" b="1" dirty="0"/>
              <a:t>měsíce</a:t>
            </a:r>
            <a:r>
              <a:rPr lang="cs-CZ" dirty="0"/>
              <a:t>, ne „zrušit“. </a:t>
            </a:r>
          </a:p>
          <a:p>
            <a:pPr marL="0" indent="0">
              <a:buNone/>
            </a:pPr>
            <a:r>
              <a:rPr lang="cs-CZ" dirty="0"/>
              <a:t>IAEA průběžně informovala o škodách na objektech a o tom, že dopady/radiace je nutné sledovat; zároveň opakovaně řešila škody na budovách v Isfahánu už v první vlně útoků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897610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D8D202-52BE-0F38-E6EE-F79403C6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Rezoluce VS OSN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3590F7-6B6B-525E-AB76-D4BEA3A4A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Dne 27. října přijalo VS OSN rezoluci vyzývající k humanitárnímu příměří ve válce mezi Izraelem a </a:t>
            </a:r>
            <a:r>
              <a:rPr lang="cs-CZ" dirty="0" err="1"/>
              <a:t>Hamásem</a:t>
            </a:r>
            <a:r>
              <a:rPr lang="cs-CZ" dirty="0"/>
              <a:t>. </a:t>
            </a:r>
          </a:p>
          <a:p>
            <a:r>
              <a:rPr lang="cs-CZ" dirty="0"/>
              <a:t>Text navržený Jordánskem  získal podporu 121 zemí, 44 se zdrželo hlasování a proti návrhu hlasovalo 14 zemí, včetně Izraele, Spojených států a Česka.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A80672-8806-4515-C948-DE43D7538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8003240-A8D8-33C4-2B40-F35BF3F1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297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067220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5B592-3F13-42EC-594D-51B507944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Dohody Izrael - </a:t>
            </a:r>
            <a:r>
              <a:rPr lang="cs-CZ" dirty="0" err="1"/>
              <a:t>Hamas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8D21BF-5247-5F40-4C50-CA0C57113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 roce 2025 se pod „dohodou Izrael–</a:t>
            </a:r>
            <a:r>
              <a:rPr lang="cs-CZ" dirty="0" err="1"/>
              <a:t>Hamás</a:t>
            </a:r>
            <a:r>
              <a:rPr lang="cs-CZ" dirty="0"/>
              <a:t>“ typicky myslí </a:t>
            </a:r>
            <a:r>
              <a:rPr lang="cs-CZ" b="1" dirty="0"/>
              <a:t>dva různé balíčky</a:t>
            </a:r>
            <a:r>
              <a:rPr lang="cs-CZ" dirty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lednová</a:t>
            </a:r>
            <a:r>
              <a:rPr lang="cs-CZ" dirty="0"/>
              <a:t> dohoda o příměří + výměnách rukojmích/vězňů, která </a:t>
            </a:r>
            <a:r>
              <a:rPr lang="cs-CZ" b="1" dirty="0"/>
              <a:t>skončila v březnu 2025</a:t>
            </a:r>
            <a:r>
              <a:rPr lang="cs-CZ" dirty="0"/>
              <a:t>, a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 </a:t>
            </a:r>
            <a:r>
              <a:rPr lang="cs-CZ" b="1" dirty="0"/>
              <a:t>říjnová</a:t>
            </a:r>
            <a:r>
              <a:rPr lang="cs-CZ" dirty="0"/>
              <a:t> dohoda („Trumpův plán“), která zavedla nové příměří a rozsáhlé výměny</a:t>
            </a:r>
          </a:p>
        </p:txBody>
      </p:sp>
    </p:spTree>
    <p:extLst>
      <p:ext uri="{BB962C8B-B14F-4D97-AF65-F5344CB8AC3E}">
        <p14:creationId xmlns:p14="http://schemas.microsoft.com/office/powerpoint/2010/main" val="1652776344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EEB17-D893-90D3-743F-FED97ADC1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Lednová dohoda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863E7C-7EED-E5FE-D79F-C93487D90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Izrael měl propouštět palestinské vězně; v návrhu se uvádělo mj. </a:t>
            </a:r>
            <a:r>
              <a:rPr lang="cs-CZ" b="1" dirty="0"/>
              <a:t>30 vězňů za každého civilního rukojmí</a:t>
            </a:r>
            <a:r>
              <a:rPr lang="cs-CZ" dirty="0"/>
              <a:t> a </a:t>
            </a:r>
            <a:r>
              <a:rPr lang="cs-CZ" b="1" dirty="0"/>
              <a:t>50 za každou ženu-vojáka</a:t>
            </a:r>
            <a:r>
              <a:rPr lang="cs-CZ" dirty="0"/>
              <a:t>. </a:t>
            </a:r>
          </a:p>
          <a:p>
            <a:r>
              <a:rPr lang="cs-CZ" dirty="0"/>
              <a:t>Součástí byla </a:t>
            </a:r>
            <a:r>
              <a:rPr lang="cs-CZ" b="1" dirty="0"/>
              <a:t>pauza bojů</a:t>
            </a:r>
            <a:r>
              <a:rPr lang="cs-CZ" dirty="0"/>
              <a:t>, přesuny IDF mimo hustě osídlené oblasti a </a:t>
            </a:r>
            <a:r>
              <a:rPr lang="cs-CZ" b="1" dirty="0"/>
              <a:t>navýšení humanitární pomoci</a:t>
            </a:r>
            <a:r>
              <a:rPr lang="cs-CZ" dirty="0"/>
              <a:t>. </a:t>
            </a:r>
          </a:p>
          <a:p>
            <a:r>
              <a:rPr lang="cs-CZ" dirty="0"/>
              <a:t>Příměří fakticky začalo </a:t>
            </a:r>
            <a:r>
              <a:rPr lang="cs-CZ" b="1" dirty="0"/>
              <a:t>19. 1. 2025</a:t>
            </a:r>
            <a:r>
              <a:rPr lang="cs-CZ" dirty="0"/>
              <a:t> prvním kolem výměny (3 rukojmí / 90 vězňů).</a:t>
            </a:r>
          </a:p>
          <a:p>
            <a:r>
              <a:rPr lang="cs-CZ" b="1" dirty="0"/>
              <a:t>Proč to nevydrželo:</a:t>
            </a:r>
            <a:r>
              <a:rPr lang="cs-CZ" dirty="0"/>
              <a:t> dohoda </a:t>
            </a:r>
            <a:r>
              <a:rPr lang="cs-CZ" b="1" dirty="0"/>
              <a:t>vypršela/rozpadla se 18. 3. 2025</a:t>
            </a:r>
            <a:r>
              <a:rPr lang="cs-CZ" dirty="0"/>
              <a:t> a bojové operace se obnovily; jednání o „další fázi“ se zadrhávala (časování, parametry „trvalého“ příměří, stažení IDF, záruky, správa Gazy)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7538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95490B-4951-92F4-D220-0A0341F0E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1:  Závěr Brežněvovy éry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FE67D47-573E-9CF1-1F08-764A12908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E04FC04-17EA-A8DE-BF81-D43642DE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749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7AF90B2-911A-2013-F64A-E519435D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3: Sovětská válka v Afganistánu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C6BBAB-CFEC-F86E-5A40-D9C226A1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090386-B8EA-F1EE-643D-11475185A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168497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960922-B75B-1899-C080-CC8781E91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Říjnová dohoda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45FECD-5970-21D7-AC36-C30AF5384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Po přeskupení/stažení IDF na dohodnutou linii (často popisovanou jako </a:t>
            </a:r>
            <a:r>
              <a:rPr lang="cs-CZ" b="1" dirty="0"/>
              <a:t>„</a:t>
            </a:r>
            <a:r>
              <a:rPr lang="cs-CZ" b="1" dirty="0" err="1"/>
              <a:t>yellow</a:t>
            </a:r>
            <a:r>
              <a:rPr lang="cs-CZ" b="1" dirty="0"/>
              <a:t> line“</a:t>
            </a:r>
            <a:r>
              <a:rPr lang="cs-CZ" dirty="0"/>
              <a:t>) mělo dojít k rychlému předání  </a:t>
            </a:r>
            <a:r>
              <a:rPr lang="cs-CZ" b="1" dirty="0"/>
              <a:t>všech 48 rukojmích do 72 hodin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Hamás</a:t>
            </a:r>
            <a:r>
              <a:rPr lang="cs-CZ" dirty="0"/>
              <a:t> měl uvolnit </a:t>
            </a:r>
            <a:r>
              <a:rPr lang="cs-CZ" b="1" dirty="0"/>
              <a:t>posledních 20 živých</a:t>
            </a:r>
            <a:r>
              <a:rPr lang="cs-CZ" dirty="0"/>
              <a:t> rukojmích a Izrael měl propustit mimo jiné </a:t>
            </a:r>
            <a:r>
              <a:rPr lang="cs-CZ" b="1" dirty="0"/>
              <a:t>250 dlouhodobě odsouzených</a:t>
            </a:r>
            <a:r>
              <a:rPr lang="cs-CZ" dirty="0"/>
              <a:t> a </a:t>
            </a:r>
            <a:r>
              <a:rPr lang="cs-CZ" b="1" dirty="0"/>
              <a:t>1 700 zadržených z doby války</a:t>
            </a:r>
            <a:r>
              <a:rPr lang="cs-CZ" dirty="0"/>
              <a:t>, plus další skupiny (včetně nezletilých) a řešilo se i předávání těl. </a:t>
            </a:r>
          </a:p>
          <a:p>
            <a:pPr marL="0" indent="0">
              <a:buNone/>
            </a:pPr>
            <a:r>
              <a:rPr lang="cs-CZ" dirty="0"/>
              <a:t>Očekával se </a:t>
            </a:r>
            <a:r>
              <a:rPr lang="cs-CZ" b="1" dirty="0"/>
              <a:t>masivní nárůst</a:t>
            </a:r>
            <a:r>
              <a:rPr lang="cs-CZ" dirty="0"/>
              <a:t> vjezdu humanitárních konvojů.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6558249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1154049" y="0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JUDr. Cyril Svoboda, Ph.D., MBA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36" r="-4082"/>
          <a:stretch/>
        </p:blipFill>
        <p:spPr>
          <a:xfrm>
            <a:off x="575272" y="291668"/>
            <a:ext cx="3091247" cy="61430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00515" y="2508765"/>
            <a:ext cx="42151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ZA POZORNOST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761334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D4FDC-2627-4547-EC82-25C75C95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Oslabit SSSR – válka v Afganistánu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999E2F-8973-5834-0666-4A4ED4A66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Invaze Sovětské armády se uskutečnila v prosinci 1979 pod záminkou údajné žádosti afghánských vládních představitelů a na základě dřívější sovětsko-afghánské Dohody o spolupráci, přátelství a dobrém sousedství. </a:t>
            </a:r>
          </a:p>
          <a:p>
            <a:r>
              <a:rPr lang="cs-CZ" dirty="0"/>
              <a:t>Především se však jednalo o přímou reakci na vyzbrojování </a:t>
            </a:r>
            <a:r>
              <a:rPr lang="cs-CZ" dirty="0" err="1"/>
              <a:t>mudžahedinů</a:t>
            </a:r>
            <a:r>
              <a:rPr lang="cs-CZ" dirty="0"/>
              <a:t> ze strany USA, které začalo od července 1979.</a:t>
            </a:r>
          </a:p>
          <a:p>
            <a:r>
              <a:rPr lang="cs-CZ" dirty="0"/>
              <a:t>Americká doktrína založená na strategii: “vše pro oslabení  postavení a vlivu SSSR.</a:t>
            </a:r>
          </a:p>
          <a:p>
            <a:r>
              <a:rPr lang="cs-CZ" dirty="0"/>
              <a:t>XXII. Letní olympijské hry v Moskvě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USA a další země Západu bojkotovaly tyto hry (účast pouze 80 zemí světa).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D452B02-7FE6-8370-3A0F-B1DE90B16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2A1BBA-8D0E-F083-0222-154E4A10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872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73BF3F-C88B-290C-BF2E-565D82D71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dirty="0"/>
              <a:t>Zbigniew </a:t>
            </a:r>
            <a:r>
              <a:rPr lang="cs-CZ" dirty="0" err="1"/>
              <a:t>Brzezinski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9582DB-EE2A-3F85-5997-E92CF7485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Zbigniew Kazimierz </a:t>
            </a:r>
            <a:r>
              <a:rPr lang="cs-CZ" dirty="0" err="1"/>
              <a:t>Brzeziński</a:t>
            </a:r>
            <a:r>
              <a:rPr lang="cs-CZ" dirty="0"/>
              <a:t> (28. 3. 1928 – 26. 5. 2017 ) -  polsko-americký politolog, vedle Henryho </a:t>
            </a:r>
            <a:r>
              <a:rPr lang="cs-CZ" dirty="0" err="1"/>
              <a:t>Kissingera</a:t>
            </a:r>
            <a:r>
              <a:rPr lang="cs-CZ" dirty="0"/>
              <a:t> a Samuela P. </a:t>
            </a:r>
            <a:r>
              <a:rPr lang="cs-CZ" dirty="0" err="1"/>
              <a:t>Huntingtona</a:t>
            </a:r>
            <a:r>
              <a:rPr lang="cs-CZ" dirty="0"/>
              <a:t> považovaný za šedou eminenci americké zahraniční politiky.</a:t>
            </a:r>
          </a:p>
          <a:p>
            <a:r>
              <a:rPr lang="cs-CZ" dirty="0"/>
              <a:t>V letech 1977–1981 byl bezpečnostním poradcem amerického prezidenta Jimmyho Cartera a později zahraničně-politickým poradcem Baracka Obamy.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D4C54E-E19F-A00A-0F70-9AF49864C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556C35-7ECE-609B-3785-DDD34A46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593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9D4429-3674-9079-CF1C-5B4F26E5F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819"/>
            <a:ext cx="4375151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solidFill>
                  <a:schemeClr val="bg1"/>
                </a:solidFill>
              </a:rPr>
              <a:t>Zbigniew Brzezinski</a:t>
            </a:r>
          </a:p>
        </p:txBody>
      </p:sp>
      <p:pic>
        <p:nvPicPr>
          <p:cNvPr id="1026" name="Picture 2" descr="Zbigniew Brzezinski - Wikipedia">
            <a:extLst>
              <a:ext uri="{FF2B5EF4-FFF2-40B4-BE49-F238E27FC236}">
                <a16:creationId xmlns:a16="http://schemas.microsoft.com/office/drawing/2014/main" id="{0A27928B-A3EC-29D8-2936-CE3DFA4FDB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7" r="-1" b="3522"/>
          <a:stretch/>
        </p:blipFill>
        <p:spPr bwMode="auto"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671034-7CAE-307B-818F-0B3F2A3E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466933"/>
            <a:ext cx="2635250" cy="7078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789B0A88-CBF1-4A65-9018-C7FEF8242273}" type="slidenum">
              <a:rPr lang="en-US" sz="4400">
                <a:solidFill>
                  <a:srgbClr val="FFFFFF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33</a:t>
            </a:fld>
            <a:endParaRPr lang="en-US" sz="44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D88207-5F7A-7510-46EC-EB1698F69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defRPr/>
            </a:pPr>
            <a:endParaRPr lang="en-US" sz="10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610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3C09A-BA6C-F53D-A445-1E1D61C9B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Americká angažovanost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F8C1C7-1583-3E67-8701-E3807D675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0F0F0F"/>
                </a:solidFill>
                <a:effectLst/>
                <a:latin typeface="Söhne"/>
              </a:rPr>
              <a:t>CIA začala poskytovat pomoc </a:t>
            </a:r>
            <a:r>
              <a:rPr lang="cs-CZ" b="0" i="0" dirty="0" err="1">
                <a:solidFill>
                  <a:srgbClr val="0F0F0F"/>
                </a:solidFill>
                <a:effectLst/>
                <a:latin typeface="Söhne"/>
              </a:rPr>
              <a:t>Mudžáhedínům</a:t>
            </a:r>
            <a:r>
              <a:rPr lang="cs-CZ" b="0" i="0" dirty="0">
                <a:solidFill>
                  <a:srgbClr val="0F0F0F"/>
                </a:solidFill>
                <a:effectLst/>
                <a:latin typeface="Söhne"/>
              </a:rPr>
              <a:t>  v roce 1980.  Dne  3. července 1979 podepsal prezident Carter první směrnici pro tajnou pomoc proti odpůrcům prosovětského režimu v Kábulu. </a:t>
            </a:r>
          </a:p>
          <a:p>
            <a:r>
              <a:rPr lang="cs-CZ" b="0" i="0" dirty="0">
                <a:solidFill>
                  <a:srgbClr val="0F0F0F"/>
                </a:solidFill>
                <a:effectLst/>
                <a:latin typeface="Söhne"/>
              </a:rPr>
              <a:t>Tajná operace  Rusy vtáhla do afgánské pasti. Vůle USA vnutit  Sovětskému svazu jeho vietnamskou válku. </a:t>
            </a:r>
          </a:p>
          <a:p>
            <a:r>
              <a:rPr lang="cs-CZ" b="0" i="0" dirty="0">
                <a:solidFill>
                  <a:srgbClr val="0F0F0F"/>
                </a:solidFill>
                <a:effectLst/>
                <a:latin typeface="Söhne"/>
              </a:rPr>
              <a:t>Skutečně, po téměř 10 let muselo Moskva vést nepodporovanou válku, konflikt, který způsobil demoralizaci a nakonec rozpad sovětského impéria.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DB71B4F-4E84-1CB6-CB70-0D5263FC5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32F822-D9CE-9FD2-905E-C44DACB8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774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71365D-FC5D-333D-3E5C-7C183E193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Mudžahedíni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E35BBC-49ED-C958-E038-5A4CBE4AC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Mudžáhid  „ten, kdo o něco usiluje”, resp. „ten, kdo bojuje v džihádu” množ. č. </a:t>
            </a:r>
            <a:r>
              <a:rPr lang="cs-CZ" dirty="0" err="1"/>
              <a:t>mudžáhedíni</a:t>
            </a:r>
            <a:r>
              <a:rPr lang="cs-CZ" dirty="0"/>
              <a:t> je muslim angažovaný a bojující v džihádu.</a:t>
            </a:r>
          </a:p>
          <a:p>
            <a:r>
              <a:rPr lang="cs-CZ" dirty="0"/>
              <a:t>Slovo mudžáhid bylo v západním světě poprvé definováno v roce 1958 pro muslimské </a:t>
            </a:r>
            <a:r>
              <a:rPr lang="cs-CZ" dirty="0" err="1"/>
              <a:t>guerrilové</a:t>
            </a:r>
            <a:r>
              <a:rPr lang="cs-CZ" dirty="0"/>
              <a:t> vzbouřence </a:t>
            </a:r>
          </a:p>
          <a:p>
            <a:r>
              <a:rPr lang="cs-CZ" dirty="0"/>
              <a:t>Mudžahedíny lze nalézt ve všech zemích světa, ve kterých má vliv islám – Indie a Kašmír, Írán a Irák, Myanmar a Filipíny, Somálsko i ve válce v </a:t>
            </a:r>
            <a:r>
              <a:rPr lang="cs-CZ" dirty="0" err="1"/>
              <a:t>Čečně</a:t>
            </a:r>
            <a:r>
              <a:rPr lang="cs-CZ" dirty="0"/>
              <a:t>. </a:t>
            </a:r>
          </a:p>
          <a:p>
            <a:r>
              <a:rPr lang="cs-CZ"/>
              <a:t>Nejznámější </a:t>
            </a:r>
            <a:r>
              <a:rPr lang="cs-CZ" dirty="0"/>
              <a:t>událostí, která vedla ke zformování mudžahedínů z více než 30 muslimských zemí, byla sovětská invaze do Afghánistánu v roce 1979.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44931DF-95C9-1E91-7244-6904129A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0532C4F-BB25-4173-E237-665E15AC5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9329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A5DED1-16D5-3DF8-0099-C6DE036BC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Džihád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90899D-2466-0820-742D-DDE697BCE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 err="1"/>
              <a:t>Srdcem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dirty="0" err="1"/>
              <a:t>prohlubování</a:t>
            </a:r>
            <a:r>
              <a:rPr lang="en-US" dirty="0"/>
              <a:t> </a:t>
            </a:r>
            <a:r>
              <a:rPr lang="en-US" dirty="0" err="1"/>
              <a:t>osobní</a:t>
            </a:r>
            <a:r>
              <a:rPr lang="en-US" dirty="0"/>
              <a:t> </a:t>
            </a:r>
            <a:r>
              <a:rPr lang="en-US" dirty="0" err="1"/>
              <a:t>zbožnosti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 err="1"/>
              <a:t>Jazykem</a:t>
            </a:r>
            <a:r>
              <a:rPr lang="en-US" dirty="0"/>
              <a:t>- </a:t>
            </a:r>
            <a:r>
              <a:rPr lang="en-US" dirty="0" err="1"/>
              <a:t>šíření</a:t>
            </a:r>
            <a:r>
              <a:rPr lang="en-US" dirty="0"/>
              <a:t> </a:t>
            </a:r>
            <a:r>
              <a:rPr lang="en-US" dirty="0" err="1"/>
              <a:t>Pravdy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 err="1"/>
              <a:t>Rukou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dirty="0" err="1"/>
              <a:t>obecně</a:t>
            </a:r>
            <a:r>
              <a:rPr lang="en-US" dirty="0"/>
              <a:t> </a:t>
            </a:r>
            <a:r>
              <a:rPr lang="en-US" dirty="0" err="1"/>
              <a:t>záslužná</a:t>
            </a:r>
            <a:r>
              <a:rPr lang="en-US" dirty="0"/>
              <a:t> a </a:t>
            </a:r>
            <a:r>
              <a:rPr lang="en-US" dirty="0" err="1"/>
              <a:t>charitativní</a:t>
            </a:r>
            <a:r>
              <a:rPr lang="en-US" dirty="0"/>
              <a:t> </a:t>
            </a:r>
            <a:r>
              <a:rPr lang="en-US" dirty="0" err="1"/>
              <a:t>činnost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 err="1"/>
              <a:t>Mečem</a:t>
            </a:r>
            <a:r>
              <a:rPr lang="en-US" dirty="0"/>
              <a:t> –  </a:t>
            </a:r>
            <a:r>
              <a:rPr lang="en-US" dirty="0" err="1"/>
              <a:t>dvě</a:t>
            </a:r>
            <a:r>
              <a:rPr lang="en-US" dirty="0"/>
              <a:t>  </a:t>
            </a:r>
            <a:r>
              <a:rPr lang="en-US" dirty="0" err="1"/>
              <a:t>formy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4 a) </a:t>
            </a:r>
            <a:r>
              <a:rPr lang="en-US" dirty="0" err="1"/>
              <a:t>prosazovní</a:t>
            </a:r>
            <a:r>
              <a:rPr lang="en-US" dirty="0"/>
              <a:t>   </a:t>
            </a:r>
            <a:r>
              <a:rPr lang="en-US" dirty="0" err="1"/>
              <a:t>šíření</a:t>
            </a:r>
            <a:r>
              <a:rPr lang="en-US" dirty="0"/>
              <a:t> </a:t>
            </a:r>
            <a:r>
              <a:rPr lang="en-US" dirty="0" err="1"/>
              <a:t>víry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bezvěrcům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území</a:t>
            </a:r>
            <a:r>
              <a:rPr lang="en-US" dirty="0"/>
              <a:t> </a:t>
            </a:r>
            <a:r>
              <a:rPr lang="en-US" dirty="0" err="1"/>
              <a:t>islámského</a:t>
            </a:r>
            <a:r>
              <a:rPr lang="en-US" dirty="0"/>
              <a:t> </a:t>
            </a:r>
            <a:r>
              <a:rPr lang="en-US" dirty="0" err="1"/>
              <a:t>státu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/>
              <a:t>4 b) </a:t>
            </a:r>
            <a:r>
              <a:rPr lang="en-US" dirty="0" err="1"/>
              <a:t>obrana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vnějšímu</a:t>
            </a:r>
            <a:r>
              <a:rPr lang="en-US" dirty="0"/>
              <a:t> </a:t>
            </a:r>
            <a:r>
              <a:rPr lang="en-US" dirty="0" err="1"/>
              <a:t>nepříteli</a:t>
            </a:r>
            <a:endParaRPr lang="en-US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FDFD189-AC3A-8AFF-054A-6B5237F78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1C15EF-4D65-6E68-B1E1-9E4D41E4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676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BC2EC326-3E45-CDE7-2BBD-F0D7E2C4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4: Převaha Západu – cesta ke sjednocení Evropy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81D63B9-33C3-8E7A-A7CF-DCFC7D55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951F68D-6941-AAE9-F49F-3D8A2E387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726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156B5-4A44-29F6-A3CF-2CDBEC95A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Ronald  Reagan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D15394-A6A1-D06B-662E-6F45339C3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Ronald Wilson Reagan (6. února 1911 </a:t>
            </a:r>
            <a:r>
              <a:rPr lang="cs-CZ" dirty="0" err="1"/>
              <a:t>Tampico</a:t>
            </a:r>
            <a:r>
              <a:rPr lang="cs-CZ" dirty="0"/>
              <a:t>, Illinois – 5. června 2004 Los Angeles, Kalifornie) byl 40. prezident Spojených států amerických (1981–1989) a 33. guvernér Kalifornie (1967–1975). </a:t>
            </a:r>
          </a:p>
          <a:p>
            <a:r>
              <a:rPr lang="cs-CZ" dirty="0"/>
              <a:t>Jeho prezidentství je často vnímáno jako počátek nové éry Republikánské strany a konzervatismu ve Spojených státech. </a:t>
            </a:r>
          </a:p>
          <a:p>
            <a:r>
              <a:rPr lang="cs-CZ" dirty="0"/>
              <a:t>Pro jeho prezidentství je charakteristická nová ekonomická a sociální politika, přezdívaná reaganomika, a konfrontační zahraniční politika vůči Sovětskému svazu a komunistickému hnutí po celém světě. </a:t>
            </a:r>
          </a:p>
          <a:p>
            <a:r>
              <a:rPr lang="cs-CZ" dirty="0"/>
              <a:t>Před vstupem do politiky pracoval jako herec a byl také předsedou hereckých odborů.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B21F909-0D72-E56E-84E8-44DFB263E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2A3197-94FF-62C0-64DE-550E5638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8682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E0AC08-92F0-036A-49A2-E638F905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Ronald Wilson Reagan 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46CBB6-02D0-ED19-8E43-D41E1B42E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endParaRPr lang="en-US" sz="1200" kern="1200">
              <a:solidFill>
                <a:schemeClr val="bg1">
                  <a:lumMod val="50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205E107-6206-326D-DE65-471277BC6F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1" b="1"/>
          <a:stretch/>
        </p:blipFill>
        <p:spPr bwMode="auto">
          <a:xfrm>
            <a:off x="7115177" y="115193"/>
            <a:ext cx="4950618" cy="66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9C14394-668E-7A16-9018-E4244337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9B0A88-CBF1-4A65-9018-C7FEF824227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804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635BB0-C4C2-A2FE-E1EB-B3512B73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cs-CZ" sz="4000">
                <a:solidFill>
                  <a:schemeClr val="bg1"/>
                </a:solidFill>
              </a:rPr>
              <a:t>Leonid Iljič Brežněv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550CA83-4206-AD48-F102-07C325361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7" r="-1" b="-1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55CB09-C0A6-7BA5-E3D0-0A6B7E30A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466933"/>
            <a:ext cx="2635250" cy="7078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89B0A88-CBF1-4A65-9018-C7FEF8242273}" type="slidenum">
              <a:rPr lang="cs-CZ" sz="4400">
                <a:solidFill>
                  <a:schemeClr val="bg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cs-CZ" sz="440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B922A3-6121-A572-FF47-B15642CC9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3146400"/>
            <a:ext cx="6140449" cy="268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>
                <a:solidFill>
                  <a:schemeClr val="bg1">
                    <a:alpha val="80000"/>
                  </a:schemeClr>
                </a:solidFill>
              </a:rPr>
              <a:t>Nejvyšší představitel Sovětského svazu (SSSR) v období let 1964–1982.</a:t>
            </a:r>
          </a:p>
          <a:p>
            <a:pPr marL="0" indent="0">
              <a:buNone/>
            </a:pPr>
            <a:br>
              <a:rPr lang="cs-CZ" sz="2400">
                <a:solidFill>
                  <a:schemeClr val="bg1">
                    <a:alpha val="80000"/>
                  </a:schemeClr>
                </a:solidFill>
              </a:rPr>
            </a:br>
            <a:endParaRPr lang="cs-CZ" sz="240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6912483-E5DF-336B-426D-588BC3B2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>
            <a:normAutofit/>
          </a:bodyPr>
          <a:lstStyle/>
          <a:p>
            <a:pPr algn="r"/>
            <a:endParaRPr lang="cs-CZ" sz="1000">
              <a:solidFill>
                <a:schemeClr val="bg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5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616614-2DE8-FD5D-9EF2-A28EFCE5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Reaganova doktrína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17E098-F078-0138-8491-872F69FFB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Za Reagana došlo k další eskalaci studené války a k ukončení politiky </a:t>
            </a:r>
            <a:r>
              <a:rPr lang="cs-CZ" dirty="0" err="1"/>
              <a:t>détente</a:t>
            </a:r>
            <a:r>
              <a:rPr lang="cs-CZ" dirty="0"/>
              <a:t> v souvislosti se sovětskou invazí do Afghánistánu v roce 1979.</a:t>
            </a:r>
          </a:p>
          <a:p>
            <a:pPr marL="0" indent="0">
              <a:buNone/>
            </a:pPr>
            <a:r>
              <a:rPr lang="cs-CZ" dirty="0"/>
              <a:t>Reaganova administrativa zavedla </a:t>
            </a:r>
            <a:r>
              <a:rPr lang="cs-CZ" b="1" dirty="0"/>
              <a:t>nové zbrojní programy namířené vůči Sovětskému svazu</a:t>
            </a:r>
            <a:r>
              <a:rPr lang="cs-CZ" dirty="0"/>
              <a:t>: obnovení vývoje bombardéru B-1, jehož vývoj předtím zastavila a vývoj raket MX „</a:t>
            </a:r>
            <a:r>
              <a:rPr lang="cs-CZ" dirty="0" err="1"/>
              <a:t>Peacekeeper</a:t>
            </a:r>
            <a:r>
              <a:rPr lang="cs-CZ" dirty="0"/>
              <a:t>“.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 reakci na rozmístění sovětských střel SS-20 byly v Západním Německu rozmístěny rakety </a:t>
            </a:r>
            <a:r>
              <a:rPr lang="cs-CZ" dirty="0" err="1"/>
              <a:t>Pershing</a:t>
            </a:r>
            <a:r>
              <a:rPr lang="cs-CZ" dirty="0"/>
              <a:t> II.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CBC644B-D5B1-919B-784E-E5CE9C4E1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88119E5-889B-9E7C-DDEB-9C4BF3EE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987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44A71-1665-4549-97C6-AC85A546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Strategická obranná iniciativa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65D833-B032-3E84-118D-3206DBAE7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Jedním z nejkontroverznějších programů byla Strategická obranná iniciativa (</a:t>
            </a:r>
            <a:r>
              <a:rPr lang="cs-CZ" b="1" dirty="0" err="1"/>
              <a:t>Strategic</a:t>
            </a:r>
            <a:r>
              <a:rPr lang="cs-CZ" b="1" dirty="0"/>
              <a:t> Defense </a:t>
            </a:r>
            <a:r>
              <a:rPr lang="cs-CZ" b="1" dirty="0" err="1"/>
              <a:t>Initiative</a:t>
            </a:r>
            <a:r>
              <a:rPr lang="cs-CZ" dirty="0"/>
              <a:t>, SDI). Smyslem projektu bylo vyvinout systém, který by ochránil Spojené státy před útokem balistickými raketami.</a:t>
            </a:r>
          </a:p>
          <a:p>
            <a:r>
              <a:rPr lang="cs-CZ" dirty="0"/>
              <a:t>Reagan věřil, že tento obranný systém učiní jadernou válku neuskutečnitelnou.</a:t>
            </a:r>
          </a:p>
          <a:p>
            <a:r>
              <a:rPr lang="cs-CZ" dirty="0"/>
              <a:t>Kritici však nevěřili, že je projekt technologicky realizovatelný a překřtili jej na „</a:t>
            </a:r>
            <a:r>
              <a:rPr lang="cs-CZ" b="1" dirty="0"/>
              <a:t>Hvězdné války</a:t>
            </a:r>
            <a:r>
              <a:rPr lang="cs-CZ" dirty="0"/>
              <a:t>“.</a:t>
            </a:r>
          </a:p>
          <a:p>
            <a:r>
              <a:rPr lang="cs-CZ" dirty="0"/>
              <a:t>Sověti začali být SDI znepokojeni a Jurij Andropov prohlásil, že systém „bude rizikem pro celý svět“. SDI je někdy uváděna jako jeden důvod, který přispěl ke konci studené války.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9E988E8-6333-0FD5-35ED-CA78ED1D2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24D724-3BC4-3F86-6BF9-00321C2C9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34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B774F1-58B8-C052-F617-8701B5AF9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Cesta k sjednocení Evropy</a:t>
            </a:r>
          </a:p>
        </p:txBody>
      </p:sp>
      <p:pic>
        <p:nvPicPr>
          <p:cNvPr id="6" name="Online médium 5" descr="President Ronald Reagan &quot;Tear Down This Wall&quot; Speech at Berlin Wall">
            <a:hlinkClick r:id="" action="ppaction://media"/>
            <a:extLst>
              <a:ext uri="{FF2B5EF4-FFF2-40B4-BE49-F238E27FC236}">
                <a16:creationId xmlns:a16="http://schemas.microsoft.com/office/drawing/2014/main" id="{9109881D-1800-4950-E77A-2BDD0089ADC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5638" y="1825625"/>
            <a:ext cx="580231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3E1966-5724-34EB-0CB9-9B1F9434C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49596D-5351-E544-2719-80AFD6AE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93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4A7BF-063D-505A-5E50-D33D399CD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eroze moci v SSSR – konec vlády KSSS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97121F-8958-123A-2115-271420D74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Systém založený na všudy přítomné moci komunistické strany</a:t>
            </a:r>
          </a:p>
          <a:p>
            <a:r>
              <a:rPr lang="cs-CZ" dirty="0"/>
              <a:t>Gorbačova snaha přenést odpovědnost z komunistické strany na státní aparát – ministerstva</a:t>
            </a:r>
          </a:p>
          <a:p>
            <a:r>
              <a:rPr lang="cs-CZ" dirty="0"/>
              <a:t>Snaha přiblížit se principům právního státu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FABDD2-58B9-762B-3989-B23EE4986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6BFF84-E4FC-4537-3749-FDCBB519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438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EA629D-875F-D75B-83C0-C69BEC72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 Politika podpory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6A32BE-F263-4E88-A600-D23EF205D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Reagan se tak rozhodl  </a:t>
            </a:r>
            <a:r>
              <a:rPr lang="cs-CZ" b="1" dirty="0"/>
              <a:t>podpořit v provádění dalších reforem v SSSR</a:t>
            </a:r>
            <a:r>
              <a:rPr lang="cs-CZ" dirty="0"/>
              <a:t>.</a:t>
            </a:r>
          </a:p>
          <a:p>
            <a:r>
              <a:rPr lang="cs-CZ" dirty="0"/>
              <a:t>Gorbačov souhlasil se setkáním s Reaganem na čtyřech summitech po celém světě a to v Ženevě, v </a:t>
            </a:r>
            <a:r>
              <a:rPr lang="cs-CZ" dirty="0" err="1"/>
              <a:t>Rejkjavíku</a:t>
            </a:r>
            <a:r>
              <a:rPr lang="cs-CZ" dirty="0"/>
              <a:t>, ve Washingtonu D.C. a v Moskvě. Reagan věřil, že může přesvědčit Sověty, aby začali budovat otevřenou společnost a tržní ekonomiku. </a:t>
            </a:r>
          </a:p>
          <a:p>
            <a:r>
              <a:rPr lang="cs-CZ" dirty="0"/>
              <a:t>Při třetím summitu ve Washingtonu D. C. v roce 1987 podepsali Reagan a Gorbačov Smlouvu o likvidaci raket středního a krátkého doletu, která eliminovala všechny americké a sovětské rakety středního doletu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B9E6978-CCBD-05F5-8E75-AD31BC399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EE15BEB-FB46-F770-7C28-2B39A8F2D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8722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FA959-B2C1-F1F4-0423-45B10D9A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Vedoucí úloha KSSS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F37ED9-FCA5-5374-EC1E-494DA2FCE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Vedoucí a usměrňující silou sovětské společnosti,</a:t>
            </a:r>
            <a:r>
              <a:rPr lang="cs-CZ" b="1" dirty="0"/>
              <a:t> jádrem </a:t>
            </a:r>
            <a:r>
              <a:rPr lang="cs-CZ" dirty="0"/>
              <a:t>jejího politického systému, státních a společenských organizací je Komunistické strana Sovětského  svazu. KSSS existuje pro lid a slouží lidu.</a:t>
            </a:r>
          </a:p>
          <a:p>
            <a:r>
              <a:rPr lang="cs-CZ" dirty="0"/>
              <a:t>KSSS je vyzbrojena marxisticko-leninským učením, určuje generální perspektivu  rozvoje společnosti, linii </a:t>
            </a:r>
            <a:r>
              <a:rPr lang="cs-CZ" b="1" dirty="0"/>
              <a:t>vnitřní a zahraniční politiky </a:t>
            </a:r>
            <a:r>
              <a:rPr lang="cs-CZ" dirty="0"/>
              <a:t>SSSR</a:t>
            </a:r>
          </a:p>
          <a:p>
            <a:r>
              <a:rPr lang="cs-CZ" dirty="0"/>
              <a:t>(Ústava SSSR z 7.10.1977, čl. 6)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6566ACF-6024-4FF1-7D3E-19FEA5D8D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DCAC534-6954-55D0-DE85-435C5263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613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5DD09-7012-39AA-83A8-63D14DD1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Konec studené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E5D5B2-4F61-57DB-8895-7B30080EE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Na začátku 80. let začal Sovětský svaz stahovat kvalitativní náskok, který si stihla americká armáda vybudovat. </a:t>
            </a:r>
          </a:p>
          <a:p>
            <a:pPr marL="0" indent="0">
              <a:buNone/>
            </a:pPr>
            <a:r>
              <a:rPr lang="cs-CZ" dirty="0"/>
              <a:t>S rozvojem Sovětské armády se však </a:t>
            </a:r>
            <a:r>
              <a:rPr lang="cs-CZ" b="1" dirty="0"/>
              <a:t>sovětský rozpočet dostal do značného deficitu</a:t>
            </a:r>
            <a:r>
              <a:rPr lang="cs-CZ" dirty="0"/>
              <a:t> a v důsledku tak Gorbačov nabídl Spojeným státům ústupky týkající se počtu konvenčních sil, jaderných zbraní a politiky vůči východní Evropě.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BB6BD86-BDE7-C4C2-3248-658203AE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E22149-4566-98D0-1589-EC266880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54404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12A372-19F0-80B9-2271-764B0F906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George Herbert Walker Bush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69DA91-CCDD-D2CF-6E77-A04BE815C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endParaRPr lang="en-US" sz="1200" kern="1200">
              <a:solidFill>
                <a:schemeClr val="bg1">
                  <a:lumMod val="50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eorge H. W. Bush (1989)">
            <a:extLst>
              <a:ext uri="{FF2B5EF4-FFF2-40B4-BE49-F238E27FC236}">
                <a16:creationId xmlns:a16="http://schemas.microsoft.com/office/drawing/2014/main" id="{8846D6DC-1CE5-0293-A3C8-D24CE720DE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r="1919" b="-2"/>
          <a:stretch/>
        </p:blipFill>
        <p:spPr bwMode="auto">
          <a:xfrm>
            <a:off x="7115177" y="115193"/>
            <a:ext cx="4950618" cy="66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8641C2B-2491-ABF3-E4B6-C136A2EC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9B0A88-CBF1-4A65-9018-C7FEF824227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3845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9DA0D-A443-9F95-98E6-5CFF6D968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George Herbert Walker Bush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F161F8-DFAC-2F19-0EBD-971E9AC98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Postupně působil jako kongresman za stát Texas (1967–1971), velvyslanec USA při OSN (1971–1973), předseda Národní rady Republikánů (1973–1974), vedoucí styčného úřadu USA v Čínské lidové republice (1974–1975), ředitel CIA (1976–1977) a viceprezident USA ve vládě Ronalda Reagana (1981–1989), v letech 1989–1993 41. prezident Spojených států.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C14DEE-7047-5F38-76D5-8841A3D9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DE51A46-D2D4-0877-EE20-112A10128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02178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24522-E96D-694B-D749-30F389620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George Herbert Walker Bush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344CFB-4478-D9F6-F728-8CBAAEDC7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Jako</a:t>
            </a:r>
            <a:r>
              <a:rPr lang="cs-CZ" b="1" dirty="0"/>
              <a:t> jediný </a:t>
            </a:r>
            <a:r>
              <a:rPr lang="cs-CZ" dirty="0"/>
              <a:t>americký prezident v historii v roce 1990 navštívil </a:t>
            </a:r>
            <a:r>
              <a:rPr lang="cs-CZ" b="1" dirty="0"/>
              <a:t>Československo</a:t>
            </a:r>
            <a:r>
              <a:rPr lang="cs-CZ" dirty="0"/>
              <a:t>.</a:t>
            </a:r>
          </a:p>
          <a:p>
            <a:r>
              <a:rPr lang="cs-CZ" dirty="0"/>
              <a:t> Jeho projevu na Václavském náměstí přihlíželo více než 100 tisíc lidí. Přivezl tehdy do Prahy kopii Zvonu svobody.</a:t>
            </a:r>
          </a:p>
          <a:p>
            <a:r>
              <a:rPr lang="cs-CZ" dirty="0"/>
              <a:t>K 10. výročí sametové revoluce navštívil v listopadu 1999 Českou republiku. Tehdy převzal též čestnou medaili T.G. Masaryka. Byl nositelem Řádu Bílého lva (1999) a ocenění Ronald Reagan </a:t>
            </a:r>
            <a:r>
              <a:rPr lang="cs-CZ" dirty="0" err="1"/>
              <a:t>Freedom</a:t>
            </a:r>
            <a:r>
              <a:rPr lang="cs-CZ" dirty="0"/>
              <a:t> </a:t>
            </a:r>
            <a:r>
              <a:rPr lang="cs-CZ" dirty="0" err="1"/>
              <a:t>Award</a:t>
            </a:r>
            <a:r>
              <a:rPr lang="cs-CZ" dirty="0"/>
              <a:t> (2007).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7070E34-2152-A49C-809A-59A3ED8AE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F58A4D-F975-A675-1951-5E28DF20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643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7C965C-C60A-E6F4-A1E6-5BFB6B8CC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Leonid Iljič Brežněv základní data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1E265-75D1-09FE-847F-A12DC867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 roce 1960  předseda Nejvyššího sovětu, </a:t>
            </a:r>
            <a:r>
              <a:rPr lang="cs-CZ" b="1" dirty="0"/>
              <a:t>nominální hlava státu</a:t>
            </a:r>
            <a:r>
              <a:rPr lang="cs-CZ" dirty="0"/>
              <a:t>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 vnitrostranickém puči proti </a:t>
            </a:r>
            <a:r>
              <a:rPr lang="cs-CZ" dirty="0" err="1"/>
              <a:t>Nikitovi</a:t>
            </a:r>
            <a:r>
              <a:rPr lang="cs-CZ" dirty="0"/>
              <a:t> Chruščovovi se Brežněv v roce 1964 stal skutečným vůdcem Sovětského svazu, a to nejprve prvním tajemníkem a od roku 1966 generálním tajemníkem Ústředního výboru KSSS.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A0C5E7D-9618-C48B-B551-0648B4113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544C185-23F3-31D5-28F6-C9129453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522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C82B4-4EAF-8F4C-96C1-8D42400AD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 5: Izraelsko-egyptský mír</a:t>
            </a:r>
          </a:p>
        </p:txBody>
      </p:sp>
    </p:spTree>
    <p:extLst>
      <p:ext uri="{BB962C8B-B14F-4D97-AF65-F5344CB8AC3E}">
        <p14:creationId xmlns:p14="http://schemas.microsoft.com/office/powerpoint/2010/main" val="503284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15694-FED1-A749-8B1C-74EC57B5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Šestidenní válka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A30181-8267-F543-85FA-58CD571A2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Šestidenní válka  5.–10. června 1967 </a:t>
            </a:r>
            <a:r>
              <a:rPr lang="cs-CZ" dirty="0"/>
              <a:t>- vojenské střetnutí mezi Izraelem a koalicí Egypta, Sýrie a Jordánska. Jednotkami  přispěly dále  Irák, Saúdská Arábie, Súdán, Tunisko, Maroko a Alžírsko. </a:t>
            </a:r>
          </a:p>
          <a:p>
            <a:r>
              <a:rPr lang="cs-CZ" dirty="0"/>
              <a:t>Válka propukla 5. června úderem izraelského letectva proti leteckým základnám Egypta a skončila 10. června, kdy Izrael ukončil bojové akce. Arabská koalice v ní utrpěla zdrcující porážku – Egypt ztratil Gazu a celý Sinaj, Jordánsko Východní Jeruzalém a celý Západní břeh Jordánu a Sýrie Golanské výšiny. Výsledek války ovlivnil geopolitiku regionu až dodnes.</a:t>
            </a:r>
          </a:p>
        </p:txBody>
      </p:sp>
    </p:spTree>
    <p:extLst>
      <p:ext uri="{BB962C8B-B14F-4D97-AF65-F5344CB8AC3E}">
        <p14:creationId xmlns:p14="http://schemas.microsoft.com/office/powerpoint/2010/main" val="29818270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28836-AD39-0545-B691-194DA1A4E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Výsledek šestidenní války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DF08683-5339-E349-B944-1C56CC139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5328" y="1825625"/>
            <a:ext cx="45813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749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FD69AD-5FEB-8843-87DC-9702B7DA8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Postavení velmocí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E66ABB-1BB2-2141-A2FC-5350A7746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 okamžiku zahájení bojů měly obě velmoci (SSSR a USA) v prostoru Středozemního moře přítomny své námořní síly. SSSR vyslal do Středomoří eskadru ze sestavy Severní a Černomořské flotily.</a:t>
            </a:r>
          </a:p>
          <a:p>
            <a:r>
              <a:rPr lang="cs-CZ" b="1" dirty="0"/>
              <a:t>Sovětský svaz </a:t>
            </a:r>
            <a:r>
              <a:rPr lang="cs-CZ" dirty="0"/>
              <a:t>se postavil na </a:t>
            </a:r>
            <a:r>
              <a:rPr lang="cs-CZ" b="1" dirty="0"/>
              <a:t>stranu Egypta a Sýrie </a:t>
            </a:r>
            <a:r>
              <a:rPr lang="cs-CZ" dirty="0"/>
              <a:t>jako obětí agrese a 10. června přerušil s Izraelem </a:t>
            </a:r>
            <a:r>
              <a:rPr lang="cs-CZ" b="1" dirty="0"/>
              <a:t>veškeré diplomatické styky</a:t>
            </a:r>
            <a:r>
              <a:rPr lang="cs-CZ" dirty="0"/>
              <a:t>. Následně tento krok učinily další země sovětského bloku (s výjimkou Rumunska.</a:t>
            </a:r>
          </a:p>
          <a:p>
            <a:r>
              <a:rPr lang="cs-CZ" dirty="0"/>
              <a:t>Přerušením diplomatických vztahů ze strany sovětského bloku se  </a:t>
            </a:r>
            <a:r>
              <a:rPr lang="cs-CZ" b="1" dirty="0"/>
              <a:t>Sovětský svaz vyloučil </a:t>
            </a:r>
            <a:r>
              <a:rPr lang="cs-CZ" dirty="0"/>
              <a:t>z procesu blízkovýchodního urovnání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52554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3483C-7CA0-D447-BC3B-CD8C09F1C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Izraelský zisk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58BD2C-59BE-F14F-BFBF-80EABE295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Izrael získal </a:t>
            </a:r>
            <a:r>
              <a:rPr lang="cs-CZ" b="1" dirty="0"/>
              <a:t>rozsáhlá území</a:t>
            </a:r>
            <a:r>
              <a:rPr lang="cs-CZ" dirty="0"/>
              <a:t>: Sinajský poloostrov a Golanské výšiny (skončilo syrské ostřelování Izraele a naopak byla Sýrie z Golanských výšin lehce zranitelná).</a:t>
            </a:r>
          </a:p>
          <a:p>
            <a:r>
              <a:rPr lang="cs-CZ" dirty="0"/>
              <a:t> Zároveň „</a:t>
            </a:r>
            <a:r>
              <a:rPr lang="cs-CZ" b="1" dirty="0"/>
              <a:t>získal“ Izrael i více než 1 milión Arabů</a:t>
            </a:r>
            <a:r>
              <a:rPr lang="cs-CZ" dirty="0"/>
              <a:t>. Z ekonomického hlediska byl zisk Sinajského poloostrova přínosem, zejména tamní ropná naleziště. </a:t>
            </a:r>
          </a:p>
          <a:p>
            <a:r>
              <a:rPr lang="cs-CZ" dirty="0"/>
              <a:t>Židé zároveň </a:t>
            </a:r>
            <a:r>
              <a:rPr lang="cs-CZ" b="1" dirty="0"/>
              <a:t>obsazením Jeruzaléma </a:t>
            </a:r>
            <a:r>
              <a:rPr lang="cs-CZ" dirty="0"/>
              <a:t>získali přístup k nejposvátnějším místům judaismu. </a:t>
            </a:r>
          </a:p>
          <a:p>
            <a:r>
              <a:rPr lang="cs-CZ" dirty="0"/>
              <a:t>Zisk nových území podpořil i přistěhovalectví, koncem 60. let se z Polska do Izraele přestěhovalo 11 200 polských Židů, během 70. let 20. století potom 160 000 Židů ze Sovětského svaz</a:t>
            </a:r>
          </a:p>
        </p:txBody>
      </p:sp>
    </p:spTree>
    <p:extLst>
      <p:ext uri="{BB962C8B-B14F-4D97-AF65-F5344CB8AC3E}">
        <p14:creationId xmlns:p14="http://schemas.microsoft.com/office/powerpoint/2010/main" val="5590955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61476-BCB0-4E40-AE68-625ED86E0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Reakce Egypta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BEFFFC-D45C-7A45-8DAA-4124D71CE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Došlo k všeobecnému poklesu důvěry v </a:t>
            </a:r>
            <a:r>
              <a:rPr lang="cs-CZ" dirty="0" err="1"/>
              <a:t>Násirovu</a:t>
            </a:r>
            <a:r>
              <a:rPr lang="cs-CZ" dirty="0"/>
              <a:t> osobu i k poklesu důvěry v armádu. </a:t>
            </a:r>
          </a:p>
          <a:p>
            <a:r>
              <a:rPr lang="cs-CZ" dirty="0"/>
              <a:t>V tisku se objevila do té doby nebývalá kritika vojenského velení. 23. července </a:t>
            </a:r>
            <a:r>
              <a:rPr lang="cs-CZ" dirty="0" err="1"/>
              <a:t>Násir</a:t>
            </a:r>
            <a:r>
              <a:rPr lang="cs-CZ" dirty="0"/>
              <a:t> prohlásil šestidenní válku z hlediska Egypta </a:t>
            </a:r>
            <a:r>
              <a:rPr lang="cs-CZ" b="1" dirty="0"/>
              <a:t>za vyhranou</a:t>
            </a:r>
            <a:r>
              <a:rPr lang="cs-CZ" dirty="0"/>
              <a:t>, neboť cíle izraelské agrese, </a:t>
            </a:r>
            <a:r>
              <a:rPr lang="cs-CZ" b="1" dirty="0"/>
              <a:t>zničení egyptské revoluce</a:t>
            </a:r>
            <a:r>
              <a:rPr lang="cs-CZ" dirty="0"/>
              <a:t>, nebylo dosaženo. </a:t>
            </a:r>
          </a:p>
          <a:p>
            <a:r>
              <a:rPr lang="cs-CZ" dirty="0"/>
              <a:t>Z hospodářského hlediska byl Egypt nucen obrátit se na ostatní arabské státy (zejména Saúdskou Arábii) s žádostí o pomoc. Ta však nebyla velká, a proto se Egypt obrátil na Sovětský svaz. Odtud obdržel dodávky zejména vojenského charakteru. Kvůli tomu byl však nucen opustit svou politiku „nezúčastněnosti“ a stal se členem sovětského tábora.</a:t>
            </a:r>
          </a:p>
        </p:txBody>
      </p:sp>
    </p:spTree>
    <p:extLst>
      <p:ext uri="{BB962C8B-B14F-4D97-AF65-F5344CB8AC3E}">
        <p14:creationId xmlns:p14="http://schemas.microsoft.com/office/powerpoint/2010/main" val="37334036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155382A-B41C-7147-A21A-BACAC7AE6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1730"/>
          <a:stretch/>
        </p:blipFill>
        <p:spPr>
          <a:xfrm>
            <a:off x="4747307" y="653615"/>
            <a:ext cx="6702822" cy="55400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2FB3B9A-B5D3-DC43-ADE0-C69638A91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44" y="719268"/>
            <a:ext cx="3573794" cy="29051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2"/>
                </a:solidFill>
              </a:rPr>
              <a:t>Gamal Abdel Nasser</a:t>
            </a:r>
          </a:p>
        </p:txBody>
      </p:sp>
    </p:spTree>
    <p:extLst>
      <p:ext uri="{BB962C8B-B14F-4D97-AF65-F5344CB8AC3E}">
        <p14:creationId xmlns:p14="http://schemas.microsoft.com/office/powerpoint/2010/main" val="24117853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93987-BEF1-4240-B88F-BBE5CC276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Reakce Sýrie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461EEE-048B-1D4D-8FB6-EF2DD740D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 důvodu ztráty Golanských výšin a v podstatě likvidace syrského letectva došlo k vzájemnému obviňování mezi vládnoucí stranou Baas a syrskou armádou o míře viny za prohru. </a:t>
            </a:r>
          </a:p>
          <a:p>
            <a:r>
              <a:rPr lang="cs-CZ" dirty="0"/>
              <a:t>Pro Sýrii znamenala prohra v Šestidenní válce ještě větší </a:t>
            </a:r>
            <a:r>
              <a:rPr lang="cs-CZ" b="1" dirty="0"/>
              <a:t>příklon k SSSR.</a:t>
            </a:r>
          </a:p>
        </p:txBody>
      </p:sp>
    </p:spTree>
    <p:extLst>
      <p:ext uri="{BB962C8B-B14F-4D97-AF65-F5344CB8AC3E}">
        <p14:creationId xmlns:p14="http://schemas.microsoft.com/office/powerpoint/2010/main" val="23763555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D84BE8-E104-4C40-91C5-7BF7792A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Postavení USA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500D55-1609-F849-A062-B307A1AB4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Izraelské vítězství znamenalo </a:t>
            </a:r>
            <a:r>
              <a:rPr lang="cs-CZ" b="1" dirty="0"/>
              <a:t>posílení pozice USA v regionu</a:t>
            </a:r>
            <a:r>
              <a:rPr lang="cs-CZ" dirty="0"/>
              <a:t>. Zároveň Izrael a USA ještě více upevnily své vztahy, Spojené státy se staly </a:t>
            </a:r>
            <a:r>
              <a:rPr lang="cs-CZ" b="1" dirty="0"/>
              <a:t>velmocenským garantem izraelské bezpečnosti.</a:t>
            </a:r>
          </a:p>
          <a:p>
            <a:r>
              <a:rPr lang="cs-CZ" dirty="0"/>
              <a:t>Pro Sovětský svaz znamenala porážka arabských zemí prohru. Ukázalo se, že Izrael (i příklonem k USA) se stal zemí, proti níž nemá Sovětský svaz žádné páky, a pokus o jeho zničení by vedl ke konfrontaci se Spojenými státy. </a:t>
            </a:r>
          </a:p>
          <a:p>
            <a:r>
              <a:rPr lang="cs-CZ" dirty="0"/>
              <a:t>Výsledek války sice znamenal příklon části arabských zemí k Sovětskému svazu, ale představitelé SSSR si byli vědomi, že vyzbrojují země, které z politického hlediska nedokážou ovládat a jejichž touha po zničení Izraele by mohla vést až k nechtěnému americko-sovětskému konfliktu.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0874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7159FB-25BD-486A-9E1F-8963B7EAB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Naše diplomatické vztahy  s Izraelem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85B8A6-D711-42DD-BE13-9ABA2466F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Tomáš Garrigue Masaryk jako první hlava státu navštívil mandátní Palestinu v roce 1927.</a:t>
            </a:r>
          </a:p>
          <a:p>
            <a:pPr marL="0" indent="0">
              <a:buNone/>
            </a:pPr>
            <a:r>
              <a:rPr lang="cs-CZ" dirty="0"/>
              <a:t>Stát Izrael byl vyhlášen 14. května 1948, československá vláda ho uznala o pět dní později. V červenci 1948 byly navázány diplomatické styky.</a:t>
            </a:r>
          </a:p>
          <a:p>
            <a:pPr marL="0" indent="0">
              <a:buNone/>
            </a:pPr>
            <a:r>
              <a:rPr lang="cs-CZ" dirty="0"/>
              <a:t>V prvních dnech existence nového státu poskytovalo Československo Izraeli materiální pomoc, a to i přes embargo OSN na dovoz zbraní na Blízký východ. První dodávka zbraní tam směřovala již v lednu 1948. Do listopadu 1948 do Izraele došlo 80 letadel. Československo na svém území poskytlo výcvik asi 200 izraelským specialistům, pilotům či parašutistům</a:t>
            </a:r>
          </a:p>
        </p:txBody>
      </p:sp>
    </p:spTree>
    <p:extLst>
      <p:ext uri="{BB962C8B-B14F-4D97-AF65-F5344CB8AC3E}">
        <p14:creationId xmlns:p14="http://schemas.microsoft.com/office/powerpoint/2010/main" val="2641274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D348F0-1609-CA20-484B-1ECEC2BDC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Brežněvova doktrína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D44656-50BF-94F7-CB89-E68F96D2D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Vznikla jako  dodatečné ospravedlnění tvrdé reality: udržení impéria po roce 1945 v situaci, kdy satelity měly vlastní společnost, ekonomiku i elity a občas i vlastní představu o socialismu. Doktrína byla odpovědí na konflikt mezi:</a:t>
            </a:r>
          </a:p>
          <a:p>
            <a:r>
              <a:rPr lang="cs-CZ" b="1" dirty="0"/>
              <a:t>formální suverenitou satelitů</a:t>
            </a:r>
            <a:r>
              <a:rPr lang="cs-CZ" dirty="0"/>
              <a:t> (státní symboly, vláda, členství v OSN),</a:t>
            </a:r>
          </a:p>
          <a:p>
            <a:r>
              <a:rPr lang="cs-CZ" b="1" dirty="0"/>
              <a:t>reálnou sovětskou hegemonní kontrolou</a:t>
            </a:r>
            <a:r>
              <a:rPr lang="cs-CZ" dirty="0"/>
              <a:t> (armáda, tajné služby, ekonomická závislost, stranické vazby).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3004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D987DA-4FA2-4BD5-8717-8D4D9A75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Přerušení diplomatických vztahů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7A0A9B-0A7B-4AF0-8FF3-4C0811A0A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Veškeré kontakty mezi Izraelem a Československem byly přerušeny z popudu československé strany v červnu 1967 po šestidenní válce</a:t>
            </a:r>
          </a:p>
          <a:p>
            <a:r>
              <a:rPr lang="cs-CZ" dirty="0"/>
              <a:t>Od znovunavázání diplomatických styků Izraele a Československa v únoru 1990 jsou vzájemné vztahy velmi těsné a ekonomická spolupráce je na vzestupu.</a:t>
            </a:r>
          </a:p>
          <a:p>
            <a:r>
              <a:rPr lang="cs-CZ" dirty="0"/>
              <a:t>Česko patří v EU k nejsilnějším spojencům v Izraele. Česká diplomacie se staví za klidné řešení blízkovýchodního konfliktu a ČR při svém předsednictví v EU v roce 2009 usilovalo o těsnější vztahy unie s Izraelem. </a:t>
            </a:r>
          </a:p>
        </p:txBody>
      </p:sp>
    </p:spTree>
    <p:extLst>
      <p:ext uri="{BB962C8B-B14F-4D97-AF65-F5344CB8AC3E}">
        <p14:creationId xmlns:p14="http://schemas.microsoft.com/office/powerpoint/2010/main" val="2561907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B72FAA-BAB4-344D-A90F-236F40EB2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Jomkipurská</a:t>
            </a:r>
            <a:r>
              <a:rPr lang="cs-CZ" dirty="0"/>
              <a:t> válka 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2AD25A-EB48-5343-A501-E59001881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 Válka ze dne smíření, říjnová válka - pátá arabsko-izraelská válka. Vypukla 6. října 1973 ve 14:00, když koalice Egypta a Sýrie za podpory dalších arabských zemí zahájila  nejvýznamnějším židovském svátku </a:t>
            </a:r>
            <a:r>
              <a:rPr lang="cs-CZ" dirty="0" err="1"/>
              <a:t>Jom</a:t>
            </a:r>
            <a:r>
              <a:rPr lang="cs-CZ" dirty="0"/>
              <a:t> </a:t>
            </a:r>
            <a:r>
              <a:rPr lang="cs-CZ" dirty="0" err="1"/>
              <a:t>kipur</a:t>
            </a:r>
            <a:r>
              <a:rPr lang="cs-CZ" dirty="0"/>
              <a:t> překvapivý útok na Izrael v oblasti Suezského průplavu a na Golanských výšinách.</a:t>
            </a:r>
          </a:p>
          <a:p>
            <a:r>
              <a:rPr lang="cs-CZ" dirty="0"/>
              <a:t>Dne 6. října 1973 překročila egyptská vojska Suezský průplav, vstoupila na Sinajský poloostrov . Zároveň syrské jednotky napadly postavení izraelských jednotek na Golanských výšinách. Útok byl z důvodu fatálního selhání vlastních zpravodajských služeb pro Izrael překvapením a izraelská armáda se v prvních dnech ocitla v defenzívě a zaznamenala těžké ztráty.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81336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BA682-A455-D94C-B9F6-5832C61F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Izraelská reakce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C3C900-8346-FD41-B376-2CB1EB718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Teprve po několika dnech, po dokončení mobilizace, se Izraelským obranným silám  podařilo na Golanských výšinách zastavit útok a zatlačit syrské jednotky zpět. </a:t>
            </a:r>
          </a:p>
          <a:p>
            <a:r>
              <a:rPr lang="cs-CZ" dirty="0"/>
              <a:t>V dalších dnech se Izraeli podařilo nejen stabilizovat frontu na Sinajském poloostrově a zastavit egyptský útok, ale i překročit Suezský průplav.</a:t>
            </a:r>
          </a:p>
          <a:p>
            <a:r>
              <a:rPr lang="cs-CZ" dirty="0"/>
              <a:t>Z </a:t>
            </a:r>
            <a:r>
              <a:rPr lang="cs-CZ" b="1" dirty="0"/>
              <a:t>vojenského hlediska se jednalo o vítězství Izraele</a:t>
            </a:r>
            <a:r>
              <a:rPr lang="cs-CZ" dirty="0"/>
              <a:t>, z </a:t>
            </a:r>
            <a:r>
              <a:rPr lang="cs-CZ" b="1" dirty="0"/>
              <a:t>politického zvítězil Egypt</a:t>
            </a:r>
            <a:r>
              <a:rPr lang="cs-CZ" dirty="0"/>
              <a:t>, neboť původního cíle, vytlačit Izrael od Suezského průplavu a ze Sinajského poloostrova, se podařilo v dalších letech dosáhnout.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85441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6039FF-9487-E945-8832-3189B528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Kyvadlová diplomacie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69EEB2-4189-C843-A7DD-607B7E6D4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Samotná válka vedla následně k </a:t>
            </a:r>
            <a:r>
              <a:rPr lang="cs-CZ" b="1" dirty="0"/>
              <a:t>řadě jednání</a:t>
            </a:r>
            <a:r>
              <a:rPr lang="cs-CZ" dirty="0"/>
              <a:t>, která vyústila v </a:t>
            </a:r>
            <a:r>
              <a:rPr lang="cs-CZ" b="1" dirty="0"/>
              <a:t>izraelské stažení ze Sinajského poloostrova</a:t>
            </a:r>
            <a:r>
              <a:rPr lang="cs-CZ" dirty="0"/>
              <a:t>, což byl i jeden z cílů egyptského útoku. </a:t>
            </a:r>
          </a:p>
          <a:p>
            <a:r>
              <a:rPr lang="cs-CZ" dirty="0"/>
              <a:t>Koncept </a:t>
            </a:r>
            <a:r>
              <a:rPr lang="cs-CZ" b="1" dirty="0"/>
              <a:t>Kyvadlové diplomacie</a:t>
            </a:r>
          </a:p>
          <a:p>
            <a:r>
              <a:rPr lang="cs-CZ" dirty="0"/>
              <a:t>Z pohledu velmocí zaznamenal ztrátu Sovětský svaz, neboť po </a:t>
            </a:r>
            <a:r>
              <a:rPr lang="cs-CZ" dirty="0" err="1"/>
              <a:t>jomkipurské</a:t>
            </a:r>
            <a:r>
              <a:rPr lang="cs-CZ" dirty="0"/>
              <a:t> válce nastoupil </a:t>
            </a:r>
            <a:r>
              <a:rPr lang="cs-CZ" b="1" dirty="0"/>
              <a:t>Egypt pod </a:t>
            </a:r>
            <a:r>
              <a:rPr lang="cs-CZ" b="1" dirty="0" err="1"/>
              <a:t>Sádátovým</a:t>
            </a:r>
            <a:r>
              <a:rPr lang="cs-CZ" b="1" dirty="0"/>
              <a:t> vedením cestu odpoutávání od východního bloku a sbližování s USA</a:t>
            </a:r>
            <a:r>
              <a:rPr lang="cs-CZ" dirty="0"/>
              <a:t>, což vyústilo v podepsání izraelsko-egyptské mírové dohody v roce 1978.</a:t>
            </a:r>
          </a:p>
        </p:txBody>
      </p:sp>
    </p:spTree>
    <p:extLst>
      <p:ext uri="{BB962C8B-B14F-4D97-AF65-F5344CB8AC3E}">
        <p14:creationId xmlns:p14="http://schemas.microsoft.com/office/powerpoint/2010/main" val="15308353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5A69D0-A5BE-E04D-B05E-F64AB8C62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Anvar Sádát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27793BD-6E7F-AD43-87A0-1E75D2450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6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76911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C495D-CA10-F9FD-C8A0-E1EE5C62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Atentát na </a:t>
            </a:r>
            <a:r>
              <a:rPr lang="cs-CZ" dirty="0" err="1"/>
              <a:t>Anvara</a:t>
            </a:r>
            <a:r>
              <a:rPr lang="cs-CZ" dirty="0"/>
              <a:t> </a:t>
            </a:r>
            <a:r>
              <a:rPr lang="cs-CZ" dirty="0" err="1"/>
              <a:t>Sadáta</a:t>
            </a:r>
            <a:endParaRPr lang="cs-CZ" dirty="0"/>
          </a:p>
        </p:txBody>
      </p:sp>
      <p:pic>
        <p:nvPicPr>
          <p:cNvPr id="6" name="Online médium 5" descr="Anwar Sadat Assassinated - 1981 | Today in History | 6 Oct 16">
            <a:hlinkClick r:id="" action="ppaction://media"/>
            <a:extLst>
              <a:ext uri="{FF2B5EF4-FFF2-40B4-BE49-F238E27FC236}">
                <a16:creationId xmlns:a16="http://schemas.microsoft.com/office/drawing/2014/main" id="{D4B71FB4-4809-0BD3-D4F2-12CC85C76AD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8E1255B-C20D-9304-F59C-7C3E304F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AC1721-33F1-5DBC-B1F4-E3B7F04B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B19B9-E3B2-E94E-AF88-B7FC39A7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640080"/>
            <a:ext cx="6894576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Golda Maierová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59FC3C-841E-6B43-B2BD-399DF590A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636008"/>
            <a:ext cx="6894576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Golda Maierová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89437EC-6FBE-1D4A-B9D6-6055A1BE5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68" r="7532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947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D39B11-E73F-9FC5-787B-A37B03C29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Cesta Goldy Maierové</a:t>
            </a:r>
          </a:p>
        </p:txBody>
      </p:sp>
      <p:pic>
        <p:nvPicPr>
          <p:cNvPr id="6" name="Online médium 5" descr="Golda Meir: The Girl from Milwaukee who Became Prime Minister | Great Jewish Heroes | Unpacked">
            <a:hlinkClick r:id="" action="ppaction://media"/>
            <a:extLst>
              <a:ext uri="{FF2B5EF4-FFF2-40B4-BE49-F238E27FC236}">
                <a16:creationId xmlns:a16="http://schemas.microsoft.com/office/drawing/2014/main" id="{31FA3864-1385-C642-3F05-939D16D1120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1C46D78-D193-02CC-9E0B-781BB2CFE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3FE030E-3270-0B99-086A-8FF27ECA5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04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2738F-A8CA-9E48-B6DC-9CD8055C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Hafíz al Asad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6B70B8C-7D49-1A45-9D9E-4685ED69B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999" r="-1" b="999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01937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D93B8-BFCA-E0CA-0823-9E140DA6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Vládnoucí rodina Asadových</a:t>
            </a:r>
          </a:p>
        </p:txBody>
      </p:sp>
      <p:pic>
        <p:nvPicPr>
          <p:cNvPr id="6" name="Online médium 5" descr="The decades-long rule of Syria's al-Assad dynasty">
            <a:hlinkClick r:id="" action="ppaction://media"/>
            <a:extLst>
              <a:ext uri="{FF2B5EF4-FFF2-40B4-BE49-F238E27FC236}">
                <a16:creationId xmlns:a16="http://schemas.microsoft.com/office/drawing/2014/main" id="{35100BCC-C222-9657-1B53-A1640041DA6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F26A8C-C38A-8D06-93B8-82D151CB7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CCDDCC-CDBE-C603-9838-B034AC12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2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CD89D5-B2A3-CC14-2AB7-E6793C2F0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Vlastní projev doktríny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8E0E88-66DF-D0C1-AE98-2DA046C01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Doktrína „omezené suverenity“. Přesnější je chápat ji jako </a:t>
            </a:r>
            <a:r>
              <a:rPr lang="cs-CZ" b="1" dirty="0"/>
              <a:t>pojistný mechanismus imperiální správy</a:t>
            </a:r>
            <a:r>
              <a:rPr lang="cs-CZ" dirty="0"/>
              <a:t>:</a:t>
            </a:r>
          </a:p>
          <a:p>
            <a:r>
              <a:rPr lang="cs-CZ" b="1" dirty="0"/>
              <a:t>Odstrašení:</a:t>
            </a:r>
            <a:r>
              <a:rPr lang="cs-CZ" dirty="0"/>
              <a:t> signál reformátorům v satelitech, že existuje nepřekročitelná hranice.</a:t>
            </a:r>
          </a:p>
          <a:p>
            <a:r>
              <a:rPr lang="cs-CZ" b="1" dirty="0"/>
              <a:t>Disciplína elit:</a:t>
            </a:r>
            <a:r>
              <a:rPr lang="cs-CZ" dirty="0"/>
              <a:t> domácí komunistické elity měly vědět, že jejich přežití závisí na loajalitě k Moskvě.</a:t>
            </a:r>
          </a:p>
          <a:p>
            <a:r>
              <a:rPr lang="cs-CZ" b="1" dirty="0"/>
              <a:t>Standardizace režimu:</a:t>
            </a:r>
            <a:r>
              <a:rPr lang="cs-CZ" dirty="0"/>
              <a:t> povolená byla jen taková reforma, která nemění monopol moci strany a geopolitickou orientaci.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61812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385EF2-F92F-E446-A659-A4D3B8160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2090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Jednání o míru – angažovanost USA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38664BA-5F7B-3141-A953-3B32933CB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" r="2" b="15455"/>
          <a:stretch/>
        </p:blipFill>
        <p:spPr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1358976-2C4C-CE42-A489-8D7AE7EFB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5" r="1" b="9591"/>
          <a:stretch/>
        </p:blipFill>
        <p:spPr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39024D6-21E4-A142-91B4-7DC556451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339" r="20770" b="2"/>
          <a:stretch/>
        </p:blipFill>
        <p:spPr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72416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D0374F-E0EC-B045-AA89-D5F3A88A3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Mírová smlouva Camp David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F3C87B-2882-FC46-A033-6693A656F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Dohody z Camp Davidu mezi Izraelem a Egyptem, které 17. září 1978, po dvanáctidenním vyjednávání v městě Camp David (Maryland, USA, letní sídlo amerických prezidentů), podepsali egyptský prezident </a:t>
            </a:r>
            <a:r>
              <a:rPr lang="cs-CZ" dirty="0" err="1"/>
              <a:t>Anvar</a:t>
            </a:r>
            <a:r>
              <a:rPr lang="cs-CZ" dirty="0"/>
              <a:t> as-</a:t>
            </a:r>
            <a:r>
              <a:rPr lang="cs-CZ" dirty="0" err="1"/>
              <a:t>Sádát</a:t>
            </a:r>
            <a:r>
              <a:rPr lang="cs-CZ" dirty="0"/>
              <a:t> a izraelský premiér </a:t>
            </a:r>
            <a:r>
              <a:rPr lang="cs-CZ" dirty="0" err="1"/>
              <a:t>Menachem</a:t>
            </a:r>
            <a:r>
              <a:rPr lang="cs-CZ" dirty="0"/>
              <a:t> </a:t>
            </a:r>
            <a:r>
              <a:rPr lang="cs-CZ" dirty="0" err="1"/>
              <a:t>Begin</a:t>
            </a:r>
            <a:r>
              <a:rPr lang="cs-CZ" dirty="0"/>
              <a:t>. </a:t>
            </a:r>
          </a:p>
          <a:p>
            <a:r>
              <a:rPr lang="cs-CZ" dirty="0"/>
              <a:t>Dohody sestávaly ze dvou smluv, které byly podepsány v Bílém domě za účasti prezidenta Jimmyho </a:t>
            </a:r>
            <a:r>
              <a:rPr lang="cs-CZ" dirty="0" err="1"/>
              <a:t>Cartera</a:t>
            </a:r>
            <a:r>
              <a:rPr lang="cs-CZ" dirty="0"/>
              <a:t>. </a:t>
            </a:r>
          </a:p>
          <a:p>
            <a:r>
              <a:rPr lang="cs-CZ" dirty="0"/>
              <a:t>Jednání se též účastnili američtí poradci Zbigniew </a:t>
            </a:r>
            <a:r>
              <a:rPr lang="cs-CZ" dirty="0" err="1"/>
              <a:t>Brzezinski</a:t>
            </a:r>
            <a:r>
              <a:rPr lang="cs-CZ" dirty="0"/>
              <a:t> a Henry </a:t>
            </a:r>
            <a:r>
              <a:rPr lang="cs-CZ" dirty="0" err="1"/>
              <a:t>Kissinger</a:t>
            </a:r>
            <a:r>
              <a:rPr lang="cs-CZ" dirty="0"/>
              <a:t>, který </a:t>
            </a:r>
            <a:r>
              <a:rPr lang="cs-CZ" dirty="0" err="1"/>
              <a:t>Sádáta</a:t>
            </a:r>
            <a:r>
              <a:rPr lang="cs-CZ" dirty="0"/>
              <a:t> ohledně perspektivy mírové smlouvy poprvé kontaktoval již v roce 1977.</a:t>
            </a:r>
          </a:p>
        </p:txBody>
      </p:sp>
    </p:spTree>
    <p:extLst>
      <p:ext uri="{BB962C8B-B14F-4D97-AF65-F5344CB8AC3E}">
        <p14:creationId xmlns:p14="http://schemas.microsoft.com/office/powerpoint/2010/main" val="42778904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89EE95-92F1-89B9-07C7-782729F1F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Mírový kompromis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45FBD1-791D-8B2F-DEAA-AB7AD4335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524CD2-AB93-BDF6-EEB8-6E6CA5BAB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72</a:t>
            </a:fld>
            <a:endParaRPr lang="cs-CZ"/>
          </a:p>
        </p:txBody>
      </p:sp>
      <p:pic>
        <p:nvPicPr>
          <p:cNvPr id="2050" name="Picture 2" descr="Izraelsko-palestinský mírový proces">
            <a:extLst>
              <a:ext uri="{FF2B5EF4-FFF2-40B4-BE49-F238E27FC236}">
                <a16:creationId xmlns:a16="http://schemas.microsoft.com/office/drawing/2014/main" id="{E826E607-B89D-5B85-1EFB-585DB16DA7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71" y="1872341"/>
            <a:ext cx="5301343" cy="408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4713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F3819B-7C88-9ADB-8949-9332EA584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Dohody z Camp Davidu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2D7011-8B1D-9E6C-8BD3-4EA5F14B4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Série mírových smluv mezi Izraelem a Egyptem, které 17. září 1978, po dvanáctidenním vyjednávání v městě Camp David (Maryland, USA), podepsali egyptský prezident </a:t>
            </a:r>
            <a:r>
              <a:rPr lang="cs-CZ" dirty="0" err="1"/>
              <a:t>Anvar</a:t>
            </a:r>
            <a:r>
              <a:rPr lang="cs-CZ" dirty="0"/>
              <a:t> as-</a:t>
            </a:r>
            <a:r>
              <a:rPr lang="cs-CZ" dirty="0" err="1"/>
              <a:t>Sádát</a:t>
            </a:r>
            <a:r>
              <a:rPr lang="cs-CZ" dirty="0"/>
              <a:t> a izraelský premiér </a:t>
            </a:r>
            <a:r>
              <a:rPr lang="cs-CZ" dirty="0" err="1"/>
              <a:t>Menachem</a:t>
            </a:r>
            <a:r>
              <a:rPr lang="cs-CZ" dirty="0"/>
              <a:t> </a:t>
            </a:r>
            <a:r>
              <a:rPr lang="cs-CZ" dirty="0" err="1"/>
              <a:t>Begin</a:t>
            </a:r>
            <a:r>
              <a:rPr lang="cs-CZ" dirty="0"/>
              <a:t>. </a:t>
            </a:r>
          </a:p>
          <a:p>
            <a:r>
              <a:rPr lang="cs-CZ" dirty="0"/>
              <a:t>Dohody sestávaly ze dvou smluv, které byly podepsány v Bílém domě za účasti prezidenta Jimmyho Cartera. Jednání se též účastnili američtí poradci Zbigniew </a:t>
            </a:r>
            <a:r>
              <a:rPr lang="cs-CZ" dirty="0" err="1"/>
              <a:t>Brzezinski</a:t>
            </a:r>
            <a:r>
              <a:rPr lang="cs-CZ" dirty="0"/>
              <a:t> a Henry </a:t>
            </a:r>
            <a:r>
              <a:rPr lang="cs-CZ" dirty="0" err="1"/>
              <a:t>Kissinger</a:t>
            </a:r>
            <a:r>
              <a:rPr lang="cs-CZ" dirty="0"/>
              <a:t>, který </a:t>
            </a:r>
            <a:r>
              <a:rPr lang="cs-CZ" dirty="0" err="1"/>
              <a:t>Sádáta</a:t>
            </a:r>
            <a:r>
              <a:rPr lang="cs-CZ" dirty="0"/>
              <a:t> ohledně perspektivy mírové smlouvy poprvé kontaktoval již v roce 1977.</a:t>
            </a:r>
          </a:p>
          <a:p>
            <a:r>
              <a:rPr lang="cs-CZ" dirty="0"/>
              <a:t>Dohody z Camp David vedly bezprostředně k egyptsko-izraelské mírové smlouvě.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0CC0691-B6AE-E919-CBF5-0398C4016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97C120-DCAF-EA0E-00DD-C2B6EF58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4260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8B9EAA-8510-1D84-065C-809D130A4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35" y="854168"/>
            <a:ext cx="3527117" cy="2665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Hlavní aktéři mírové  smlouvy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AB0B22-793F-FD1E-3057-6067A7E5BD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7937" y="1357081"/>
            <a:ext cx="6440788" cy="424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2B15F6-1EC3-EB1D-DBBD-12757BFCF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0685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12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7142C5-438C-EF26-F8C4-AB7BB13D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1506" y="6356350"/>
            <a:ext cx="164229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89B0A88-CBF1-4A65-9018-C7FEF8242273}" type="slidenum">
              <a:rPr lang="en-US" smtClean="0"/>
              <a:pPr>
                <a:spcAft>
                  <a:spcPts val="600"/>
                </a:spcAft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288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1C144B-02A7-7B2D-0AB0-184D6721C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Nobelova cena míru</a:t>
            </a:r>
          </a:p>
        </p:txBody>
      </p:sp>
      <p:pic>
        <p:nvPicPr>
          <p:cNvPr id="6" name="Online médium 5" descr="Various - Arafat, Peres and Rabin Receive Nobel">
            <a:hlinkClick r:id="" action="ppaction://media"/>
            <a:extLst>
              <a:ext uri="{FF2B5EF4-FFF2-40B4-BE49-F238E27FC236}">
                <a16:creationId xmlns:a16="http://schemas.microsoft.com/office/drawing/2014/main" id="{372F142C-23A4-FD5F-B6C8-374714201F1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5519" y="2005012"/>
            <a:ext cx="7700962" cy="435133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0540DF-8470-D00E-4ABC-D646CF6F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DF1999-86B7-7EAD-9ADF-2B079F081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58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4EE22-659F-969D-1F46-209D5D20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6: Irák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F72F6F-5734-9841-B6BC-8FA10B445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B4E1C3A-4F8B-9DD6-25FC-ECE05E04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19909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FB9CF-5DF0-398E-498B-11183216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Saddám Husajn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F8B4BF8-712C-425F-1ABB-CDB9F9A8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13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endParaRPr lang="en-US" sz="1200" kern="1200">
              <a:solidFill>
                <a:schemeClr val="bg1">
                  <a:lumMod val="50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Saddam Hussein - Wikipedia">
            <a:extLst>
              <a:ext uri="{FF2B5EF4-FFF2-40B4-BE49-F238E27FC236}">
                <a16:creationId xmlns:a16="http://schemas.microsoft.com/office/drawing/2014/main" id="{9F356643-F80D-EE5A-598D-23108C450B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" b="1"/>
          <a:stretch/>
        </p:blipFill>
        <p:spPr bwMode="auto">
          <a:xfrm>
            <a:off x="7115177" y="115193"/>
            <a:ext cx="4950618" cy="66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2AC46A9-93C6-9821-58C8-B877D398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9B0A88-CBF1-4A65-9018-C7FEF824227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18717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72166-9A48-BEE2-DD06-8E529B13D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Saddám Husajn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6B278F-3682-8BEE-D014-FA8F85FBB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1979-2003 Irácký prezident</a:t>
            </a:r>
          </a:p>
          <a:p>
            <a:r>
              <a:rPr lang="cs-CZ" dirty="0"/>
              <a:t>Převrat 17. července 1968, při kterém se jeho strana Baas definitivně dostala k moci. </a:t>
            </a:r>
          </a:p>
          <a:p>
            <a:r>
              <a:rPr lang="cs-CZ" dirty="0"/>
              <a:t>Saddám Husajn se stal druhým mužem ve státě se značným vlivem na prezidenta Ahmada Hasana al-</a:t>
            </a:r>
            <a:r>
              <a:rPr lang="cs-CZ" dirty="0" err="1"/>
              <a:t>Bakra</a:t>
            </a:r>
            <a:r>
              <a:rPr lang="cs-CZ" dirty="0"/>
              <a:t>. </a:t>
            </a:r>
          </a:p>
          <a:p>
            <a:r>
              <a:rPr lang="cs-CZ" dirty="0"/>
              <a:t>Doba, kdy byl druhým mužem Iráku, představuje jeho nejlepší dobu v politice, za deset let se mu podařilo vybudovat z Iráku moderní stát s vyvinutým průmyslem a relativně vysokou životní úrovní.  De facto by vládl již před oficiálním jmenováním prezidentem po vynucené rezignaci svého předchůdce generála Ahmada Hasana al-</a:t>
            </a:r>
            <a:r>
              <a:rPr lang="cs-CZ" dirty="0" err="1"/>
              <a:t>Bakra</a:t>
            </a:r>
            <a:r>
              <a:rPr lang="cs-CZ" dirty="0"/>
              <a:t> 16. července 1979.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399861B-9836-3D4B-C0FE-B47B07EA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D3D9209-7911-DE59-7FE6-E65680202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5004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A55B8-12B2-AFCE-BF79-94BA3FB3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Irácké regionální ambice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87CC4CC-1E54-9878-D5D8-79F04C299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F2CE24-5E92-D30D-3B9F-D9063543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79</a:t>
            </a:fld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17FA645-B5AE-4F4F-F46A-2B4B5C7FEF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6" y="1804195"/>
            <a:ext cx="8610600" cy="349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368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3AEA5A-A72F-0A05-CE85-A196E150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Argumentace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494983-1DD9-B37B-ADA9-9A851697E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Sovětský blok používal několik argumentačních vrstev, aby zásah vypadal legálně:</a:t>
            </a:r>
          </a:p>
          <a:p>
            <a:r>
              <a:rPr lang="cs-CZ" b="1" dirty="0"/>
              <a:t>internacionalismus / kolektivní zájem</a:t>
            </a:r>
            <a:r>
              <a:rPr lang="cs-CZ" dirty="0"/>
              <a:t> (ideologická nadřazenost),</a:t>
            </a:r>
          </a:p>
          <a:p>
            <a:r>
              <a:rPr lang="cs-CZ" b="1" dirty="0"/>
              <a:t>žádost o pomoc</a:t>
            </a:r>
            <a:r>
              <a:rPr lang="cs-CZ" dirty="0"/>
              <a:t> (reálná i fingovaná; v praxi šlo o vytváření „pozvání“ od loajálních aktérů),</a:t>
            </a:r>
          </a:p>
          <a:p>
            <a:r>
              <a:rPr lang="cs-CZ" b="1" dirty="0"/>
              <a:t>vojenská okupace </a:t>
            </a:r>
            <a:r>
              <a:rPr lang="cs-CZ" dirty="0"/>
              <a:t>(kolektivní obrana proti vnějšímu a vnitřnímu nepříteli)</a:t>
            </a:r>
            <a:endParaRPr lang="cs-CZ" b="1" dirty="0"/>
          </a:p>
          <a:p>
            <a:r>
              <a:rPr lang="cs-CZ" b="1" dirty="0"/>
              <a:t>ochrana před vnější hrozbou</a:t>
            </a:r>
            <a:r>
              <a:rPr lang="cs-CZ" dirty="0"/>
              <a:t> (NATO, Západ) – vnitřní problém přepsán jako bezpečnostní.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27406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6B14E8-6259-6BB1-A39A-5E4C5F6B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Alžírská dohoda – kompromis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DDF8BD-FD2A-CE81-DFF9-2628897C8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Alžírskou dohodu  uzavřeli Saddám Husajn a Šáh na začátku března 1975. </a:t>
            </a:r>
          </a:p>
          <a:p>
            <a:pPr algn="l"/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Tato dohoda prakticky ukončila </a:t>
            </a: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boje v Kurdistánu 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a připravila cestu pro rychlé a permanentní vytyčení sporné irácko-íránské hranice. Poté, co se Íránci stáhli, se kurdský odpor zhroutil. Íránci dokonce pohrozili, že se přidají k Iráčanům a společně na Kurdy zaútočí, dokud nebudou ochotni přijmout podmínky dohody.</a:t>
            </a:r>
          </a:p>
          <a:p>
            <a:pPr algn="l"/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Po podpisu Alžírské smlouvy dobré vztahy mezi Bagdádem a Teheránem trvaly do šáhova pádu v únoru 1979.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0C40D5-2D75-2F89-A3A7-1071BD4B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3E54CB9-8458-FF82-58CE-6F814BB5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5993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9FA088-FB47-2DD2-E21C-FE6CE909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Změna klimatu – důsledek islámské revoluce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1C9C3A-0B20-7067-5D3D-0BED72831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Nástup íránské revoluce byl pro Saddáma Husajna  (Irácky prezident) novou </a:t>
            </a:r>
            <a:r>
              <a:rPr lang="cs-CZ" b="1" dirty="0"/>
              <a:t>ne-přátelskou situací</a:t>
            </a:r>
            <a:r>
              <a:rPr lang="cs-CZ" dirty="0"/>
              <a:t>.</a:t>
            </a:r>
          </a:p>
          <a:p>
            <a:r>
              <a:rPr lang="cs-CZ" dirty="0"/>
              <a:t> Nezbývalo mu nic jiného než uznat nový režim, což se stalo 12. února 1979 den po převratu. Napětí v Irácko-Íránských vztazích rychle rostlo. Opět se začal starý spor o ostrovy v Perském zálivu. </a:t>
            </a:r>
          </a:p>
          <a:p>
            <a:r>
              <a:rPr lang="cs-CZ" dirty="0"/>
              <a:t>V roce 1979 a první polovině roku 1980 napětí vzrůstalo, zvlášť když se Íránci netajili tím, že by rádi vyvezli islámskou revoluci do Iráku, Saúdské Arábie a dalších států Perského zálivu.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9986069-E12E-0A82-7AA2-8720FE3B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8A71B8B-458E-4107-127D-908C4AF7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4105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209918-2ABB-6B00-A348-80691A3C9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Desetiletá válka mezi Irákem a Iránem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D771A5-F59E-A1AD-3E44-DDFE413D9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Válka mezi Irákem a Íránem skončila 20. srpna 1988 s nerozhodným výsledkem, na základě rozhodnutí OSN. </a:t>
            </a:r>
          </a:p>
          <a:p>
            <a:r>
              <a:rPr lang="cs-CZ" dirty="0"/>
              <a:t>Ztráty na životech a škody na hospodářství, které způsobila válka byly zdrcující. Zemřelo téměř 400 000 lidí, z čehož asi čtvrtinu tvořili Iráčané. Podle odhadů válka stála Irák 452 miliard a Írán 644 miliard USD.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562E0F-37E2-603A-F065-E476F710D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D6126A-8343-244C-1DFA-224C5FA67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8338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68F38-F7AD-F9FB-F265-D7DA65259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Důsledky desetileté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EA1F89-3386-E89E-6A48-45C2439A6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Irácko-íránská válka, která skončila v roce 1988, Saddáma Husajna a jeho režim finančně zruinovala. </a:t>
            </a:r>
          </a:p>
          <a:p>
            <a:r>
              <a:rPr lang="cs-CZ" dirty="0"/>
              <a:t>Dlužil 15 miliard dolarů Kuvajtu, přibližně stejnou částku Saúdské Arábii a dalších 10 miliard ostatním věřitelům. </a:t>
            </a:r>
          </a:p>
          <a:p>
            <a:r>
              <a:rPr lang="cs-CZ" dirty="0"/>
              <a:t>Další půjčky mu byly zamítnuty. Jedinou záchranou ze spirály dluhů a úroků byla domácí ropná produkce. </a:t>
            </a:r>
          </a:p>
          <a:p>
            <a:r>
              <a:rPr lang="cs-CZ" dirty="0"/>
              <a:t>Jenže ve stejném roce konce irácko-íránské války společenství OPEC schválilo limity produkce svých členských států, což stavělo Saddáma </a:t>
            </a:r>
            <a:r>
              <a:rPr lang="cs-CZ" dirty="0" err="1"/>
              <a:t>Hussajna</a:t>
            </a:r>
            <a:r>
              <a:rPr lang="cs-CZ" dirty="0"/>
              <a:t> do ještě svízelnější situace. </a:t>
            </a:r>
          </a:p>
          <a:p>
            <a:r>
              <a:rPr lang="cs-CZ" dirty="0"/>
              <a:t>Kuvajt v této době přesáhl v těžbě ropy svůj limit o 20 % a nepřímo přispěl k tomu, že cena této suroviny vlivem převisu nabídky poklesla, což výnosy z irácké ropné produkce (která tvořila značnou část ekonomiky celé této země) znehodnotilo.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33318A1-76BB-5CA2-5DBF-5E6BE994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3873E17-8D26-5AC2-BEAC-CC564CEF9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1829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363E9-7C13-8742-2B75-01A59E6D1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Husajnovo 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0EF779-1738-7453-8E91-CEA1C7179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Husajn se tedy vydal cestou nátlaku na Kuvajt. </a:t>
            </a:r>
          </a:p>
          <a:p>
            <a:r>
              <a:rPr lang="cs-CZ" dirty="0"/>
              <a:t>Tvrdil, že Iráku náleží ušlý zisk ve výši 22,4 mld. dolarů z ukradené ropy těžené Kuvajtem metodou šikmých vrtů u ropného pole </a:t>
            </a:r>
            <a:r>
              <a:rPr lang="cs-CZ" dirty="0" err="1"/>
              <a:t>Rumaila</a:t>
            </a:r>
            <a:r>
              <a:rPr lang="cs-CZ" dirty="0"/>
              <a:t>, které leží na hranici obou států, že Kuvajt je historicky  19. provincií Iráku apod. </a:t>
            </a:r>
          </a:p>
          <a:p>
            <a:r>
              <a:rPr lang="cs-CZ" dirty="0"/>
              <a:t>Americká zahraniční politika se již řadu let zabývala islámskou revolucí v Íránu, která začala svržením šáha. Irák se tehdy jevil jako vhodná protiváha fundamentalistů. Když začala irácko-íránská válka, USA (ale i mnoho dalších států včetně Francie a SSSR) Saddáma fakticky podporovalo, včetně informací CIA o pohybech íránské armády.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71352B-435E-5266-05FE-0C1D958D1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76D3C68-D6E8-709D-FD6B-3C6E147E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8968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5389FB-DA4F-432B-6119-42D1F30B0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Použití chemických zbraní Irákem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C01F3DC-62EE-AF3E-942F-2F2057A9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46FB354-B071-0A11-F39B-C6E8AD5F0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85</a:t>
            </a:fld>
            <a:endParaRPr lang="cs-CZ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27C1B62-D2E3-61D2-ECC4-512019245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85" y="2198914"/>
            <a:ext cx="4789715" cy="302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2613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A56743-79F1-D58B-7A90-451231EA9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První válka v  zálivu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867F2B-5394-57DC-F1BE-948B8AF40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První válka v Zálivu či válka v Perském zálivu (2. srpna 1990 – 28. února 1991),  známá jako </a:t>
            </a:r>
            <a:r>
              <a:rPr lang="cs-CZ" b="1" dirty="0"/>
              <a:t>operace Pouštní štít </a:t>
            </a:r>
            <a:r>
              <a:rPr lang="cs-CZ" dirty="0"/>
              <a:t>(2. srpna 1990 – 17. ledna 1991) a operace Pouštní bouře (17. ledna 1991 – 28. února 1991) během bojové fáze, byla ozbrojeným konfliktem mezi Irákem a koalicí 28 států v čele s USA, kterým OSN poskytla mandát k provedení vojenské operace za účelem osvobození Kuvajtu. Na straně OSN se zúčastnilo i Československo.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B23F76-487A-D1DB-0179-68FF4AD7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2467F0B-C568-F3E6-EAD6-DA3BD27B1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4882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C7538-1DE5-797F-618A-F6705BDA1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Konec první války v zálivu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4D8F8C-2879-6E44-5F93-2937FB437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Válka skončila </a:t>
            </a:r>
            <a:r>
              <a:rPr lang="cs-CZ" b="1" dirty="0"/>
              <a:t>osvobozením Kuvajtu</a:t>
            </a:r>
            <a:r>
              <a:rPr lang="cs-CZ" dirty="0"/>
              <a:t>. Američané ani jejich spojenci se neodhodlali ke svržení Husajna (ke kterému ovšem neměli mandát od OSN). K jeho svržení (též bez mandátu OSN) došlo až později, ve válce v Iráku.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72D4020-9EF6-619C-4D72-AD324C9BB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A7A88CC-61B2-05B3-7C53-592CC78B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933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1B1B9-799A-A8B8-7A39-25653734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Cesta k druhé válce v Zálivu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8845C8-1801-3569-1882-B5D762CE5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Problém odzbrojení Iráku přerostl v krizi v průběhu roku 2002, když prezident Spojených států amerických George W. Bush začal požadovat, aby Irák ukončil </a:t>
            </a:r>
            <a:r>
              <a:rPr lang="cs-CZ" b="1" dirty="0"/>
              <a:t>produkci zbraní hromadného ničení </a:t>
            </a:r>
            <a:r>
              <a:rPr lang="cs-CZ" dirty="0"/>
              <a:t>a splnil rezoluce Rady bezpečnosti OSN, které zbrojním inspektorům garantovaly neomezený přístup do míst, kde mohla být umístěna zařízení pro výrobu zbraní hromadného ničení. </a:t>
            </a:r>
          </a:p>
          <a:p>
            <a:r>
              <a:rPr lang="cs-CZ" dirty="0"/>
              <a:t>Iráku bylo po Válce v Zálivu rezolucemi RB OSN </a:t>
            </a:r>
            <a:r>
              <a:rPr lang="cs-CZ" b="1" dirty="0"/>
              <a:t>zakázáno tyto zbraně vlastnit</a:t>
            </a:r>
            <a:r>
              <a:rPr lang="cs-CZ" dirty="0"/>
              <a:t>. Prezident Clinton i Bush opakovaně hrozili úderem, pokud se Irák nepodvolí rezolucím a nevpustí do země inspektory nebo jim neumožní návrat a nevydá jim požadované seznamy zbraní hromadného ničení, které jim odmítl vydat, údajně z důvodu národní bezpečnosti. Bagdád ukončil spolupráci s inspektory OSN 31. října 2002.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FA66E9-D705-215A-9057-C9435387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B7D75F-0B62-F521-534B-7775DFD3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110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D43E45-C0E6-4CA6-68E3-D8B66F2B7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Dopis “osmi“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FA28DF-C31D-80B1-890A-A27340DBB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Text vyšel jako otevřený dopis osmi evropských státníků 30. ledna 2003 ve Wall Street </a:t>
            </a:r>
            <a:r>
              <a:rPr lang="cs-CZ" dirty="0" err="1"/>
              <a:t>Journalu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Pod textem mělo být podepsáno osm státníků – odtud jeho název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José María </a:t>
            </a:r>
            <a:r>
              <a:rPr lang="cs-CZ" dirty="0" err="1"/>
              <a:t>Aznar</a:t>
            </a:r>
            <a:r>
              <a:rPr lang="cs-CZ" dirty="0"/>
              <a:t> (</a:t>
            </a:r>
            <a:r>
              <a:rPr lang="cs-CZ" dirty="0" err="1"/>
              <a:t>Šp</a:t>
            </a:r>
            <a:r>
              <a:rPr lang="cs-CZ" dirty="0"/>
              <a:t>), Tony Blair (UK), Silvio Berlusconi (It), Leszek Miller (</a:t>
            </a:r>
            <a:r>
              <a:rPr lang="cs-CZ" dirty="0" err="1"/>
              <a:t>Pl</a:t>
            </a:r>
            <a:r>
              <a:rPr lang="cs-CZ" dirty="0"/>
              <a:t>),  Péter </a:t>
            </a:r>
            <a:r>
              <a:rPr lang="cs-CZ" dirty="0" err="1"/>
              <a:t>Medgyessy</a:t>
            </a:r>
            <a:r>
              <a:rPr lang="cs-CZ" dirty="0"/>
              <a:t>(MR),  </a:t>
            </a:r>
            <a:r>
              <a:rPr lang="cs-CZ" dirty="0" err="1"/>
              <a:t>Anders</a:t>
            </a:r>
            <a:r>
              <a:rPr lang="cs-CZ" dirty="0"/>
              <a:t> </a:t>
            </a:r>
            <a:r>
              <a:rPr lang="cs-CZ" dirty="0" err="1"/>
              <a:t>Fogh</a:t>
            </a:r>
            <a:r>
              <a:rPr lang="cs-CZ" dirty="0"/>
              <a:t> </a:t>
            </a:r>
            <a:r>
              <a:rPr lang="cs-CZ" dirty="0" err="1"/>
              <a:t>Rasmussen</a:t>
            </a:r>
            <a:r>
              <a:rPr lang="cs-CZ" dirty="0"/>
              <a:t> (DK) , José Manuel </a:t>
            </a:r>
            <a:r>
              <a:rPr lang="cs-CZ" dirty="0" err="1"/>
              <a:t>Durão</a:t>
            </a:r>
            <a:r>
              <a:rPr lang="cs-CZ" dirty="0"/>
              <a:t> </a:t>
            </a:r>
            <a:r>
              <a:rPr lang="cs-CZ" dirty="0" err="1"/>
              <a:t>Barroso</a:t>
            </a:r>
            <a:r>
              <a:rPr lang="cs-CZ" dirty="0"/>
              <a:t> (Port.) a Václav Havel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3896ED5-76BA-F25B-DF7D-70E5D41D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13FCC2-EBBE-AEF5-B21F-E071F538E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120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FD22A3-E37D-9536-DD18-C1B30D88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Richard Milhous Nixon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DE0611-289E-C541-DF86-1D64AFE4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37. prezident Spojených států amerických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C69C7D-F172-C5CD-E20B-4972FCE46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 r="-1" b="13097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C0A461C-DDB7-56AE-14F1-A00C8B06E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52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endParaRPr lang="en-US" sz="12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5A83663-A9DA-3BAC-958E-068FE432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89B0A88-CBF1-4A65-9018-C7FEF824227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805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8A9B8B-1C81-84C6-DE88-8A6A21DBA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Útok koalice ochotných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186FDA-CBEA-9922-F33F-E3F042FEA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 březnu 2003 oznámily Spojené státy, že „diplomacie selhala“ a bude spolu s „koalicí ochotných“ pokračovat ve snaze zbavit Irák zbraní hromadného ničení vojenskými prostředky. </a:t>
            </a:r>
          </a:p>
          <a:p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Dne 18. března 2003 dal George W. Bush Saddámu Husajnovi poslední šanci. Pokud do 48 hodin opustí Irák, k invazi nedojde. </a:t>
            </a:r>
          </a:p>
          <a:p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Podle Bushe šlo o jedinou šanci, jak zabránit použití zbraní hromadného ničení. Husajn to však odmítl. 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9C001D4-4B61-B35C-61E7-5A0D7A7DA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8475B04-B2E0-4830-F2B9-524C36C74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6296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5F5568-1F05-82D3-C3D1-8C63EFE5B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Invaze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CAEB14-21F8-4DA5-4E43-72EC82887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 „Operace Irácká svoboda“ začala 20.3.2003.  „Koalici ochotných“ tvořilo více než 30 zemí, které poskytly své vojáky, ale účast některých z nich byla pouze symbolická. ČR byla její součástí.</a:t>
            </a:r>
          </a:p>
          <a:p>
            <a:r>
              <a:rPr lang="cs-CZ" dirty="0"/>
              <a:t>Válka s americkou okupací trvala do roku 2011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9200B4-0FBB-7D24-B491-39F45E35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6377226-001E-4F32-25D9-727CDE70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1473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0442ED-CB9F-9AA6-BB99-BC1C03D31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Důsledky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6A08FC-F14D-6479-E048-D9460F274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Cena ropy během války vzrostla z 13 na 40 dolarů za barel. Cena zlata na burzách se dočasně zdvojnásobila.</a:t>
            </a:r>
          </a:p>
          <a:p>
            <a:r>
              <a:rPr lang="cs-CZ" dirty="0"/>
              <a:t>Spojenecká vojska vystřílela nebo svrhla okolo 325 tun munice a bomb z ochuzeného uranu.</a:t>
            </a:r>
          </a:p>
          <a:p>
            <a:r>
              <a:rPr lang="cs-CZ" dirty="0"/>
              <a:t>OSN na Irák uplatnila ekonomické sankce, které trvaly od 6. srpna 1990 do začátku druhé války v Zálivu 22. března 2003</a:t>
            </a:r>
          </a:p>
          <a:p>
            <a:r>
              <a:rPr lang="cs-CZ" dirty="0"/>
              <a:t>Armáda Spojených států amerických vybudovala vojenské základny v Saúdské Arábii a Kuvajtu.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61D8805-B0F9-EA59-9757-613AF1F7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E180DC-1BDB-1238-1D76-D67BA47C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5790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C001D-EEFE-F700-6D36-27BAB41A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>
                <a:solidFill>
                  <a:schemeClr val="bg1"/>
                </a:solidFill>
              </a:rPr>
              <a:t>Konec diktátora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5EA99B0-9A0F-823B-8B87-730B93E0C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513" y="4337072"/>
            <a:ext cx="3506264" cy="1671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chemeClr val="bg1"/>
                </a:solidFill>
              </a:rPr>
              <a:t>Husajn byl zatčen, souzen a popraven</a:t>
            </a:r>
          </a:p>
        </p:txBody>
      </p:sp>
      <p:pic>
        <p:nvPicPr>
          <p:cNvPr id="10" name="Obrázek 9" descr="Obsah obrázku Lidské vousy, Lidská tvář, muž, vousy&#10;&#10;Popis byl vytvořen automaticky">
            <a:extLst>
              <a:ext uri="{FF2B5EF4-FFF2-40B4-BE49-F238E27FC236}">
                <a16:creationId xmlns:a16="http://schemas.microsoft.com/office/drawing/2014/main" id="{348D931C-6C1C-05AD-35A9-EBE67169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1600000">
            <a:off x="413544" y="1604470"/>
            <a:ext cx="2598738" cy="3649061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14F03F-BB7A-6468-EF04-FBE86B5F4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1664" y="466344"/>
            <a:ext cx="2633472" cy="7040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89B0A88-CBF1-4A65-9018-C7FEF8242273}" type="slidenum">
              <a:rPr lang="en-US" sz="4400">
                <a:solidFill>
                  <a:schemeClr val="bg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93</a:t>
            </a:fld>
            <a:endParaRPr lang="en-US" sz="4400">
              <a:solidFill>
                <a:schemeClr val="bg1"/>
              </a:solidFill>
            </a:endParaRPr>
          </a:p>
        </p:txBody>
      </p:sp>
      <p:pic>
        <p:nvPicPr>
          <p:cNvPr id="7" name="Zástupný obsah 6" descr="Obsah obrázku Lidská tvář, osoba, oblečení, muž&#10;&#10;Popis byl vytvořen automaticky">
            <a:extLst>
              <a:ext uri="{FF2B5EF4-FFF2-40B4-BE49-F238E27FC236}">
                <a16:creationId xmlns:a16="http://schemas.microsoft.com/office/drawing/2014/main" id="{39982197-888C-6392-9C83-DC0B68872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600000">
            <a:off x="9201944" y="1735437"/>
            <a:ext cx="2619375" cy="3387122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DD363D1-CD80-A9FC-F0EE-26C87095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1000" kern="120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999EB81-C019-9001-CFDD-4F5C2252D4A5}"/>
              </a:ext>
            </a:extLst>
          </p:cNvPr>
          <p:cNvSpPr txBox="1"/>
          <p:nvPr/>
        </p:nvSpPr>
        <p:spPr>
          <a:xfrm>
            <a:off x="7821696" y="6870700"/>
            <a:ext cx="217880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5" tooltip="https://pt.wikiquote.org/wiki/Saddam_Husse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72BF42B-3849-500E-7E3F-1FC0157E83BD}"/>
              </a:ext>
            </a:extLst>
          </p:cNvPr>
          <p:cNvSpPr txBox="1"/>
          <p:nvPr/>
        </p:nvSpPr>
        <p:spPr>
          <a:xfrm>
            <a:off x="10013198" y="6870700"/>
            <a:ext cx="217880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3" tooltip="https://pl.wikipedia.org/wiki/Saddam_Husaj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825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18258-4C70-23A0-F412-43BC4CC4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Arabské jaro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0CAF8C-9641-60B2-20FF-35458044C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Jako arabské jaro byla  vlna protestů, nepokojů, povstání a revolucí, které probíhaly ve většině arabských států od konce roku 2010 až do prosince 2012.</a:t>
            </a:r>
          </a:p>
          <a:p>
            <a:r>
              <a:rPr lang="cs-CZ" dirty="0"/>
              <a:t>První protesty prosinci 2010 v Tunisku (sebevražda prodavače Muhammada </a:t>
            </a:r>
            <a:r>
              <a:rPr lang="cs-CZ" dirty="0" err="1"/>
              <a:t>Buazízího</a:t>
            </a:r>
            <a:r>
              <a:rPr lang="cs-CZ" dirty="0"/>
              <a:t>) Jeho smrt způsobila rozsáhlé celonárodní protesty, na konci kterých 14. ledna 2011 skončila třiadvacetiletá autoritářská vláda prezidenta </a:t>
            </a:r>
            <a:r>
              <a:rPr lang="cs-CZ" dirty="0" err="1"/>
              <a:t>Zína</a:t>
            </a:r>
            <a:r>
              <a:rPr lang="cs-CZ" dirty="0"/>
              <a:t> </a:t>
            </a:r>
            <a:r>
              <a:rPr lang="cs-CZ" dirty="0" err="1"/>
              <a:t>Abidína</a:t>
            </a:r>
            <a:r>
              <a:rPr lang="cs-CZ" dirty="0"/>
              <a:t> bin Alího.</a:t>
            </a:r>
          </a:p>
          <a:p>
            <a:r>
              <a:rPr lang="cs-CZ" dirty="0"/>
              <a:t> Rozsáhlé demonstrace a protesty se v následujících týdnech rozhořely ve většině arabských zemí, hlavně v Egyptě, Alžírsku, Jemenu, Jordánsku, Bahrajnu, Sýrii (občanská válka) a v Libyi. V Egyptě skončila po téměř 30 letech vláda prezidenta </a:t>
            </a:r>
            <a:r>
              <a:rPr lang="cs-CZ" dirty="0" err="1"/>
              <a:t>Husního</a:t>
            </a:r>
            <a:r>
              <a:rPr lang="cs-CZ" dirty="0"/>
              <a:t> </a:t>
            </a:r>
            <a:r>
              <a:rPr lang="cs-CZ" dirty="0" err="1"/>
              <a:t>Mubáraka</a:t>
            </a:r>
            <a:r>
              <a:rPr lang="cs-CZ" dirty="0"/>
              <a:t>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751D917-7051-B047-4C7E-B941F559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12F697-07E7-0517-08F9-C5B35A020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2681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046FB-42C7-2A49-68B1-EAEDD926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Kapitola 7: Konec bipolárního rozdělení světa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EE9FB52-F773-0864-100B-313C09A5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4E0168-543F-C6AF-3CE5-AED9B5B41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85222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9E9C86-0674-FAA5-49DE-328CD208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Michail Gorbačov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3A05FB-7F28-CEFF-AD75-D8A3BC351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Michail Sergejevič Gorbačov (2. 3. 1931– 30. 8. 2022 ) byl v letech 1985–1991 generálním tajemníkem a tedy vůdcem Sovětského svazu. Byl propagátorem politiky přestavby (perestrojky) a otevřenosti (glasnosti).</a:t>
            </a:r>
          </a:p>
          <a:p>
            <a:r>
              <a:rPr lang="cs-CZ" dirty="0"/>
              <a:t>Tyto změny nakonec vedly ke konci vlády Komunistické strany Sovětského svazu (KSSS) a k rozpadu Sovětského svazu a východního bloku.</a:t>
            </a:r>
          </a:p>
          <a:p>
            <a:r>
              <a:rPr lang="cs-CZ" dirty="0"/>
              <a:t>Dne 15. října 1990 obdržel Nobelovu cenu za mír a v roce 1992 mu bylo uděleno ocenění Ronald Reagan </a:t>
            </a:r>
            <a:r>
              <a:rPr lang="cs-CZ" dirty="0" err="1"/>
              <a:t>Freedom</a:t>
            </a:r>
            <a:r>
              <a:rPr lang="cs-CZ" dirty="0"/>
              <a:t> </a:t>
            </a:r>
            <a:r>
              <a:rPr lang="cs-CZ" dirty="0" err="1"/>
              <a:t>Award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8EEB459-239D-A2C4-E6DD-1849FD49A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EFF42C-9498-E7B7-4EA7-A9B997097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6743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40CCE-80F3-4E27-8947-17A89BDAA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35" y="854168"/>
            <a:ext cx="3527117" cy="2665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/>
              <a:t>Michail Sergejevič Gorbačov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5B77BBB-B830-02CF-AEDD-5FFEE9EE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241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Michail Gorbačov v roce 1987">
            <a:extLst>
              <a:ext uri="{FF2B5EF4-FFF2-40B4-BE49-F238E27FC236}">
                <a16:creationId xmlns:a16="http://schemas.microsoft.com/office/drawing/2014/main" id="{99B92E11-6193-761A-E261-EEF35293A4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7426"/>
          <a:stretch/>
        </p:blipFill>
        <p:spPr bwMode="auto">
          <a:xfrm>
            <a:off x="5104663" y="10"/>
            <a:ext cx="708733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0F92FE-7C92-1E03-5CC7-4F83CD17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30271" y="6356350"/>
            <a:ext cx="68938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789B0A88-CBF1-4A65-9018-C7FEF8242273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97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50007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611C9-0CE6-8392-65A9-ECF8F164E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Generální tajemník  ÚV KSSS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F63E02-C97C-7736-D69B-2A5DDA654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smrti Konstantina Černěnka byl dne 11. března 1985 ve svých 54 letech zvolen generálním tajemníkem KSSS. </a:t>
            </a:r>
          </a:p>
          <a:p>
            <a:r>
              <a:rPr lang="cs-CZ" dirty="0"/>
              <a:t>Stal se prvním vedoucím představitelem, který se narodil po Velké říjnové revoluci. </a:t>
            </a:r>
          </a:p>
          <a:p>
            <a:r>
              <a:rPr lang="cs-CZ" dirty="0"/>
              <a:t>Pokusil se reformovat stagnující Komunistickou stranu Sovětského svazu a státní ekonomiku změnami, spuštěnými po XXVII. sjezdu KSSS v únoru 1986.</a:t>
            </a:r>
          </a:p>
          <a:p>
            <a:r>
              <a:rPr lang="cs-CZ" dirty="0"/>
              <a:t> Byly jimi tzv. glasnosť („otevřenost“), perestrojka („přestavba“), a </a:t>
            </a:r>
            <a:r>
              <a:rPr lang="cs-CZ" dirty="0" err="1"/>
              <a:t>uskorenije</a:t>
            </a:r>
            <a:r>
              <a:rPr lang="cs-CZ" dirty="0"/>
              <a:t> („zrychlení“ ekonomického vývoje)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28D3560-D620-2ED0-4AF9-1C976EAC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765A54-E219-460F-A6C7-766020CB4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2257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0597BB-70C8-F93B-6140-8DB6DB20E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Ekonomická „reforma“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F9408B-5513-85AA-FB63-4BAEE0498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o družstvech z května 1987 byl asi nejradikálnější ekonomickou reformou začátku jeho éry. </a:t>
            </a:r>
          </a:p>
          <a:p>
            <a:r>
              <a:rPr lang="cs-CZ" dirty="0"/>
              <a:t>Poprvé od dob Leninovy </a:t>
            </a:r>
            <a:r>
              <a:rPr lang="cs-CZ" b="1" dirty="0"/>
              <a:t>Nové ekonomické politiky</a:t>
            </a:r>
            <a:r>
              <a:rPr lang="cs-CZ" dirty="0"/>
              <a:t>, zákon umožňoval soukromé vlastnictví podniků ve službách, výrobě a zahraničním obchodu. </a:t>
            </a:r>
          </a:p>
          <a:p>
            <a:r>
              <a:rPr lang="cs-CZ" dirty="0"/>
              <a:t>Díky tomu se staly družstevní restaurace, obchody a manufaktury součástí sovětské scény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B6BB9F-C41C-C2DF-AB9B-36EFE265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C1A4F8D-ED3A-0EE9-881F-CAB51F38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3126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16163</Words>
  <Application>Microsoft Macintosh PowerPoint</Application>
  <PresentationFormat>Širokoúhlá obrazovka</PresentationFormat>
  <Paragraphs>1285</Paragraphs>
  <Slides>301</Slides>
  <Notes>2</Notes>
  <HiddenSlides>0</HiddenSlides>
  <MMClips>25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301</vt:i4>
      </vt:variant>
    </vt:vector>
  </HeadingPairs>
  <TitlesOfParts>
    <vt:vector size="314" baseType="lpstr">
      <vt:lpstr>Aptos</vt:lpstr>
      <vt:lpstr>Aptos Display</vt:lpstr>
      <vt:lpstr>Arial</vt:lpstr>
      <vt:lpstr>Calibri</vt:lpstr>
      <vt:lpstr>DINCE-Bold</vt:lpstr>
      <vt:lpstr>DINCE-Regular</vt:lpstr>
      <vt:lpstr>Fira</vt:lpstr>
      <vt:lpstr>Open Sans</vt:lpstr>
      <vt:lpstr>Söhne</vt:lpstr>
      <vt:lpstr>Source Sans Pro</vt:lpstr>
      <vt:lpstr>ui-sans-serif</vt:lpstr>
      <vt:lpstr>Verdana</vt:lpstr>
      <vt:lpstr>Motiv Office</vt:lpstr>
      <vt:lpstr>Cevro univerzita</vt:lpstr>
      <vt:lpstr>Pojem politika</vt:lpstr>
      <vt:lpstr>Kapitola 1:  Závěr Brežněvovy éry</vt:lpstr>
      <vt:lpstr>Leonid Iljič Brežněv</vt:lpstr>
      <vt:lpstr>Leonid Iljič Brežněv základní data</vt:lpstr>
      <vt:lpstr>Brežněvova doktrína</vt:lpstr>
      <vt:lpstr>Vlastní projev doktríny</vt:lpstr>
      <vt:lpstr>Argumentace</vt:lpstr>
      <vt:lpstr>Richard Milhous Nixon</vt:lpstr>
      <vt:lpstr>Richard Milhous Nixon</vt:lpstr>
      <vt:lpstr>Zásady Nixonovy administratity</vt:lpstr>
      <vt:lpstr>Politika Détente </vt:lpstr>
      <vt:lpstr>Bipolární rozdělení světa v novém uspořádání</vt:lpstr>
      <vt:lpstr> trojúhelník USA-SSSR-ČLR</vt:lpstr>
      <vt:lpstr>Nixonova strategie v době studené války</vt:lpstr>
      <vt:lpstr>Historická návštěva Nixona v ČLR (21.-28.2.1972)</vt:lpstr>
      <vt:lpstr>Koncepce jedné Číny</vt:lpstr>
      <vt:lpstr>Aféra Watergate </vt:lpstr>
      <vt:lpstr>Poslední vystoupení Nixona</vt:lpstr>
      <vt:lpstr>Jimmy Carter</vt:lpstr>
      <vt:lpstr>Jimmy Carter</vt:lpstr>
      <vt:lpstr>Kapitola 2:Mezinárodní propojení terorismu</vt:lpstr>
      <vt:lpstr>Iránská islámská revoluce</vt:lpstr>
      <vt:lpstr>Sajjid Rúholláh Músaví Chomejní </vt:lpstr>
      <vt:lpstr>Občané USA jako rukojmí </vt:lpstr>
      <vt:lpstr>Částečné propuštění </vt:lpstr>
      <vt:lpstr>Operace orlí spár</vt:lpstr>
      <vt:lpstr>Prohlášení prezidenta Cartera</vt:lpstr>
      <vt:lpstr>Propuštění zbývajících rukojmí</vt:lpstr>
      <vt:lpstr>Kapitola 3: Sovětská válka v Afganistánu</vt:lpstr>
      <vt:lpstr>Oslabit SSSR – válka v Afganistánu</vt:lpstr>
      <vt:lpstr> Zbigniew Brzezinski </vt:lpstr>
      <vt:lpstr>Zbigniew Brzezinski</vt:lpstr>
      <vt:lpstr>Americká angažovanost</vt:lpstr>
      <vt:lpstr>Mudžahedíni</vt:lpstr>
      <vt:lpstr>Džihád </vt:lpstr>
      <vt:lpstr>Kapitola 4: Převaha Západu – cesta ke sjednocení Evropy</vt:lpstr>
      <vt:lpstr>Ronald  Reagan</vt:lpstr>
      <vt:lpstr>Ronald Wilson Reagan </vt:lpstr>
      <vt:lpstr>Reaganova doktrína</vt:lpstr>
      <vt:lpstr>Strategická obranná iniciativa</vt:lpstr>
      <vt:lpstr>Cesta k sjednocení Evropy</vt:lpstr>
      <vt:lpstr>Vnitřní eroze moci v SSSR – konec vlády KSSS</vt:lpstr>
      <vt:lpstr> Politika podpory</vt:lpstr>
      <vt:lpstr>Vedoucí úloha KSSS</vt:lpstr>
      <vt:lpstr>Konec studené války</vt:lpstr>
      <vt:lpstr>George Herbert Walker Bush</vt:lpstr>
      <vt:lpstr>George Herbert Walker Bush</vt:lpstr>
      <vt:lpstr>George Herbert Walker Bush</vt:lpstr>
      <vt:lpstr>Kapitola  5: Izraelsko-egyptský mír</vt:lpstr>
      <vt:lpstr>Šestidenní válka</vt:lpstr>
      <vt:lpstr>Výsledek šestidenní války</vt:lpstr>
      <vt:lpstr>Postavení velmocí</vt:lpstr>
      <vt:lpstr>Izraelský zisk</vt:lpstr>
      <vt:lpstr>Reakce Egypta</vt:lpstr>
      <vt:lpstr>Gamal Abdel Nasser</vt:lpstr>
      <vt:lpstr>Reakce Sýrie</vt:lpstr>
      <vt:lpstr>Postavení USA</vt:lpstr>
      <vt:lpstr>Naše diplomatické vztahy  s Izraelem</vt:lpstr>
      <vt:lpstr>Přerušení diplomatických vztahů</vt:lpstr>
      <vt:lpstr>Jomkipurská válka </vt:lpstr>
      <vt:lpstr>Izraelská reakce </vt:lpstr>
      <vt:lpstr>Kyvadlová diplomacie </vt:lpstr>
      <vt:lpstr>Anvar Sádát</vt:lpstr>
      <vt:lpstr>Atentát na Anvara Sadáta</vt:lpstr>
      <vt:lpstr>Golda Maierová </vt:lpstr>
      <vt:lpstr>Cesta Goldy Maierové</vt:lpstr>
      <vt:lpstr>Hafíz al Asad</vt:lpstr>
      <vt:lpstr>Vládnoucí rodina Asadových</vt:lpstr>
      <vt:lpstr>Jednání o míru – angažovanost USA</vt:lpstr>
      <vt:lpstr>Mírová smlouva Camp David </vt:lpstr>
      <vt:lpstr>Mírový kompromis</vt:lpstr>
      <vt:lpstr>Dohody z Camp Davidu </vt:lpstr>
      <vt:lpstr>Hlavní aktéři mírové  smlouvy</vt:lpstr>
      <vt:lpstr>Nobelova cena míru</vt:lpstr>
      <vt:lpstr>Kapitola 6: Irák </vt:lpstr>
      <vt:lpstr>Saddám Husajn</vt:lpstr>
      <vt:lpstr>Saddám Husajn </vt:lpstr>
      <vt:lpstr>Irácké regionální ambice</vt:lpstr>
      <vt:lpstr>Alžírská dohoda – kompromis</vt:lpstr>
      <vt:lpstr>Změna klimatu – důsledek islámské revoluce</vt:lpstr>
      <vt:lpstr>Desetiletá válka mezi Irákem a Iránem</vt:lpstr>
      <vt:lpstr>Důsledky desetileté války</vt:lpstr>
      <vt:lpstr>Husajnovo  řešení</vt:lpstr>
      <vt:lpstr>Použití chemických zbraní Irákem</vt:lpstr>
      <vt:lpstr>První válka v  zálivu</vt:lpstr>
      <vt:lpstr>Konec první války v zálivu</vt:lpstr>
      <vt:lpstr>Cesta k druhé válce v Zálivu</vt:lpstr>
      <vt:lpstr>Dopis “osmi“</vt:lpstr>
      <vt:lpstr>Útok koalice ochotných</vt:lpstr>
      <vt:lpstr>Invaze</vt:lpstr>
      <vt:lpstr>Důsledky války</vt:lpstr>
      <vt:lpstr>Konec diktátora</vt:lpstr>
      <vt:lpstr>Arabské jaro</vt:lpstr>
      <vt:lpstr>Kapitola 7: Konec bipolárního rozdělení světa</vt:lpstr>
      <vt:lpstr>Michail Gorbačov </vt:lpstr>
      <vt:lpstr>Michail Sergejevič Gorbačov</vt:lpstr>
      <vt:lpstr>Generální tajemník  ÚV KSSS</vt:lpstr>
      <vt:lpstr>Ekonomická „reforma“</vt:lpstr>
      <vt:lpstr>Perestrojka </vt:lpstr>
      <vt:lpstr>Glasnosť</vt:lpstr>
      <vt:lpstr>Sbližování se Západem</vt:lpstr>
      <vt:lpstr>Nový ty vztahů mezi Západem a Východem</vt:lpstr>
      <vt:lpstr>Konec Brežněvovy doktríny</vt:lpstr>
      <vt:lpstr>My way </vt:lpstr>
      <vt:lpstr>Vynucené odzbrojení SSSR</vt:lpstr>
      <vt:lpstr>Projev sovětského vůdce Američanům</vt:lpstr>
      <vt:lpstr>Smlouva o konečném uspořádání ve vztahu k Německu  z 3.10.1990</vt:lpstr>
      <vt:lpstr>Srpnový puč  1991</vt:lpstr>
      <vt:lpstr>Rozpad Sovětského svazu</vt:lpstr>
      <vt:lpstr>Boris Nikolajevič Jelcin</vt:lpstr>
      <vt:lpstr>Boris Jelcin</vt:lpstr>
      <vt:lpstr>Důsledky vývoje</vt:lpstr>
      <vt:lpstr>Boris Jelcin</vt:lpstr>
      <vt:lpstr>Projev Václava Havla ve Washingtonu 1990</vt:lpstr>
      <vt:lpstr>Projev Václava Havla ve Washingtonu 1990</vt:lpstr>
      <vt:lpstr>Doporučení Václava Havla ve Washingtonu</vt:lpstr>
      <vt:lpstr>Konference  v Paříži 1990</vt:lpstr>
      <vt:lpstr>Sjednocení Evropy -  Václav Havel</vt:lpstr>
      <vt:lpstr>Kapitola 8: Rozpuštění Varšavské smlouvy</vt:lpstr>
      <vt:lpstr>Východiska </vt:lpstr>
      <vt:lpstr>Ratifikace </vt:lpstr>
      <vt:lpstr>Akt rozpuštění </vt:lpstr>
      <vt:lpstr>Protokol </vt:lpstr>
      <vt:lpstr>Protokol</vt:lpstr>
      <vt:lpstr>Protokol </vt:lpstr>
      <vt:lpstr>protokol</vt:lpstr>
      <vt:lpstr>Bill Clinton</vt:lpstr>
      <vt:lpstr>Bill Clinton</vt:lpstr>
      <vt:lpstr>Podpis Washingtonské smlouvy</vt:lpstr>
      <vt:lpstr>Rozšiřování NATO do roku 1989</vt:lpstr>
      <vt:lpstr>Rozšiřování NATO po roce 1989  (31 člen)</vt:lpstr>
      <vt:lpstr>Rozšíření NATO po vypuknutí války na Ukrajině</vt:lpstr>
      <vt:lpstr>Hlavní úkoly NATO</vt:lpstr>
      <vt:lpstr>Preambule smlouvy</vt:lpstr>
      <vt:lpstr>Čl. 1</vt:lpstr>
      <vt:lpstr>Čl. 3</vt:lpstr>
      <vt:lpstr>Čl. 4</vt:lpstr>
      <vt:lpstr>Čl. 5</vt:lpstr>
      <vt:lpstr>Čl. 8</vt:lpstr>
      <vt:lpstr>Čl. 9</vt:lpstr>
      <vt:lpstr>Čl. 10</vt:lpstr>
      <vt:lpstr>První vlna rozšíření</vt:lpstr>
      <vt:lpstr>Kapitola 9: Ruská reakce</vt:lpstr>
      <vt:lpstr>Vladimir Vladimirovič Putin</vt:lpstr>
      <vt:lpstr>Vladimír Vladimírovič Putin</vt:lpstr>
      <vt:lpstr>Putinismus</vt:lpstr>
      <vt:lpstr>Putinovy války</vt:lpstr>
      <vt:lpstr>Kapitola 10: Válka proti terorismu</vt:lpstr>
      <vt:lpstr>Terorismu</vt:lpstr>
      <vt:lpstr>Formy terorismu</vt:lpstr>
      <vt:lpstr>Útok 11. 09. 2001</vt:lpstr>
      <vt:lpstr>Útok </vt:lpstr>
      <vt:lpstr>Trasy letů</vt:lpstr>
      <vt:lpstr>Provedení útoku</vt:lpstr>
      <vt:lpstr>Hrozba</vt:lpstr>
      <vt:lpstr>Riziko </vt:lpstr>
      <vt:lpstr>Přijatelné riziko</vt:lpstr>
      <vt:lpstr>Asymetrické konflikty</vt:lpstr>
      <vt:lpstr>Cíle asymetrického konfliktu (války)</vt:lpstr>
      <vt:lpstr>Dysimetrie </vt:lpstr>
      <vt:lpstr>Zájem</vt:lpstr>
      <vt:lpstr>Principy zajištění bezpečnosti</vt:lpstr>
      <vt:lpstr>Druhá válka v Afganistánu</vt:lpstr>
      <vt:lpstr>Operace Trvalá svoboda,</vt:lpstr>
      <vt:lpstr>Dopadení Usáma bin Ladina</vt:lpstr>
      <vt:lpstr>Výsledky války v Afganistánu</vt:lpstr>
      <vt:lpstr>Náklady války </vt:lpstr>
      <vt:lpstr>Kapitola 11: Nové uspořádání světa</vt:lpstr>
      <vt:lpstr>Odchod z Afganistánu</vt:lpstr>
      <vt:lpstr>Budapešťské memorandum</vt:lpstr>
      <vt:lpstr>Vlastní text memoranda</vt:lpstr>
      <vt:lpstr>Dokončení textu memoranda</vt:lpstr>
      <vt:lpstr>Summit NATO v Bukurešti  3.4.2008</vt:lpstr>
      <vt:lpstr>Nová koncepce USA</vt:lpstr>
      <vt:lpstr>Nová koncepce americké administrativy</vt:lpstr>
      <vt:lpstr>Emmanuel Macron – NATO ve stavu mozkové smrti (7.10.2019)</vt:lpstr>
      <vt:lpstr>Putinův projev na konferenci v Mnichově 2007</vt:lpstr>
      <vt:lpstr>Putinův projev na konferenci v Mnichově 2007</vt:lpstr>
      <vt:lpstr>Rozšíření NATO – sliby  Západu</vt:lpstr>
      <vt:lpstr>Rozšíření EU jako globální jev</vt:lpstr>
      <vt:lpstr>Postavení Evropské unie</vt:lpstr>
      <vt:lpstr>Vlastní vůle EU</vt:lpstr>
      <vt:lpstr>Vlastní subjektivita</vt:lpstr>
      <vt:lpstr>Právní subjektivita EU</vt:lpstr>
      <vt:lpstr>Členství v EU</vt:lpstr>
      <vt:lpstr>Přistoupení k EU</vt:lpstr>
      <vt:lpstr>Podmínky  přistoupení</vt:lpstr>
      <vt:lpstr>Kodaňská kritéria</vt:lpstr>
      <vt:lpstr>Kokrétní kritéria</vt:lpstr>
      <vt:lpstr>Žádost vystoupení</vt:lpstr>
      <vt:lpstr>Jednání o vstupu Turecka do EU</vt:lpstr>
      <vt:lpstr>Žádost o členství Ukrajiny v EU</vt:lpstr>
      <vt:lpstr>Žádost o členství Gruzie v EU</vt:lpstr>
      <vt:lpstr>Kandidátské země na vstup do EU (2023)</vt:lpstr>
      <vt:lpstr>Vystoupení z EU</vt:lpstr>
      <vt:lpstr>Pozastavení práv členského státu EU</vt:lpstr>
      <vt:lpstr>Vyloučení z EU</vt:lpstr>
      <vt:lpstr>Členské státy eurozóny</vt:lpstr>
      <vt:lpstr>Kapitola 13: Válka Ruska na Ukrajině</vt:lpstr>
      <vt:lpstr>Co vedlo k válce na Ukrajině</vt:lpstr>
      <vt:lpstr>Základní údaje o Ukrajině </vt:lpstr>
      <vt:lpstr>Parlamentní volby (březen 1990) </vt:lpstr>
      <vt:lpstr>Deklarace suverenity Ukrajiny (16. července 1990)</vt:lpstr>
      <vt:lpstr>Celostátní referendum o nezávislosti</vt:lpstr>
      <vt:lpstr>Zákon o státním jazyku</vt:lpstr>
      <vt:lpstr>Stručný výtah</vt:lpstr>
      <vt:lpstr>Právní analýza – část 1</vt:lpstr>
      <vt:lpstr>Právní analýza – část 2</vt:lpstr>
      <vt:lpstr>Referendum na Krymu</vt:lpstr>
      <vt:lpstr>Kontext a význam</vt:lpstr>
      <vt:lpstr>Právní rámec a dopady</vt:lpstr>
      <vt:lpstr>Historický význam</vt:lpstr>
      <vt:lpstr>Oranžová revoluce</vt:lpstr>
      <vt:lpstr>Symbolika a výsledek</vt:lpstr>
      <vt:lpstr>Dlouhodobý dopad</vt:lpstr>
      <vt:lpstr>Srovnání s Euromajdanem</vt:lpstr>
      <vt:lpstr>Viktor Janukovyč</vt:lpstr>
      <vt:lpstr>Základní fakta</vt:lpstr>
      <vt:lpstr>Politická kariéra</vt:lpstr>
      <vt:lpstr>Pád během Euromajdanu</vt:lpstr>
      <vt:lpstr>Po roce 2014</vt:lpstr>
      <vt:lpstr>Historický význam</vt:lpstr>
      <vt:lpstr>Viktor Juščenko</vt:lpstr>
      <vt:lpstr>Základní fakta</vt:lpstr>
      <vt:lpstr>Kariéra před prezidentstvím</vt:lpstr>
      <vt:lpstr>Oranžová revoluce</vt:lpstr>
      <vt:lpstr>Prezidentství (2005–2010)</vt:lpstr>
      <vt:lpstr>Konec kariéry a odkaz</vt:lpstr>
      <vt:lpstr>Srovnání: Juščenko vs. Janukovyč</vt:lpstr>
      <vt:lpstr>Julija Tymošenková</vt:lpstr>
      <vt:lpstr>Základní informace</vt:lpstr>
      <vt:lpstr>Politická kariéra</vt:lpstr>
      <vt:lpstr>Oranžová revoluce</vt:lpstr>
      <vt:lpstr>Věznění a návrat</vt:lpstr>
      <vt:lpstr>Politický obraz</vt:lpstr>
      <vt:lpstr>Srovnání tří politických lídrů</vt:lpstr>
      <vt:lpstr>Obsazení Krymu</vt:lpstr>
      <vt:lpstr>Invaze Ruska na Ukrajinu</vt:lpstr>
      <vt:lpstr>První Minská dohoda (Minsk I)</vt:lpstr>
      <vt:lpstr>Základní informace</vt:lpstr>
      <vt:lpstr>Hlavní signatáři</vt:lpstr>
      <vt:lpstr>Otázky v referendu</vt:lpstr>
      <vt:lpstr>První minská dohoda</vt:lpstr>
      <vt:lpstr>Klíčové body dohody</vt:lpstr>
      <vt:lpstr>Selhání dohody</vt:lpstr>
      <vt:lpstr>Výsledek</vt:lpstr>
      <vt:lpstr>Výsledek</vt:lpstr>
      <vt:lpstr>Druhá minská dohoda</vt:lpstr>
      <vt:lpstr>Referendum na Krymu (2014)</vt:lpstr>
      <vt:lpstr>Základní informace</vt:lpstr>
      <vt:lpstr>Výsledky a kritika</vt:lpstr>
      <vt:lpstr>Mezinárodní reakce</vt:lpstr>
      <vt:lpstr>Souvislost s ruskou okupací</vt:lpstr>
      <vt:lpstr>Dopady referenda</vt:lpstr>
      <vt:lpstr>Euromajdan (2013–2014)</vt:lpstr>
      <vt:lpstr>Základní informace</vt:lpstr>
      <vt:lpstr>Požadavky demonstrantů</vt:lpstr>
      <vt:lpstr>Mezinárodní reakce</vt:lpstr>
      <vt:lpstr>Význam Majdanu</vt:lpstr>
      <vt:lpstr>Oranžová revoluce 2005</vt:lpstr>
      <vt:lpstr>Počátek protestů proti vládě 2013</vt:lpstr>
      <vt:lpstr>Počátek ruské intervence</vt:lpstr>
      <vt:lpstr>Poloostrov Krym</vt:lpstr>
      <vt:lpstr>Etnické složení obyvatelstva Krymu</vt:lpstr>
      <vt:lpstr>Vyhlášení autonomní republiky</vt:lpstr>
      <vt:lpstr>Důsledek  prvního referenda o Krymu</vt:lpstr>
      <vt:lpstr>Druhé referendum</vt:lpstr>
      <vt:lpstr>Hrozba války  na Ukrajině</vt:lpstr>
      <vt:lpstr>Předvečer napadení</vt:lpstr>
      <vt:lpstr>Napadení Ukrajiny</vt:lpstr>
      <vt:lpstr>Válka proti Ukrajině</vt:lpstr>
      <vt:lpstr>Proxy válka – Wagnerova skupina</vt:lpstr>
      <vt:lpstr>Sankce proti Rusku</vt:lpstr>
      <vt:lpstr>Dodávka plynu do Evropy</vt:lpstr>
      <vt:lpstr>Kdo nese odpovědnost?</vt:lpstr>
      <vt:lpstr>Valerij Vasiljevič Gerasimov </vt:lpstr>
      <vt:lpstr>Valerij Vasiljevič Gerasimov </vt:lpstr>
      <vt:lpstr>Gerasimova vize nových válek</vt:lpstr>
      <vt:lpstr>Gerasimova doktrina</vt:lpstr>
      <vt:lpstr>Hranice mezi mírem a válkou</vt:lpstr>
      <vt:lpstr>Tradiční metody vedení války</vt:lpstr>
      <vt:lpstr>Nové metody vedení války</vt:lpstr>
      <vt:lpstr>Nové metoda vedení války</vt:lpstr>
      <vt:lpstr>Proxy válka</vt:lpstr>
      <vt:lpstr>Nové iniciativy - BRICS</vt:lpstr>
      <vt:lpstr>Kapitola 14: Migrace </vt:lpstr>
      <vt:lpstr>Ilegální migrace</vt:lpstr>
      <vt:lpstr>Migrační důvody</vt:lpstr>
      <vt:lpstr>Demografické a ekonomické faktory </vt:lpstr>
      <vt:lpstr>Enviromentální faktory</vt:lpstr>
      <vt:lpstr>Komunikační propojení světa</vt:lpstr>
      <vt:lpstr>Kapitola 15: Propojení válek</vt:lpstr>
      <vt:lpstr>Útok  hnutí Hamás proti Izraeli</vt:lpstr>
      <vt:lpstr>Útok USA proti Íránu 2025</vt:lpstr>
      <vt:lpstr>Reálný efekt operace</vt:lpstr>
      <vt:lpstr>Rezoluce VS OSN</vt:lpstr>
      <vt:lpstr>Dohody Izrael - Hamas</vt:lpstr>
      <vt:lpstr>Lednová dohoda</vt:lpstr>
      <vt:lpstr>Říjnová dohoda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Home Office</dc:creator>
  <cp:lastModifiedBy>Cyril Svoboda</cp:lastModifiedBy>
  <cp:revision>5</cp:revision>
  <dcterms:created xsi:type="dcterms:W3CDTF">2025-04-08T12:06:40Z</dcterms:created>
  <dcterms:modified xsi:type="dcterms:W3CDTF">2026-01-07T13:58:18Z</dcterms:modified>
</cp:coreProperties>
</file>