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64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1"/>
  </p:normalViewPr>
  <p:slideViewPr>
    <p:cSldViewPr snapToGrid="0" snapToObjects="1">
      <p:cViewPr varScale="1">
        <p:scale>
          <a:sx n="116" d="100"/>
          <a:sy n="116" d="100"/>
        </p:scale>
        <p:origin x="142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Základní myšlenky Martina Heideggera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Filosofie bytí, existence a techniky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Ústřední otázka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Otázka Bytí: „Co je bytí?“</a:t>
            </a:r>
          </a:p>
          <a:p>
            <a:r>
              <a:t>Západní filosofie zapomněla na Bytí</a:t>
            </a:r>
          </a:p>
          <a:p>
            <a:r>
              <a:t>Dasein – člověk jako bytost, která rozumí bytí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CEDE45-CE28-24C0-AC19-F2508DFD8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Ústřední otázka: </a:t>
            </a:r>
            <a:r>
              <a:rPr lang="cs-CZ" b="1" dirty="0"/>
              <a:t>„Co je bytí?“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F6A83E-35BA-F243-E4F3-1D356B246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Podle </a:t>
            </a:r>
            <a:r>
              <a:rPr lang="cs-CZ" dirty="0" err="1"/>
              <a:t>Heideggera</a:t>
            </a:r>
            <a:r>
              <a:rPr lang="cs-CZ" dirty="0"/>
              <a:t> se západní filosofie od Platóna soustředila na „jsoucna“ (věci, objekty), ale zapomněla na samotné </a:t>
            </a:r>
            <a:r>
              <a:rPr lang="cs-CZ" b="1" dirty="0"/>
              <a:t>bytí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b="1" dirty="0" err="1"/>
              <a:t>Dasein</a:t>
            </a:r>
            <a:r>
              <a:rPr lang="cs-CZ" dirty="0"/>
              <a:t> („bytí-tady“) je označení pro člověka – bytost, která si je vědoma svého bytí a klade si otázku po smyslu.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1678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30043A-742C-1239-1213-CE482D981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Existenciální analýza člověka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642B75-3BE1-3DF5-0548-AB6ACEFE2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/>
              <a:t>Heidegger</a:t>
            </a:r>
            <a:r>
              <a:rPr lang="cs-CZ" dirty="0"/>
              <a:t> popsal základní existenciální struktury </a:t>
            </a:r>
            <a:r>
              <a:rPr lang="cs-CZ" dirty="0" err="1"/>
              <a:t>Dasein</a:t>
            </a:r>
            <a:r>
              <a:rPr lang="cs-CZ" dirty="0"/>
              <a:t>:</a:t>
            </a:r>
          </a:p>
          <a:p>
            <a:r>
              <a:rPr lang="cs-CZ" b="1" dirty="0" err="1"/>
              <a:t>Vhozenost</a:t>
            </a:r>
            <a:r>
              <a:rPr lang="cs-CZ" b="1" dirty="0"/>
              <a:t> (</a:t>
            </a:r>
            <a:r>
              <a:rPr lang="cs-CZ" b="1" dirty="0" err="1"/>
              <a:t>Geworfenheit</a:t>
            </a:r>
            <a:r>
              <a:rPr lang="cs-CZ" b="1" dirty="0"/>
              <a:t>)</a:t>
            </a:r>
            <a:r>
              <a:rPr lang="cs-CZ" dirty="0"/>
              <a:t> – člověk je „vržen“ do světa, do podmínek, které si nevybral.</a:t>
            </a:r>
          </a:p>
          <a:p>
            <a:r>
              <a:rPr lang="cs-CZ" b="1" dirty="0"/>
              <a:t>Světskost (In-der-Welt-</a:t>
            </a:r>
            <a:r>
              <a:rPr lang="cs-CZ" b="1" dirty="0" err="1"/>
              <a:t>sein</a:t>
            </a:r>
            <a:r>
              <a:rPr lang="cs-CZ" b="1" dirty="0"/>
              <a:t>)</a:t>
            </a:r>
            <a:r>
              <a:rPr lang="cs-CZ" dirty="0"/>
              <a:t> – jsme vždy už „ve světě“, vztahujeme se k věcem i lidem.</a:t>
            </a:r>
          </a:p>
          <a:p>
            <a:r>
              <a:rPr lang="cs-CZ" b="1" dirty="0"/>
              <a:t>Pobyt s druhými (</a:t>
            </a:r>
            <a:r>
              <a:rPr lang="cs-CZ" b="1" dirty="0" err="1"/>
              <a:t>Mitsein</a:t>
            </a:r>
            <a:r>
              <a:rPr lang="cs-CZ" b="1" dirty="0"/>
              <a:t>)</a:t>
            </a:r>
            <a:r>
              <a:rPr lang="cs-CZ" dirty="0"/>
              <a:t> – existence je vždy spolubytí, naše identita vzniká ve vztazích.</a:t>
            </a:r>
          </a:p>
          <a:p>
            <a:r>
              <a:rPr lang="cs-CZ" b="1" dirty="0"/>
              <a:t>Starost (</a:t>
            </a:r>
            <a:r>
              <a:rPr lang="cs-CZ" b="1" dirty="0" err="1"/>
              <a:t>Sorge</a:t>
            </a:r>
            <a:r>
              <a:rPr lang="cs-CZ" b="1" dirty="0"/>
              <a:t>)</a:t>
            </a:r>
            <a:r>
              <a:rPr lang="cs-CZ" dirty="0"/>
              <a:t> – základní existenciální určení člověka; staráme se o svět, věci i o sebe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0809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Autenticita a neautenticita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Neautentický život – žití podle ‚Oni‘ (das Man)</a:t>
            </a:r>
          </a:p>
          <a:p>
            <a:r>
              <a:t>Autentický život – přijetí smrtelnosti, vlastní rozhodnutí</a:t>
            </a:r>
          </a:p>
          <a:p>
            <a:r>
              <a:t>Žít s vědomím vlastní jedinečnosti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Čas a bytí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Bytí je časové – minulost, přítomnost, budoucnost</a:t>
            </a:r>
          </a:p>
          <a:p>
            <a:r>
              <a:t>Bytí k smrti – přijetí smrti dává životu smysl</a:t>
            </a:r>
          </a:p>
          <a:p>
            <a:r>
              <a:t>Autenticita skrze přijetí konečnosti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Kritika techniky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Technika redukuje svět na ‚zásobu‘ (Bestand)</a:t>
            </a:r>
          </a:p>
          <a:p>
            <a:r>
              <a:t>Moderní člověk ovládá, místo aby naslouchal</a:t>
            </a:r>
          </a:p>
          <a:p>
            <a:r>
              <a:t>Řešení: otevřenost k Bytí, nechat věci být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Jazyk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Jazyk je dům Bytí</a:t>
            </a:r>
          </a:p>
          <a:p>
            <a:r>
              <a:t>Jazyk strukturuje, jak se nám svět odhaluje</a:t>
            </a:r>
          </a:p>
          <a:p>
            <a:r>
              <a:t>Filozofie má naslouchat řeči Bytí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11845</TotalTime>
  <Words>285</Words>
  <Application>Microsoft Macintosh PowerPoint</Application>
  <PresentationFormat>Předvádění na obrazovce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Základní myšlenky Martina Heideggera</vt:lpstr>
      <vt:lpstr>1. Ústřední otázka</vt:lpstr>
      <vt:lpstr>Ústřední otázka: „Co je bytí?“</vt:lpstr>
      <vt:lpstr>Existenciální analýza člověka </vt:lpstr>
      <vt:lpstr>3. Autenticita a neautenticita</vt:lpstr>
      <vt:lpstr>4. Čas a bytí</vt:lpstr>
      <vt:lpstr>5. Kritika techniky</vt:lpstr>
      <vt:lpstr>6. Jazyk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Cyril Svoboda</cp:lastModifiedBy>
  <cp:revision>2</cp:revision>
  <dcterms:created xsi:type="dcterms:W3CDTF">2013-01-27T09:14:16Z</dcterms:created>
  <dcterms:modified xsi:type="dcterms:W3CDTF">2025-09-03T14:21:49Z</dcterms:modified>
  <cp:category/>
</cp:coreProperties>
</file>