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1"/>
  </p:normalViewPr>
  <p:slideViewPr>
    <p:cSldViewPr snapToGrid="0" snapToObjects="1">
      <p:cViewPr varScale="1">
        <p:scale>
          <a:sx n="116" d="100"/>
          <a:sy n="116" d="100"/>
        </p:scale>
        <p:origin x="142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Julius Evola – Základní myšlenky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Tradiční filosofie a odmítnutí moderního světa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Život a působení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1898–1974, italský filosof a esoterik</a:t>
            </a:r>
          </a:p>
          <a:p>
            <a:r>
              <a:t>Patří k tzv. tradiční škole (s René Guénonem)</a:t>
            </a:r>
          </a:p>
          <a:p>
            <a:r>
              <a:t>Po válce vlivná postava extrémní pravice v Itálii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Tradiční svět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Lidstvo kdysi žilo v duchovním a hierarchickém řádu</a:t>
            </a:r>
          </a:p>
          <a:p>
            <a:r>
              <a:t>Moderní doba = úpadek, materialismus, rovnost</a:t>
            </a:r>
          </a:p>
          <a:p>
            <a:r>
              <a:t>Tradice = nadčasový duchovní princip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Odmítnutí modernity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Kritika liberalismu, marxismu i kapitalismu</a:t>
            </a:r>
          </a:p>
          <a:p>
            <a:r>
              <a:t>Demokracie a rovnost = dekadence</a:t>
            </a:r>
          </a:p>
          <a:p>
            <a:r>
              <a:t>Moderní společnost je opakem Tradice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Hierarchie a elity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Společnost má být hierarchická</a:t>
            </a:r>
          </a:p>
          <a:p>
            <a:r>
              <a:t>Aristokracie ducha – válečníci, šlechta, duchovní</a:t>
            </a:r>
          </a:p>
          <a:p>
            <a:r>
              <a:t>Nadřazenost „mužských hodnot“ – disciplína, čest, odvaha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Ezoterika a mystika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Inspirace hermetismem, hinduismem a buddhismem</a:t>
            </a:r>
          </a:p>
          <a:p>
            <a:r>
              <a:t>Okultní a esoterické vlivy</a:t>
            </a:r>
          </a:p>
          <a:p>
            <a:r>
              <a:t>Učení o „nadčlověku“ – duchovní aristokrat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Politické postoje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Sympatie k fašismu a nacionálnímu socialismu</a:t>
            </a:r>
          </a:p>
          <a:p>
            <a:r>
              <a:t>Kritika jejich masového charakteru</a:t>
            </a:r>
          </a:p>
          <a:p>
            <a:r>
              <a:t>Po válce ideolog evropské extrémní pravice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Klíčová díla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Vzpoura proti modernímu světu (Revolt against the Modern World)</a:t>
            </a:r>
          </a:p>
          <a:p>
            <a:r>
              <a:t>Jezdec tygra (Cavalcare la tigre)</a:t>
            </a:r>
          </a:p>
          <a:p>
            <a:r>
              <a:t>Mystéria grálu, Muž mezi ruinami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Shrnutí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Evola = filosof Tradice a antimoderní myslitel</a:t>
            </a:r>
          </a:p>
          <a:p>
            <a:r>
              <a:t>Hlásá návrat k duchovním hodnotám a hierarchii</a:t>
            </a:r>
          </a:p>
          <a:p>
            <a:r>
              <a:t>Kontroverzní kvůli vazbám na fašismus</a:t>
            </a:r>
          </a:p>
          <a:p>
            <a:r>
              <a:t>Dodnes vlivný v radikálně konzervativních hnutích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197</Words>
  <Application>Microsoft Macintosh PowerPoint</Application>
  <PresentationFormat>Předvádění na obrazovce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Julius Evola – Základní myšlenky</vt:lpstr>
      <vt:lpstr>Život a působení</vt:lpstr>
      <vt:lpstr>Tradiční svět</vt:lpstr>
      <vt:lpstr>Odmítnutí modernity</vt:lpstr>
      <vt:lpstr>Hierarchie a elity</vt:lpstr>
      <vt:lpstr>Ezoterika a mystika</vt:lpstr>
      <vt:lpstr>Politické postoje</vt:lpstr>
      <vt:lpstr>Klíčová díla</vt:lpstr>
      <vt:lpstr>Shrnutí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Cyril Svoboda</cp:lastModifiedBy>
  <cp:revision>1</cp:revision>
  <dcterms:created xsi:type="dcterms:W3CDTF">2013-01-27T09:14:16Z</dcterms:created>
  <dcterms:modified xsi:type="dcterms:W3CDTF">2025-08-26T09:06:32Z</dcterms:modified>
  <cp:category/>
</cp:coreProperties>
</file>