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6" r:id="rId6"/>
    <p:sldId id="259" r:id="rId7"/>
    <p:sldId id="265" r:id="rId8"/>
    <p:sldId id="260" r:id="rId9"/>
    <p:sldId id="267" r:id="rId10"/>
    <p:sldId id="261" r:id="rId11"/>
    <p:sldId id="27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AAB9D-8E20-8A41-BCE5-3444D3BAB5E0}" v="3" dt="2025-04-29T08:48:13.821"/>
    <p1510:client id="{8C918BE6-DA7B-FFB3-9CA2-0BD44D9AC36E}" v="2300" dt="2025-04-28T17:47:06.305"/>
    <p1510:client id="{B3314426-6316-BA09-6DB8-F536D14FBB74}" v="1305" dt="2025-04-28T09:58:0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Vodenková" userId="866b4648-81b2-4dc9-ab39-f3868e2934fc" providerId="ADAL" clId="{345AAB9D-8E20-8A41-BCE5-3444D3BAB5E0}"/>
    <pc:docChg chg="undo redo custSel addSld delSld modSld">
      <pc:chgData name="Tereza Vodenková" userId="866b4648-81b2-4dc9-ab39-f3868e2934fc" providerId="ADAL" clId="{345AAB9D-8E20-8A41-BCE5-3444D3BAB5E0}" dt="2025-04-29T08:49:20.732" v="431" actId="27636"/>
      <pc:docMkLst>
        <pc:docMk/>
      </pc:docMkLst>
      <pc:sldChg chg="addSp delSp modSp mod modMedia setBg addAnim delAnim">
        <pc:chgData name="Tereza Vodenková" userId="866b4648-81b2-4dc9-ab39-f3868e2934fc" providerId="ADAL" clId="{345AAB9D-8E20-8A41-BCE5-3444D3BAB5E0}" dt="2025-04-28T21:20:31.575" v="211" actId="26606"/>
        <pc:sldMkLst>
          <pc:docMk/>
          <pc:sldMk cId="3799523001" sldId="256"/>
        </pc:sldMkLst>
        <pc:spChg chg="mod">
          <ac:chgData name="Tereza Vodenková" userId="866b4648-81b2-4dc9-ab39-f3868e2934fc" providerId="ADAL" clId="{345AAB9D-8E20-8A41-BCE5-3444D3BAB5E0}" dt="2025-04-28T21:20:31.575" v="211" actId="26606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Tereza Vodenková" userId="866b4648-81b2-4dc9-ab39-f3868e2934fc" providerId="ADAL" clId="{345AAB9D-8E20-8A41-BCE5-3444D3BAB5E0}" dt="2025-04-28T21:20:31.575" v="211" actId="26606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Tereza Vodenková" userId="866b4648-81b2-4dc9-ab39-f3868e2934fc" providerId="ADAL" clId="{345AAB9D-8E20-8A41-BCE5-3444D3BAB5E0}" dt="2025-04-28T21:20:09.322" v="196" actId="26606"/>
          <ac:spMkLst>
            <pc:docMk/>
            <pc:sldMk cId="3799523001" sldId="256"/>
            <ac:spMk id="8" creationId="{943CAA20-3569-4189-9E48-239A229A86CA}"/>
          </ac:spMkLst>
        </pc:spChg>
        <pc:spChg chg="add del">
          <ac:chgData name="Tereza Vodenková" userId="866b4648-81b2-4dc9-ab39-f3868e2934fc" providerId="ADAL" clId="{345AAB9D-8E20-8A41-BCE5-3444D3BAB5E0}" dt="2025-04-28T21:20:22.511" v="204" actId="26606"/>
          <ac:spMkLst>
            <pc:docMk/>
            <pc:sldMk cId="3799523001" sldId="256"/>
            <ac:spMk id="9" creationId="{E0AE394F-AFF1-4485-AF1F-7387A2F041AA}"/>
          </ac:spMkLst>
        </pc:spChg>
        <pc:spChg chg="add del">
          <ac:chgData name="Tereza Vodenková" userId="866b4648-81b2-4dc9-ab39-f3868e2934fc" providerId="ADAL" clId="{345AAB9D-8E20-8A41-BCE5-3444D3BAB5E0}" dt="2025-04-28T21:20:09.322" v="196" actId="26606"/>
          <ac:spMkLst>
            <pc:docMk/>
            <pc:sldMk cId="3799523001" sldId="256"/>
            <ac:spMk id="10" creationId="{DA542B6D-E775-4832-91DC-2D20F857813A}"/>
          </ac:spMkLst>
        </pc:spChg>
        <pc:spChg chg="add del">
          <ac:chgData name="Tereza Vodenková" userId="866b4648-81b2-4dc9-ab39-f3868e2934fc" providerId="ADAL" clId="{345AAB9D-8E20-8A41-BCE5-3444D3BAB5E0}" dt="2025-04-28T21:20:22.511" v="204" actId="26606"/>
          <ac:spMkLst>
            <pc:docMk/>
            <pc:sldMk cId="3799523001" sldId="256"/>
            <ac:spMk id="11" creationId="{5683D043-25BB-4AC9-8130-641179672614}"/>
          </ac:spMkLst>
        </pc:spChg>
        <pc:spChg chg="add del">
          <ac:chgData name="Tereza Vodenková" userId="866b4648-81b2-4dc9-ab39-f3868e2934fc" providerId="ADAL" clId="{345AAB9D-8E20-8A41-BCE5-3444D3BAB5E0}" dt="2025-04-28T21:20:12.423" v="198" actId="26606"/>
          <ac:spMkLst>
            <pc:docMk/>
            <pc:sldMk cId="3799523001" sldId="256"/>
            <ac:spMk id="12" creationId="{0953BC39-9D68-40BE-BF3C-5C4EB782AF94}"/>
          </ac:spMkLst>
        </pc:spChg>
        <pc:spChg chg="add del">
          <ac:chgData name="Tereza Vodenková" userId="866b4648-81b2-4dc9-ab39-f3868e2934fc" providerId="ADAL" clId="{345AAB9D-8E20-8A41-BCE5-3444D3BAB5E0}" dt="2025-04-28T21:20:12.423" v="198" actId="26606"/>
          <ac:spMkLst>
            <pc:docMk/>
            <pc:sldMk cId="3799523001" sldId="256"/>
            <ac:spMk id="13" creationId="{32D45EE4-C4F0-4F72-B1C6-39F596D138A9}"/>
          </ac:spMkLst>
        </pc:spChg>
        <pc:spChg chg="add del">
          <ac:chgData name="Tereza Vodenková" userId="866b4648-81b2-4dc9-ab39-f3868e2934fc" providerId="ADAL" clId="{345AAB9D-8E20-8A41-BCE5-3444D3BAB5E0}" dt="2025-04-28T21:20:12.423" v="198" actId="26606"/>
          <ac:spMkLst>
            <pc:docMk/>
            <pc:sldMk cId="3799523001" sldId="256"/>
            <ac:spMk id="14" creationId="{8C459BAD-4279-4A9D-B0C5-662C5F5ED21F}"/>
          </ac:spMkLst>
        </pc:spChg>
        <pc:spChg chg="add del">
          <ac:chgData name="Tereza Vodenková" userId="866b4648-81b2-4dc9-ab39-f3868e2934fc" providerId="ADAL" clId="{345AAB9D-8E20-8A41-BCE5-3444D3BAB5E0}" dt="2025-04-28T21:20:17.415" v="200" actId="26606"/>
          <ac:spMkLst>
            <pc:docMk/>
            <pc:sldMk cId="3799523001" sldId="256"/>
            <ac:spMk id="16" creationId="{289ED1AA-8684-4D37-B208-8777E1A7780D}"/>
          </ac:spMkLst>
        </pc:spChg>
        <pc:spChg chg="add del">
          <ac:chgData name="Tereza Vodenková" userId="866b4648-81b2-4dc9-ab39-f3868e2934fc" providerId="ADAL" clId="{345AAB9D-8E20-8A41-BCE5-3444D3BAB5E0}" dt="2025-04-28T21:20:17.415" v="200" actId="26606"/>
          <ac:spMkLst>
            <pc:docMk/>
            <pc:sldMk cId="3799523001" sldId="256"/>
            <ac:spMk id="17" creationId="{4180E01B-B1F4-437C-807D-1C930718EE64}"/>
          </ac:spMkLst>
        </pc:spChg>
        <pc:spChg chg="add del">
          <ac:chgData name="Tereza Vodenková" userId="866b4648-81b2-4dc9-ab39-f3868e2934fc" providerId="ADAL" clId="{345AAB9D-8E20-8A41-BCE5-3444D3BAB5E0}" dt="2025-04-28T21:20:17.415" v="200" actId="26606"/>
          <ac:spMkLst>
            <pc:docMk/>
            <pc:sldMk cId="3799523001" sldId="256"/>
            <ac:spMk id="18" creationId="{41F77738-2AF0-4750-A0C7-F97C2C17590E}"/>
          </ac:spMkLst>
        </pc:spChg>
        <pc:spChg chg="add del">
          <ac:chgData name="Tereza Vodenková" userId="866b4648-81b2-4dc9-ab39-f3868e2934fc" providerId="ADAL" clId="{345AAB9D-8E20-8A41-BCE5-3444D3BAB5E0}" dt="2025-04-28T21:20:22.511" v="204" actId="26606"/>
          <ac:spMkLst>
            <pc:docMk/>
            <pc:sldMk cId="3799523001" sldId="256"/>
            <ac:spMk id="20" creationId="{AA61CCAC-6875-474C-8E9E-F57ABF078C2B}"/>
          </ac:spMkLst>
        </pc:spChg>
        <pc:spChg chg="add del">
          <ac:chgData name="Tereza Vodenková" userId="866b4648-81b2-4dc9-ab39-f3868e2934fc" providerId="ADAL" clId="{345AAB9D-8E20-8A41-BCE5-3444D3BAB5E0}" dt="2025-04-28T21:20:29.725" v="208" actId="26606"/>
          <ac:spMkLst>
            <pc:docMk/>
            <pc:sldMk cId="3799523001" sldId="256"/>
            <ac:spMk id="22" creationId="{943CAA20-3569-4189-9E48-239A229A86CA}"/>
          </ac:spMkLst>
        </pc:spChg>
        <pc:spChg chg="add del">
          <ac:chgData name="Tereza Vodenková" userId="866b4648-81b2-4dc9-ab39-f3868e2934fc" providerId="ADAL" clId="{345AAB9D-8E20-8A41-BCE5-3444D3BAB5E0}" dt="2025-04-28T21:20:29.725" v="208" actId="26606"/>
          <ac:spMkLst>
            <pc:docMk/>
            <pc:sldMk cId="3799523001" sldId="256"/>
            <ac:spMk id="23" creationId="{DA542B6D-E775-4832-91DC-2D20F857813A}"/>
          </ac:spMkLst>
        </pc:spChg>
        <pc:spChg chg="add del">
          <ac:chgData name="Tereza Vodenková" userId="866b4648-81b2-4dc9-ab39-f3868e2934fc" providerId="ADAL" clId="{345AAB9D-8E20-8A41-BCE5-3444D3BAB5E0}" dt="2025-04-28T21:20:31.566" v="210" actId="26606"/>
          <ac:spMkLst>
            <pc:docMk/>
            <pc:sldMk cId="3799523001" sldId="256"/>
            <ac:spMk id="25" creationId="{32D45EE4-C4F0-4F72-B1C6-39F596D138A9}"/>
          </ac:spMkLst>
        </pc:spChg>
        <pc:spChg chg="add del">
          <ac:chgData name="Tereza Vodenková" userId="866b4648-81b2-4dc9-ab39-f3868e2934fc" providerId="ADAL" clId="{345AAB9D-8E20-8A41-BCE5-3444D3BAB5E0}" dt="2025-04-28T21:20:31.566" v="210" actId="26606"/>
          <ac:spMkLst>
            <pc:docMk/>
            <pc:sldMk cId="3799523001" sldId="256"/>
            <ac:spMk id="26" creationId="{8C459BAD-4279-4A9D-B0C5-662C5F5ED21F}"/>
          </ac:spMkLst>
        </pc:spChg>
        <pc:spChg chg="add del">
          <ac:chgData name="Tereza Vodenková" userId="866b4648-81b2-4dc9-ab39-f3868e2934fc" providerId="ADAL" clId="{345AAB9D-8E20-8A41-BCE5-3444D3BAB5E0}" dt="2025-04-28T21:20:31.566" v="210" actId="26606"/>
          <ac:spMkLst>
            <pc:docMk/>
            <pc:sldMk cId="3799523001" sldId="256"/>
            <ac:spMk id="27" creationId="{0953BC39-9D68-40BE-BF3C-5C4EB782AF94}"/>
          </ac:spMkLst>
        </pc:spChg>
        <pc:spChg chg="add">
          <ac:chgData name="Tereza Vodenková" userId="866b4648-81b2-4dc9-ab39-f3868e2934fc" providerId="ADAL" clId="{345AAB9D-8E20-8A41-BCE5-3444D3BAB5E0}" dt="2025-04-28T21:20:31.575" v="211" actId="26606"/>
          <ac:spMkLst>
            <pc:docMk/>
            <pc:sldMk cId="3799523001" sldId="256"/>
            <ac:spMk id="29" creationId="{289ED1AA-8684-4D37-B208-8777E1A7780D}"/>
          </ac:spMkLst>
        </pc:spChg>
        <pc:spChg chg="add">
          <ac:chgData name="Tereza Vodenková" userId="866b4648-81b2-4dc9-ab39-f3868e2934fc" providerId="ADAL" clId="{345AAB9D-8E20-8A41-BCE5-3444D3BAB5E0}" dt="2025-04-28T21:20:31.575" v="211" actId="26606"/>
          <ac:spMkLst>
            <pc:docMk/>
            <pc:sldMk cId="3799523001" sldId="256"/>
            <ac:spMk id="30" creationId="{4180E01B-B1F4-437C-807D-1C930718EE64}"/>
          </ac:spMkLst>
        </pc:spChg>
        <pc:spChg chg="add">
          <ac:chgData name="Tereza Vodenková" userId="866b4648-81b2-4dc9-ab39-f3868e2934fc" providerId="ADAL" clId="{345AAB9D-8E20-8A41-BCE5-3444D3BAB5E0}" dt="2025-04-28T21:20:31.575" v="211" actId="26606"/>
          <ac:spMkLst>
            <pc:docMk/>
            <pc:sldMk cId="3799523001" sldId="256"/>
            <ac:spMk id="31" creationId="{41F77738-2AF0-4750-A0C7-F97C2C17590E}"/>
          </ac:spMkLst>
        </pc:spChg>
        <pc:picChg chg="add del mod">
          <ac:chgData name="Tereza Vodenková" userId="866b4648-81b2-4dc9-ab39-f3868e2934fc" providerId="ADAL" clId="{345AAB9D-8E20-8A41-BCE5-3444D3BAB5E0}" dt="2025-04-28T21:20:22.511" v="204" actId="26606"/>
          <ac:picMkLst>
            <pc:docMk/>
            <pc:sldMk cId="3799523001" sldId="256"/>
            <ac:picMk id="5" creationId="{F1D237B2-F47D-9F21-2675-FECDF9302565}"/>
          </ac:picMkLst>
        </pc:picChg>
      </pc:sldChg>
      <pc:sldChg chg="addSp delSp modSp mod setBg">
        <pc:chgData name="Tereza Vodenková" userId="866b4648-81b2-4dc9-ab39-f3868e2934fc" providerId="ADAL" clId="{345AAB9D-8E20-8A41-BCE5-3444D3BAB5E0}" dt="2025-04-29T08:14:57.023" v="239" actId="20577"/>
        <pc:sldMkLst>
          <pc:docMk/>
          <pc:sldMk cId="2261466104" sldId="257"/>
        </pc:sldMkLst>
        <pc:spChg chg="mod">
          <ac:chgData name="Tereza Vodenková" userId="866b4648-81b2-4dc9-ab39-f3868e2934fc" providerId="ADAL" clId="{345AAB9D-8E20-8A41-BCE5-3444D3BAB5E0}" dt="2025-04-28T21:19:46.068" v="191" actId="26606"/>
          <ac:spMkLst>
            <pc:docMk/>
            <pc:sldMk cId="2261466104" sldId="257"/>
            <ac:spMk id="2" creationId="{D7C1689E-B0B5-1C67-A260-2F201816FB4A}"/>
          </ac:spMkLst>
        </pc:spChg>
        <pc:spChg chg="mod">
          <ac:chgData name="Tereza Vodenková" userId="866b4648-81b2-4dc9-ab39-f3868e2934fc" providerId="ADAL" clId="{345AAB9D-8E20-8A41-BCE5-3444D3BAB5E0}" dt="2025-04-29T08:14:57.023" v="239" actId="20577"/>
          <ac:spMkLst>
            <pc:docMk/>
            <pc:sldMk cId="2261466104" sldId="257"/>
            <ac:spMk id="3" creationId="{ADC343D9-EB86-8FF6-4406-FDCC36829FC5}"/>
          </ac:spMkLst>
        </pc:spChg>
        <pc:spChg chg="add del">
          <ac:chgData name="Tereza Vodenková" userId="866b4648-81b2-4dc9-ab39-f3868e2934fc" providerId="ADAL" clId="{345AAB9D-8E20-8A41-BCE5-3444D3BAB5E0}" dt="2025-04-28T21:19:46.075" v="192" actId="26606"/>
          <ac:spMkLst>
            <pc:docMk/>
            <pc:sldMk cId="2261466104" sldId="257"/>
            <ac:spMk id="8" creationId="{100EDD19-6802-4EC3-95CE-CFFAB042CFD6}"/>
          </ac:spMkLst>
        </pc:spChg>
        <pc:spChg chg="add del">
          <ac:chgData name="Tereza Vodenková" userId="866b4648-81b2-4dc9-ab39-f3868e2934fc" providerId="ADAL" clId="{345AAB9D-8E20-8A41-BCE5-3444D3BAB5E0}" dt="2025-04-28T21:19:46.075" v="192" actId="26606"/>
          <ac:spMkLst>
            <pc:docMk/>
            <pc:sldMk cId="2261466104" sldId="257"/>
            <ac:spMk id="10" creationId="{DB17E863-922E-4C26-BD64-E8FD41D28661}"/>
          </ac:spMkLst>
        </pc:spChg>
        <pc:spChg chg="add del">
          <ac:chgData name="Tereza Vodenková" userId="866b4648-81b2-4dc9-ab39-f3868e2934fc" providerId="ADAL" clId="{345AAB9D-8E20-8A41-BCE5-3444D3BAB5E0}" dt="2025-04-28T21:19:46.068" v="191" actId="26606"/>
          <ac:spMkLst>
            <pc:docMk/>
            <pc:sldMk cId="2261466104" sldId="257"/>
            <ac:spMk id="15" creationId="{1BB867FF-FC45-48F7-8104-F89BE54909F1}"/>
          </ac:spMkLst>
        </pc:spChg>
        <pc:spChg chg="add del">
          <ac:chgData name="Tereza Vodenková" userId="866b4648-81b2-4dc9-ab39-f3868e2934fc" providerId="ADAL" clId="{345AAB9D-8E20-8A41-BCE5-3444D3BAB5E0}" dt="2025-04-28T21:19:46.068" v="191" actId="26606"/>
          <ac:spMkLst>
            <pc:docMk/>
            <pc:sldMk cId="2261466104" sldId="257"/>
            <ac:spMk id="17" creationId="{8BB56887-D0D5-4F0C-9E19-7247EB83C8B7}"/>
          </ac:spMkLst>
        </pc:spChg>
        <pc:spChg chg="add del">
          <ac:chgData name="Tereza Vodenková" userId="866b4648-81b2-4dc9-ab39-f3868e2934fc" providerId="ADAL" clId="{345AAB9D-8E20-8A41-BCE5-3444D3BAB5E0}" dt="2025-04-28T21:19:46.068" v="191" actId="26606"/>
          <ac:spMkLst>
            <pc:docMk/>
            <pc:sldMk cId="2261466104" sldId="257"/>
            <ac:spMk id="19" creationId="{081E4A58-353D-44AE-B2FC-2A74E2E400F7}"/>
          </ac:spMkLst>
        </pc:spChg>
        <pc:spChg chg="add">
          <ac:chgData name="Tereza Vodenková" userId="866b4648-81b2-4dc9-ab39-f3868e2934fc" providerId="ADAL" clId="{345AAB9D-8E20-8A41-BCE5-3444D3BAB5E0}" dt="2025-04-28T21:19:46.075" v="192" actId="26606"/>
          <ac:spMkLst>
            <pc:docMk/>
            <pc:sldMk cId="2261466104" sldId="257"/>
            <ac:spMk id="21" creationId="{100EDD19-6802-4EC3-95CE-CFFAB042CFD6}"/>
          </ac:spMkLst>
        </pc:spChg>
        <pc:spChg chg="add">
          <ac:chgData name="Tereza Vodenková" userId="866b4648-81b2-4dc9-ab39-f3868e2934fc" providerId="ADAL" clId="{345AAB9D-8E20-8A41-BCE5-3444D3BAB5E0}" dt="2025-04-28T21:19:46.075" v="192" actId="26606"/>
          <ac:spMkLst>
            <pc:docMk/>
            <pc:sldMk cId="2261466104" sldId="257"/>
            <ac:spMk id="22" creationId="{DB17E863-922E-4C26-BD64-E8FD41D28661}"/>
          </ac:spMkLst>
        </pc:spChg>
      </pc:sldChg>
      <pc:sldChg chg="addSp modSp mod setBg">
        <pc:chgData name="Tereza Vodenková" userId="866b4648-81b2-4dc9-ab39-f3868e2934fc" providerId="ADAL" clId="{345AAB9D-8E20-8A41-BCE5-3444D3BAB5E0}" dt="2025-04-28T21:17:56.102" v="166" actId="26606"/>
        <pc:sldMkLst>
          <pc:docMk/>
          <pc:sldMk cId="3313763933" sldId="258"/>
        </pc:sldMkLst>
        <pc:spChg chg="mod">
          <ac:chgData name="Tereza Vodenková" userId="866b4648-81b2-4dc9-ab39-f3868e2934fc" providerId="ADAL" clId="{345AAB9D-8E20-8A41-BCE5-3444D3BAB5E0}" dt="2025-04-28T21:17:56.102" v="166" actId="26606"/>
          <ac:spMkLst>
            <pc:docMk/>
            <pc:sldMk cId="3313763933" sldId="258"/>
            <ac:spMk id="2" creationId="{D2442F7D-2726-762B-4E16-CECCC99D1C49}"/>
          </ac:spMkLst>
        </pc:spChg>
        <pc:spChg chg="mod">
          <ac:chgData name="Tereza Vodenková" userId="866b4648-81b2-4dc9-ab39-f3868e2934fc" providerId="ADAL" clId="{345AAB9D-8E20-8A41-BCE5-3444D3BAB5E0}" dt="2025-04-28T21:17:56.102" v="166" actId="26606"/>
          <ac:spMkLst>
            <pc:docMk/>
            <pc:sldMk cId="3313763933" sldId="258"/>
            <ac:spMk id="3" creationId="{ABCD986F-1644-CE0C-2E4F-032B3F1DFE5C}"/>
          </ac:spMkLst>
        </pc:spChg>
        <pc:spChg chg="add">
          <ac:chgData name="Tereza Vodenková" userId="866b4648-81b2-4dc9-ab39-f3868e2934fc" providerId="ADAL" clId="{345AAB9D-8E20-8A41-BCE5-3444D3BAB5E0}" dt="2025-04-28T21:17:56.102" v="166" actId="26606"/>
          <ac:spMkLst>
            <pc:docMk/>
            <pc:sldMk cId="3313763933" sldId="258"/>
            <ac:spMk id="10" creationId="{45D37F4E-DDB4-456B-97E0-9937730A039F}"/>
          </ac:spMkLst>
        </pc:spChg>
        <pc:spChg chg="add">
          <ac:chgData name="Tereza Vodenková" userId="866b4648-81b2-4dc9-ab39-f3868e2934fc" providerId="ADAL" clId="{345AAB9D-8E20-8A41-BCE5-3444D3BAB5E0}" dt="2025-04-28T21:17:56.102" v="166" actId="26606"/>
          <ac:spMkLst>
            <pc:docMk/>
            <pc:sldMk cId="3313763933" sldId="258"/>
            <ac:spMk id="12" creationId="{B2DD41CD-8F47-4F56-AD12-4E2FF7696987}"/>
          </ac:spMkLst>
        </pc:spChg>
        <pc:picChg chg="mod">
          <ac:chgData name="Tereza Vodenková" userId="866b4648-81b2-4dc9-ab39-f3868e2934fc" providerId="ADAL" clId="{345AAB9D-8E20-8A41-BCE5-3444D3BAB5E0}" dt="2025-04-28T21:17:56.102" v="166" actId="26606"/>
          <ac:picMkLst>
            <pc:docMk/>
            <pc:sldMk cId="3313763933" sldId="258"/>
            <ac:picMk id="5" creationId="{5966BA08-7F06-E28B-6458-7053B9C70703}"/>
          </ac:picMkLst>
        </pc:picChg>
      </pc:sldChg>
      <pc:sldChg chg="addSp modSp mod setBg">
        <pc:chgData name="Tereza Vodenková" userId="866b4648-81b2-4dc9-ab39-f3868e2934fc" providerId="ADAL" clId="{345AAB9D-8E20-8A41-BCE5-3444D3BAB5E0}" dt="2025-04-29T08:16:50.454" v="241" actId="20577"/>
        <pc:sldMkLst>
          <pc:docMk/>
          <pc:sldMk cId="2670620259" sldId="259"/>
        </pc:sldMkLst>
        <pc:spChg chg="mod">
          <ac:chgData name="Tereza Vodenková" userId="866b4648-81b2-4dc9-ab39-f3868e2934fc" providerId="ADAL" clId="{345AAB9D-8E20-8A41-BCE5-3444D3BAB5E0}" dt="2025-04-28T21:17:40.339" v="165" actId="26606"/>
          <ac:spMkLst>
            <pc:docMk/>
            <pc:sldMk cId="2670620259" sldId="259"/>
            <ac:spMk id="2" creationId="{BE9D66EC-3DBF-7FD4-0C15-59D49FA127FA}"/>
          </ac:spMkLst>
        </pc:spChg>
        <pc:spChg chg="mod">
          <ac:chgData name="Tereza Vodenková" userId="866b4648-81b2-4dc9-ab39-f3868e2934fc" providerId="ADAL" clId="{345AAB9D-8E20-8A41-BCE5-3444D3BAB5E0}" dt="2025-04-29T08:16:50.454" v="241" actId="20577"/>
          <ac:spMkLst>
            <pc:docMk/>
            <pc:sldMk cId="2670620259" sldId="259"/>
            <ac:spMk id="3" creationId="{AB70414B-2386-8188-08F2-859E09823FDF}"/>
          </ac:spMkLst>
        </pc:spChg>
        <pc:spChg chg="add">
          <ac:chgData name="Tereza Vodenková" userId="866b4648-81b2-4dc9-ab39-f3868e2934fc" providerId="ADAL" clId="{345AAB9D-8E20-8A41-BCE5-3444D3BAB5E0}" dt="2025-04-28T21:17:40.339" v="165" actId="26606"/>
          <ac:spMkLst>
            <pc:docMk/>
            <pc:sldMk cId="2670620259" sldId="259"/>
            <ac:spMk id="9" creationId="{45D37F4E-DDB4-456B-97E0-9937730A039F}"/>
          </ac:spMkLst>
        </pc:spChg>
        <pc:spChg chg="add">
          <ac:chgData name="Tereza Vodenková" userId="866b4648-81b2-4dc9-ab39-f3868e2934fc" providerId="ADAL" clId="{345AAB9D-8E20-8A41-BCE5-3444D3BAB5E0}" dt="2025-04-28T21:17:40.339" v="165" actId="26606"/>
          <ac:spMkLst>
            <pc:docMk/>
            <pc:sldMk cId="2670620259" sldId="259"/>
            <ac:spMk id="11" creationId="{B2DD41CD-8F47-4F56-AD12-4E2FF7696987}"/>
          </ac:spMkLst>
        </pc:spChg>
        <pc:picChg chg="mod">
          <ac:chgData name="Tereza Vodenková" userId="866b4648-81b2-4dc9-ab39-f3868e2934fc" providerId="ADAL" clId="{345AAB9D-8E20-8A41-BCE5-3444D3BAB5E0}" dt="2025-04-28T21:17:40.339" v="165" actId="26606"/>
          <ac:picMkLst>
            <pc:docMk/>
            <pc:sldMk cId="2670620259" sldId="259"/>
            <ac:picMk id="4" creationId="{FCEE8A45-3B32-BCB7-C5BD-B8397F3EE37C}"/>
          </ac:picMkLst>
        </pc:picChg>
      </pc:sldChg>
      <pc:sldChg chg="addSp delSp modSp mod setBg">
        <pc:chgData name="Tereza Vodenková" userId="866b4648-81b2-4dc9-ab39-f3868e2934fc" providerId="ADAL" clId="{345AAB9D-8E20-8A41-BCE5-3444D3BAB5E0}" dt="2025-04-28T21:18:58.135" v="187" actId="1036"/>
        <pc:sldMkLst>
          <pc:docMk/>
          <pc:sldMk cId="1759154380" sldId="260"/>
        </pc:sldMkLst>
        <pc:spChg chg="mod">
          <ac:chgData name="Tereza Vodenková" userId="866b4648-81b2-4dc9-ab39-f3868e2934fc" providerId="ADAL" clId="{345AAB9D-8E20-8A41-BCE5-3444D3BAB5E0}" dt="2025-04-28T21:18:02.908" v="167" actId="26606"/>
          <ac:spMkLst>
            <pc:docMk/>
            <pc:sldMk cId="1759154380" sldId="260"/>
            <ac:spMk id="2" creationId="{4CDED1D0-488E-798C-93AB-34F8495B15D6}"/>
          </ac:spMkLst>
        </pc:spChg>
        <pc:spChg chg="mod">
          <ac:chgData name="Tereza Vodenková" userId="866b4648-81b2-4dc9-ab39-f3868e2934fc" providerId="ADAL" clId="{345AAB9D-8E20-8A41-BCE5-3444D3BAB5E0}" dt="2025-04-28T21:18:02.908" v="167" actId="26606"/>
          <ac:spMkLst>
            <pc:docMk/>
            <pc:sldMk cId="1759154380" sldId="260"/>
            <ac:spMk id="3" creationId="{E4F3D309-4BA6-86A7-8264-98ABFDE15B5F}"/>
          </ac:spMkLst>
        </pc:spChg>
        <pc:spChg chg="add del">
          <ac:chgData name="Tereza Vodenková" userId="866b4648-81b2-4dc9-ab39-f3868e2934fc" providerId="ADAL" clId="{345AAB9D-8E20-8A41-BCE5-3444D3BAB5E0}" dt="2025-04-28T21:18:30.531" v="170" actId="26606"/>
          <ac:spMkLst>
            <pc:docMk/>
            <pc:sldMk cId="1759154380" sldId="260"/>
            <ac:spMk id="9" creationId="{45D37F4E-DDB4-456B-97E0-9937730A039F}"/>
          </ac:spMkLst>
        </pc:spChg>
        <pc:spChg chg="add del">
          <ac:chgData name="Tereza Vodenková" userId="866b4648-81b2-4dc9-ab39-f3868e2934fc" providerId="ADAL" clId="{345AAB9D-8E20-8A41-BCE5-3444D3BAB5E0}" dt="2025-04-28T21:18:30.531" v="170" actId="26606"/>
          <ac:spMkLst>
            <pc:docMk/>
            <pc:sldMk cId="1759154380" sldId="260"/>
            <ac:spMk id="11" creationId="{B2DD41CD-8F47-4F56-AD12-4E2FF7696987}"/>
          </ac:spMkLst>
        </pc:spChg>
        <pc:spChg chg="add">
          <ac:chgData name="Tereza Vodenková" userId="866b4648-81b2-4dc9-ab39-f3868e2934fc" providerId="ADAL" clId="{345AAB9D-8E20-8A41-BCE5-3444D3BAB5E0}" dt="2025-04-28T21:18:30.531" v="170" actId="26606"/>
          <ac:spMkLst>
            <pc:docMk/>
            <pc:sldMk cId="1759154380" sldId="260"/>
            <ac:spMk id="16" creationId="{45D37F4E-DDB4-456B-97E0-9937730A039F}"/>
          </ac:spMkLst>
        </pc:spChg>
        <pc:spChg chg="add">
          <ac:chgData name="Tereza Vodenková" userId="866b4648-81b2-4dc9-ab39-f3868e2934fc" providerId="ADAL" clId="{345AAB9D-8E20-8A41-BCE5-3444D3BAB5E0}" dt="2025-04-28T21:18:30.531" v="170" actId="26606"/>
          <ac:spMkLst>
            <pc:docMk/>
            <pc:sldMk cId="1759154380" sldId="260"/>
            <ac:spMk id="18" creationId="{B2DD41CD-8F47-4F56-AD12-4E2FF7696987}"/>
          </ac:spMkLst>
        </pc:spChg>
        <pc:picChg chg="del mod">
          <ac:chgData name="Tereza Vodenková" userId="866b4648-81b2-4dc9-ab39-f3868e2934fc" providerId="ADAL" clId="{345AAB9D-8E20-8A41-BCE5-3444D3BAB5E0}" dt="2025-04-28T21:18:34.404" v="171" actId="478"/>
          <ac:picMkLst>
            <pc:docMk/>
            <pc:sldMk cId="1759154380" sldId="260"/>
            <ac:picMk id="4" creationId="{6A9F2781-1367-947F-6600-843251A6EF65}"/>
          </ac:picMkLst>
        </pc:picChg>
        <pc:picChg chg="add mod">
          <ac:chgData name="Tereza Vodenková" userId="866b4648-81b2-4dc9-ab39-f3868e2934fc" providerId="ADAL" clId="{345AAB9D-8E20-8A41-BCE5-3444D3BAB5E0}" dt="2025-04-28T21:18:58.135" v="187" actId="1036"/>
          <ac:picMkLst>
            <pc:docMk/>
            <pc:sldMk cId="1759154380" sldId="260"/>
            <ac:picMk id="6" creationId="{AEA455EB-BE79-43FB-A504-3955DE4D22EE}"/>
          </ac:picMkLst>
        </pc:picChg>
      </pc:sldChg>
      <pc:sldChg chg="addSp modSp mod setBg">
        <pc:chgData name="Tereza Vodenková" userId="866b4648-81b2-4dc9-ab39-f3868e2934fc" providerId="ADAL" clId="{345AAB9D-8E20-8A41-BCE5-3444D3BAB5E0}" dt="2025-04-28T21:22:11.997" v="216" actId="26606"/>
        <pc:sldMkLst>
          <pc:docMk/>
          <pc:sldMk cId="2988606074" sldId="261"/>
        </pc:sldMkLst>
        <pc:spChg chg="mod">
          <ac:chgData name="Tereza Vodenková" userId="866b4648-81b2-4dc9-ab39-f3868e2934fc" providerId="ADAL" clId="{345AAB9D-8E20-8A41-BCE5-3444D3BAB5E0}" dt="2025-04-28T21:22:11.997" v="216" actId="26606"/>
          <ac:spMkLst>
            <pc:docMk/>
            <pc:sldMk cId="2988606074" sldId="261"/>
            <ac:spMk id="2" creationId="{B7478F4D-3F7E-A80C-607F-A305AE7B2B4C}"/>
          </ac:spMkLst>
        </pc:spChg>
        <pc:spChg chg="add">
          <ac:chgData name="Tereza Vodenková" userId="866b4648-81b2-4dc9-ab39-f3868e2934fc" providerId="ADAL" clId="{345AAB9D-8E20-8A41-BCE5-3444D3BAB5E0}" dt="2025-04-28T21:22:11.997" v="216" actId="26606"/>
          <ac:spMkLst>
            <pc:docMk/>
            <pc:sldMk cId="2988606074" sldId="261"/>
            <ac:spMk id="7" creationId="{289ED1AA-8684-4D37-B208-8777E1A7780D}"/>
          </ac:spMkLst>
        </pc:spChg>
        <pc:spChg chg="add">
          <ac:chgData name="Tereza Vodenková" userId="866b4648-81b2-4dc9-ab39-f3868e2934fc" providerId="ADAL" clId="{345AAB9D-8E20-8A41-BCE5-3444D3BAB5E0}" dt="2025-04-28T21:22:11.997" v="216" actId="26606"/>
          <ac:spMkLst>
            <pc:docMk/>
            <pc:sldMk cId="2988606074" sldId="261"/>
            <ac:spMk id="9" creationId="{4180E01B-B1F4-437C-807D-1C930718EE64}"/>
          </ac:spMkLst>
        </pc:spChg>
        <pc:spChg chg="add">
          <ac:chgData name="Tereza Vodenková" userId="866b4648-81b2-4dc9-ab39-f3868e2934fc" providerId="ADAL" clId="{345AAB9D-8E20-8A41-BCE5-3444D3BAB5E0}" dt="2025-04-28T21:22:11.997" v="216" actId="26606"/>
          <ac:spMkLst>
            <pc:docMk/>
            <pc:sldMk cId="2988606074" sldId="261"/>
            <ac:spMk id="11" creationId="{41F77738-2AF0-4750-A0C7-F97C2C17590E}"/>
          </ac:spMkLst>
        </pc:spChg>
      </pc:sldChg>
      <pc:sldChg chg="addSp modSp mod setBg">
        <pc:chgData name="Tereza Vodenková" userId="866b4648-81b2-4dc9-ab39-f3868e2934fc" providerId="ADAL" clId="{345AAB9D-8E20-8A41-BCE5-3444D3BAB5E0}" dt="2025-04-28T21:23:08.835" v="217" actId="20577"/>
        <pc:sldMkLst>
          <pc:docMk/>
          <pc:sldMk cId="3877085656" sldId="265"/>
        </pc:sldMkLst>
        <pc:spChg chg="mod">
          <ac:chgData name="Tereza Vodenková" userId="866b4648-81b2-4dc9-ab39-f3868e2934fc" providerId="ADAL" clId="{345AAB9D-8E20-8A41-BCE5-3444D3BAB5E0}" dt="2025-04-28T21:21:50.992" v="214" actId="26606"/>
          <ac:spMkLst>
            <pc:docMk/>
            <pc:sldMk cId="3877085656" sldId="265"/>
            <ac:spMk id="2" creationId="{86EF89CA-296F-7212-D0E5-9BF770B6A44F}"/>
          </ac:spMkLst>
        </pc:spChg>
        <pc:spChg chg="mod">
          <ac:chgData name="Tereza Vodenková" userId="866b4648-81b2-4dc9-ab39-f3868e2934fc" providerId="ADAL" clId="{345AAB9D-8E20-8A41-BCE5-3444D3BAB5E0}" dt="2025-04-28T21:23:08.835" v="217" actId="20577"/>
          <ac:spMkLst>
            <pc:docMk/>
            <pc:sldMk cId="3877085656" sldId="265"/>
            <ac:spMk id="3" creationId="{23FD0748-B849-2ECE-2885-13B15E3046A2}"/>
          </ac:spMkLst>
        </pc:spChg>
        <pc:spChg chg="add">
          <ac:chgData name="Tereza Vodenková" userId="866b4648-81b2-4dc9-ab39-f3868e2934fc" providerId="ADAL" clId="{345AAB9D-8E20-8A41-BCE5-3444D3BAB5E0}" dt="2025-04-28T21:21:50.992" v="214" actId="26606"/>
          <ac:spMkLst>
            <pc:docMk/>
            <pc:sldMk cId="3877085656" sldId="265"/>
            <ac:spMk id="8" creationId="{100EDD19-6802-4EC3-95CE-CFFAB042CFD6}"/>
          </ac:spMkLst>
        </pc:spChg>
        <pc:spChg chg="add">
          <ac:chgData name="Tereza Vodenková" userId="866b4648-81b2-4dc9-ab39-f3868e2934fc" providerId="ADAL" clId="{345AAB9D-8E20-8A41-BCE5-3444D3BAB5E0}" dt="2025-04-28T21:21:50.992" v="214" actId="26606"/>
          <ac:spMkLst>
            <pc:docMk/>
            <pc:sldMk cId="3877085656" sldId="265"/>
            <ac:spMk id="10" creationId="{DB17E863-922E-4C26-BD64-E8FD41D28661}"/>
          </ac:spMkLst>
        </pc:spChg>
      </pc:sldChg>
      <pc:sldChg chg="addSp delSp modSp mod setBg">
        <pc:chgData name="Tereza Vodenková" userId="866b4648-81b2-4dc9-ab39-f3868e2934fc" providerId="ADAL" clId="{345AAB9D-8E20-8A41-BCE5-3444D3BAB5E0}" dt="2025-04-29T08:11:34.514" v="236" actId="20577"/>
        <pc:sldMkLst>
          <pc:docMk/>
          <pc:sldMk cId="3571764851" sldId="266"/>
        </pc:sldMkLst>
        <pc:spChg chg="mod">
          <ac:chgData name="Tereza Vodenková" userId="866b4648-81b2-4dc9-ab39-f3868e2934fc" providerId="ADAL" clId="{345AAB9D-8E20-8A41-BCE5-3444D3BAB5E0}" dt="2025-04-28T21:21:43.493" v="213" actId="26606"/>
          <ac:spMkLst>
            <pc:docMk/>
            <pc:sldMk cId="3571764851" sldId="266"/>
            <ac:spMk id="2" creationId="{4B03D535-F77D-9D93-EFD3-DDFFEA5FF0AB}"/>
          </ac:spMkLst>
        </pc:spChg>
        <pc:spChg chg="mod">
          <ac:chgData name="Tereza Vodenková" userId="866b4648-81b2-4dc9-ab39-f3868e2934fc" providerId="ADAL" clId="{345AAB9D-8E20-8A41-BCE5-3444D3BAB5E0}" dt="2025-04-29T08:11:34.514" v="236" actId="20577"/>
          <ac:spMkLst>
            <pc:docMk/>
            <pc:sldMk cId="3571764851" sldId="266"/>
            <ac:spMk id="3" creationId="{6CD851B2-85A1-658E-8041-023F530EE679}"/>
          </ac:spMkLst>
        </pc:spChg>
        <pc:spChg chg="add del">
          <ac:chgData name="Tereza Vodenková" userId="866b4648-81b2-4dc9-ab39-f3868e2934fc" providerId="ADAL" clId="{345AAB9D-8E20-8A41-BCE5-3444D3BAB5E0}" dt="2025-04-28T21:21:43.493" v="213" actId="26606"/>
          <ac:spMkLst>
            <pc:docMk/>
            <pc:sldMk cId="3571764851" sldId="266"/>
            <ac:spMk id="8" creationId="{777A147A-9ED8-46B4-8660-1B3C2AA880B5}"/>
          </ac:spMkLst>
        </pc:spChg>
        <pc:spChg chg="add del">
          <ac:chgData name="Tereza Vodenková" userId="866b4648-81b2-4dc9-ab39-f3868e2934fc" providerId="ADAL" clId="{345AAB9D-8E20-8A41-BCE5-3444D3BAB5E0}" dt="2025-04-28T21:21:43.493" v="213" actId="26606"/>
          <ac:spMkLst>
            <pc:docMk/>
            <pc:sldMk cId="3571764851" sldId="266"/>
            <ac:spMk id="10" creationId="{5D6C15A0-C087-4593-8414-2B4EC1CDC3DE}"/>
          </ac:spMkLst>
        </pc:spChg>
        <pc:spChg chg="add">
          <ac:chgData name="Tereza Vodenková" userId="866b4648-81b2-4dc9-ab39-f3868e2934fc" providerId="ADAL" clId="{345AAB9D-8E20-8A41-BCE5-3444D3BAB5E0}" dt="2025-04-28T21:21:43.493" v="213" actId="26606"/>
          <ac:spMkLst>
            <pc:docMk/>
            <pc:sldMk cId="3571764851" sldId="266"/>
            <ac:spMk id="15" creationId="{100EDD19-6802-4EC3-95CE-CFFAB042CFD6}"/>
          </ac:spMkLst>
        </pc:spChg>
        <pc:spChg chg="add">
          <ac:chgData name="Tereza Vodenková" userId="866b4648-81b2-4dc9-ab39-f3868e2934fc" providerId="ADAL" clId="{345AAB9D-8E20-8A41-BCE5-3444D3BAB5E0}" dt="2025-04-28T21:21:43.493" v="213" actId="26606"/>
          <ac:spMkLst>
            <pc:docMk/>
            <pc:sldMk cId="3571764851" sldId="266"/>
            <ac:spMk id="17" creationId="{DB17E863-922E-4C26-BD64-E8FD41D28661}"/>
          </ac:spMkLst>
        </pc:spChg>
      </pc:sldChg>
      <pc:sldChg chg="addSp modSp mod setBg">
        <pc:chgData name="Tereza Vodenková" userId="866b4648-81b2-4dc9-ab39-f3868e2934fc" providerId="ADAL" clId="{345AAB9D-8E20-8A41-BCE5-3444D3BAB5E0}" dt="2025-04-29T07:55:24.713" v="235" actId="20577"/>
        <pc:sldMkLst>
          <pc:docMk/>
          <pc:sldMk cId="2780499824" sldId="267"/>
        </pc:sldMkLst>
        <pc:spChg chg="mod">
          <ac:chgData name="Tereza Vodenková" userId="866b4648-81b2-4dc9-ab39-f3868e2934fc" providerId="ADAL" clId="{345AAB9D-8E20-8A41-BCE5-3444D3BAB5E0}" dt="2025-04-28T21:21:55.128" v="215" actId="26606"/>
          <ac:spMkLst>
            <pc:docMk/>
            <pc:sldMk cId="2780499824" sldId="267"/>
            <ac:spMk id="2" creationId="{99993D75-AC89-E6D9-8450-916E3DC0BCA7}"/>
          </ac:spMkLst>
        </pc:spChg>
        <pc:spChg chg="mod">
          <ac:chgData name="Tereza Vodenková" userId="866b4648-81b2-4dc9-ab39-f3868e2934fc" providerId="ADAL" clId="{345AAB9D-8E20-8A41-BCE5-3444D3BAB5E0}" dt="2025-04-29T07:55:24.713" v="235" actId="20577"/>
          <ac:spMkLst>
            <pc:docMk/>
            <pc:sldMk cId="2780499824" sldId="267"/>
            <ac:spMk id="3" creationId="{7379A46B-FDF5-4D06-4923-8476008C08F9}"/>
          </ac:spMkLst>
        </pc:spChg>
        <pc:spChg chg="add">
          <ac:chgData name="Tereza Vodenková" userId="866b4648-81b2-4dc9-ab39-f3868e2934fc" providerId="ADAL" clId="{345AAB9D-8E20-8A41-BCE5-3444D3BAB5E0}" dt="2025-04-28T21:21:55.128" v="215" actId="26606"/>
          <ac:spMkLst>
            <pc:docMk/>
            <pc:sldMk cId="2780499824" sldId="267"/>
            <ac:spMk id="8" creationId="{100EDD19-6802-4EC3-95CE-CFFAB042CFD6}"/>
          </ac:spMkLst>
        </pc:spChg>
        <pc:spChg chg="add">
          <ac:chgData name="Tereza Vodenková" userId="866b4648-81b2-4dc9-ab39-f3868e2934fc" providerId="ADAL" clId="{345AAB9D-8E20-8A41-BCE5-3444D3BAB5E0}" dt="2025-04-28T21:21:55.128" v="215" actId="26606"/>
          <ac:spMkLst>
            <pc:docMk/>
            <pc:sldMk cId="2780499824" sldId="267"/>
            <ac:spMk id="10" creationId="{DB17E863-922E-4C26-BD64-E8FD41D28661}"/>
          </ac:spMkLst>
        </pc:spChg>
      </pc:sldChg>
      <pc:sldChg chg="addSp modSp mod setBg">
        <pc:chgData name="Tereza Vodenková" userId="866b4648-81b2-4dc9-ab39-f3868e2934fc" providerId="ADAL" clId="{345AAB9D-8E20-8A41-BCE5-3444D3BAB5E0}" dt="2025-04-28T21:19:26.148" v="189" actId="26606"/>
        <pc:sldMkLst>
          <pc:docMk/>
          <pc:sldMk cId="754158885" sldId="270"/>
        </pc:sldMkLst>
        <pc:spChg chg="mod">
          <ac:chgData name="Tereza Vodenková" userId="866b4648-81b2-4dc9-ab39-f3868e2934fc" providerId="ADAL" clId="{345AAB9D-8E20-8A41-BCE5-3444D3BAB5E0}" dt="2025-04-28T21:19:26.148" v="189" actId="26606"/>
          <ac:spMkLst>
            <pc:docMk/>
            <pc:sldMk cId="754158885" sldId="270"/>
            <ac:spMk id="3" creationId="{9461CFDF-8663-19E7-3418-4AA5DF28DF36}"/>
          </ac:spMkLst>
        </pc:spChg>
        <pc:spChg chg="add">
          <ac:chgData name="Tereza Vodenková" userId="866b4648-81b2-4dc9-ab39-f3868e2934fc" providerId="ADAL" clId="{345AAB9D-8E20-8A41-BCE5-3444D3BAB5E0}" dt="2025-04-28T21:19:26.148" v="189" actId="26606"/>
          <ac:spMkLst>
            <pc:docMk/>
            <pc:sldMk cId="754158885" sldId="270"/>
            <ac:spMk id="8" creationId="{100EDD19-6802-4EC3-95CE-CFFAB042CFD6}"/>
          </ac:spMkLst>
        </pc:spChg>
        <pc:spChg chg="add">
          <ac:chgData name="Tereza Vodenková" userId="866b4648-81b2-4dc9-ab39-f3868e2934fc" providerId="ADAL" clId="{345AAB9D-8E20-8A41-BCE5-3444D3BAB5E0}" dt="2025-04-28T21:19:26.148" v="189" actId="26606"/>
          <ac:spMkLst>
            <pc:docMk/>
            <pc:sldMk cId="754158885" sldId="270"/>
            <ac:spMk id="10" creationId="{DB17E863-922E-4C26-BD64-E8FD41D28661}"/>
          </ac:spMkLst>
        </pc:spChg>
      </pc:sldChg>
      <pc:sldChg chg="new del">
        <pc:chgData name="Tereza Vodenková" userId="866b4648-81b2-4dc9-ab39-f3868e2934fc" providerId="ADAL" clId="{345AAB9D-8E20-8A41-BCE5-3444D3BAB5E0}" dt="2025-04-28T21:04:18.082" v="46" actId="2696"/>
        <pc:sldMkLst>
          <pc:docMk/>
          <pc:sldMk cId="914135794" sldId="271"/>
        </pc:sldMkLst>
      </pc:sldChg>
      <pc:sldChg chg="modSp new mod">
        <pc:chgData name="Tereza Vodenková" userId="866b4648-81b2-4dc9-ab39-f3868e2934fc" providerId="ADAL" clId="{345AAB9D-8E20-8A41-BCE5-3444D3BAB5E0}" dt="2025-04-29T08:49:20.732" v="431" actId="27636"/>
        <pc:sldMkLst>
          <pc:docMk/>
          <pc:sldMk cId="3470581336" sldId="271"/>
        </pc:sldMkLst>
        <pc:spChg chg="mod">
          <ac:chgData name="Tereza Vodenková" userId="866b4648-81b2-4dc9-ab39-f3868e2934fc" providerId="ADAL" clId="{345AAB9D-8E20-8A41-BCE5-3444D3BAB5E0}" dt="2025-04-28T21:04:26.182" v="55" actId="5793"/>
          <ac:spMkLst>
            <pc:docMk/>
            <pc:sldMk cId="3470581336" sldId="271"/>
            <ac:spMk id="2" creationId="{779BB961-3DCC-F1E4-D02D-84AB5AC1C9DA}"/>
          </ac:spMkLst>
        </pc:spChg>
        <pc:spChg chg="mod">
          <ac:chgData name="Tereza Vodenková" userId="866b4648-81b2-4dc9-ab39-f3868e2934fc" providerId="ADAL" clId="{345AAB9D-8E20-8A41-BCE5-3444D3BAB5E0}" dt="2025-04-29T08:49:20.732" v="431" actId="27636"/>
          <ac:spMkLst>
            <pc:docMk/>
            <pc:sldMk cId="3470581336" sldId="271"/>
            <ac:spMk id="3" creationId="{43C2421E-F920-BE75-8263-4CC598489C96}"/>
          </ac:spMkLst>
        </pc:spChg>
      </pc:sldChg>
    </pc:docChg>
  </pc:docChgLst>
  <pc:docChgLst>
    <pc:chgData name="Tereza Vodenková" userId="S::tereza.vodenkova@cevro.cz::866b4648-81b2-4dc9-ab39-f3868e2934fc" providerId="AD" clId="Web-{B3314426-6316-BA09-6DB8-F536D14FBB74}"/>
    <pc:docChg chg="addSld delSld modSld">
      <pc:chgData name="Tereza Vodenková" userId="S::tereza.vodenkova@cevro.cz::866b4648-81b2-4dc9-ab39-f3868e2934fc" providerId="AD" clId="Web-{B3314426-6316-BA09-6DB8-F536D14FBB74}" dt="2025-04-28T09:58:05.615" v="1284" actId="20577"/>
      <pc:docMkLst>
        <pc:docMk/>
      </pc:docMkLst>
      <pc:sldChg chg="modSp">
        <pc:chgData name="Tereza Vodenková" userId="S::tereza.vodenkova@cevro.cz::866b4648-81b2-4dc9-ab39-f3868e2934fc" providerId="AD" clId="Web-{B3314426-6316-BA09-6DB8-F536D14FBB74}" dt="2025-04-28T09:48:20.365" v="872" actId="20577"/>
        <pc:sldMkLst>
          <pc:docMk/>
          <pc:sldMk cId="2261466104" sldId="257"/>
        </pc:sldMkLst>
        <pc:spChg chg="mod">
          <ac:chgData name="Tereza Vodenková" userId="S::tereza.vodenkova@cevro.cz::866b4648-81b2-4dc9-ab39-f3868e2934fc" providerId="AD" clId="Web-{B3314426-6316-BA09-6DB8-F536D14FBB74}" dt="2025-04-28T09:48:20.365" v="872" actId="20577"/>
          <ac:spMkLst>
            <pc:docMk/>
            <pc:sldMk cId="2261466104" sldId="257"/>
            <ac:spMk id="3" creationId="{ADC343D9-EB86-8FF6-4406-FDCC36829FC5}"/>
          </ac:spMkLst>
        </pc:spChg>
      </pc:sldChg>
      <pc:sldChg chg="addSp delSp modSp">
        <pc:chgData name="Tereza Vodenková" userId="S::tereza.vodenkova@cevro.cz::866b4648-81b2-4dc9-ab39-f3868e2934fc" providerId="AD" clId="Web-{B3314426-6316-BA09-6DB8-F536D14FBB74}" dt="2025-04-28T09:50:07.899" v="883" actId="1076"/>
        <pc:sldMkLst>
          <pc:docMk/>
          <pc:sldMk cId="3313763933" sldId="258"/>
        </pc:sldMkLst>
        <pc:spChg chg="mod">
          <ac:chgData name="Tereza Vodenková" userId="S::tereza.vodenkova@cevro.cz::866b4648-81b2-4dc9-ab39-f3868e2934fc" providerId="AD" clId="Web-{B3314426-6316-BA09-6DB8-F536D14FBB74}" dt="2025-04-28T09:35:23.438" v="620" actId="20577"/>
          <ac:spMkLst>
            <pc:docMk/>
            <pc:sldMk cId="3313763933" sldId="258"/>
            <ac:spMk id="3" creationId="{ABCD986F-1644-CE0C-2E4F-032B3F1DFE5C}"/>
          </ac:spMkLst>
        </pc:spChg>
        <pc:picChg chg="add del mod">
          <ac:chgData name="Tereza Vodenková" userId="S::tereza.vodenkova@cevro.cz::866b4648-81b2-4dc9-ab39-f3868e2934fc" providerId="AD" clId="Web-{B3314426-6316-BA09-6DB8-F536D14FBB74}" dt="2025-04-28T09:49:45.352" v="878"/>
          <ac:picMkLst>
            <pc:docMk/>
            <pc:sldMk cId="3313763933" sldId="258"/>
            <ac:picMk id="4" creationId="{16C59804-C84A-C224-4A51-35515D13B9A9}"/>
          </ac:picMkLst>
        </pc:picChg>
        <pc:picChg chg="add mod">
          <ac:chgData name="Tereza Vodenková" userId="S::tereza.vodenkova@cevro.cz::866b4648-81b2-4dc9-ab39-f3868e2934fc" providerId="AD" clId="Web-{B3314426-6316-BA09-6DB8-F536D14FBB74}" dt="2025-04-28T09:50:07.899" v="883" actId="1076"/>
          <ac:picMkLst>
            <pc:docMk/>
            <pc:sldMk cId="3313763933" sldId="258"/>
            <ac:picMk id="5" creationId="{5966BA08-7F06-E28B-6458-7053B9C70703}"/>
          </ac:picMkLst>
        </pc:picChg>
      </pc:sldChg>
      <pc:sldChg chg="addSp modSp">
        <pc:chgData name="Tereza Vodenková" userId="S::tereza.vodenkova@cevro.cz::866b4648-81b2-4dc9-ab39-f3868e2934fc" providerId="AD" clId="Web-{B3314426-6316-BA09-6DB8-F536D14FBB74}" dt="2025-04-28T09:53:45.999" v="1023" actId="20577"/>
        <pc:sldMkLst>
          <pc:docMk/>
          <pc:sldMk cId="2670620259" sldId="259"/>
        </pc:sldMkLst>
        <pc:spChg chg="mod">
          <ac:chgData name="Tereza Vodenková" userId="S::tereza.vodenkova@cevro.cz::866b4648-81b2-4dc9-ab39-f3868e2934fc" providerId="AD" clId="Web-{B3314426-6316-BA09-6DB8-F536D14FBB74}" dt="2025-04-28T09:53:45.999" v="1023" actId="20577"/>
          <ac:spMkLst>
            <pc:docMk/>
            <pc:sldMk cId="2670620259" sldId="259"/>
            <ac:spMk id="3" creationId="{AB70414B-2386-8188-08F2-859E09823FDF}"/>
          </ac:spMkLst>
        </pc:spChg>
        <pc:picChg chg="add mod">
          <ac:chgData name="Tereza Vodenková" userId="S::tereza.vodenkova@cevro.cz::866b4648-81b2-4dc9-ab39-f3868e2934fc" providerId="AD" clId="Web-{B3314426-6316-BA09-6DB8-F536D14FBB74}" dt="2025-04-28T09:50:24.696" v="886" actId="1076"/>
          <ac:picMkLst>
            <pc:docMk/>
            <pc:sldMk cId="2670620259" sldId="259"/>
            <ac:picMk id="4" creationId="{FCEE8A45-3B32-BCB7-C5BD-B8397F3EE37C}"/>
          </ac:picMkLst>
        </pc:picChg>
      </pc:sldChg>
      <pc:sldChg chg="modSp">
        <pc:chgData name="Tereza Vodenková" userId="S::tereza.vodenkova@cevro.cz::866b4648-81b2-4dc9-ab39-f3868e2934fc" providerId="AD" clId="Web-{B3314426-6316-BA09-6DB8-F536D14FBB74}" dt="2025-04-28T09:08:16.503" v="235" actId="20577"/>
        <pc:sldMkLst>
          <pc:docMk/>
          <pc:sldMk cId="1759154380" sldId="260"/>
        </pc:sldMkLst>
        <pc:spChg chg="mod">
          <ac:chgData name="Tereza Vodenková" userId="S::tereza.vodenkova@cevro.cz::866b4648-81b2-4dc9-ab39-f3868e2934fc" providerId="AD" clId="Web-{B3314426-6316-BA09-6DB8-F536D14FBB74}" dt="2025-04-28T09:08:16.503" v="235" actId="20577"/>
          <ac:spMkLst>
            <pc:docMk/>
            <pc:sldMk cId="1759154380" sldId="260"/>
            <ac:spMk id="3" creationId="{E4F3D309-4BA6-86A7-8264-98ABFDE15B5F}"/>
          </ac:spMkLst>
        </pc:spChg>
      </pc:sldChg>
      <pc:sldChg chg="modSp new del">
        <pc:chgData name="Tereza Vodenková" userId="S::tereza.vodenkova@cevro.cz::866b4648-81b2-4dc9-ab39-f3868e2934fc" providerId="AD" clId="Web-{B3314426-6316-BA09-6DB8-F536D14FBB74}" dt="2025-04-28T09:22:16.244" v="574"/>
        <pc:sldMkLst>
          <pc:docMk/>
          <pc:sldMk cId="1645463683" sldId="262"/>
        </pc:sldMkLst>
        <pc:spChg chg="mod">
          <ac:chgData name="Tereza Vodenková" userId="S::tereza.vodenkova@cevro.cz::866b4648-81b2-4dc9-ab39-f3868e2934fc" providerId="AD" clId="Web-{B3314426-6316-BA09-6DB8-F536D14FBB74}" dt="2025-04-28T09:22:03.213" v="570" actId="20577"/>
          <ac:spMkLst>
            <pc:docMk/>
            <pc:sldMk cId="1645463683" sldId="262"/>
            <ac:spMk id="3" creationId="{FF6F1936-4B40-0E52-05D9-45AF1CA01C45}"/>
          </ac:spMkLst>
        </pc:spChg>
      </pc:sldChg>
      <pc:sldChg chg="modSp new">
        <pc:chgData name="Tereza Vodenková" userId="S::tereza.vodenkova@cevro.cz::866b4648-81b2-4dc9-ab39-f3868e2934fc" providerId="AD" clId="Web-{B3314426-6316-BA09-6DB8-F536D14FBB74}" dt="2025-04-28T09:48:34.725" v="874" actId="20577"/>
        <pc:sldMkLst>
          <pc:docMk/>
          <pc:sldMk cId="232621684" sldId="263"/>
        </pc:sldMkLst>
        <pc:spChg chg="mod">
          <ac:chgData name="Tereza Vodenková" userId="S::tereza.vodenkova@cevro.cz::866b4648-81b2-4dc9-ab39-f3868e2934fc" providerId="AD" clId="Web-{B3314426-6316-BA09-6DB8-F536D14FBB74}" dt="2025-04-28T09:48:34.725" v="874" actId="20577"/>
          <ac:spMkLst>
            <pc:docMk/>
            <pc:sldMk cId="232621684" sldId="263"/>
            <ac:spMk id="3" creationId="{9D4464B4-47FB-EBE1-1144-E15A20DCDEB1}"/>
          </ac:spMkLst>
        </pc:spChg>
      </pc:sldChg>
      <pc:sldChg chg="modSp new del">
        <pc:chgData name="Tereza Vodenková" userId="S::tereza.vodenkova@cevro.cz::866b4648-81b2-4dc9-ab39-f3868e2934fc" providerId="AD" clId="Web-{B3314426-6316-BA09-6DB8-F536D14FBB74}" dt="2025-04-28T09:54:37.219" v="1051"/>
        <pc:sldMkLst>
          <pc:docMk/>
          <pc:sldMk cId="3866454902" sldId="264"/>
        </pc:sldMkLst>
        <pc:spChg chg="mod">
          <ac:chgData name="Tereza Vodenková" userId="S::tereza.vodenkova@cevro.cz::866b4648-81b2-4dc9-ab39-f3868e2934fc" providerId="AD" clId="Web-{B3314426-6316-BA09-6DB8-F536D14FBB74}" dt="2025-04-28T09:54:08.124" v="1031" actId="20577"/>
          <ac:spMkLst>
            <pc:docMk/>
            <pc:sldMk cId="3866454902" sldId="264"/>
            <ac:spMk id="2" creationId="{66877149-63CB-2941-1A6F-C622AC94461E}"/>
          </ac:spMkLst>
        </pc:spChg>
        <pc:spChg chg="mod">
          <ac:chgData name="Tereza Vodenková" userId="S::tereza.vodenkova@cevro.cz::866b4648-81b2-4dc9-ab39-f3868e2934fc" providerId="AD" clId="Web-{B3314426-6316-BA09-6DB8-F536D14FBB74}" dt="2025-04-28T09:54:15.640" v="1035" actId="20577"/>
          <ac:spMkLst>
            <pc:docMk/>
            <pc:sldMk cId="3866454902" sldId="264"/>
            <ac:spMk id="3" creationId="{A61C2D0C-9094-CF31-B97A-2588C00D91D9}"/>
          </ac:spMkLst>
        </pc:spChg>
      </pc:sldChg>
      <pc:sldChg chg="modSp new">
        <pc:chgData name="Tereza Vodenková" userId="S::tereza.vodenkova@cevro.cz::866b4648-81b2-4dc9-ab39-f3868e2934fc" providerId="AD" clId="Web-{B3314426-6316-BA09-6DB8-F536D14FBB74}" dt="2025-04-28T09:58:05.615" v="1284" actId="20577"/>
        <pc:sldMkLst>
          <pc:docMk/>
          <pc:sldMk cId="3877085656" sldId="265"/>
        </pc:sldMkLst>
        <pc:spChg chg="mod">
          <ac:chgData name="Tereza Vodenková" userId="S::tereza.vodenkova@cevro.cz::866b4648-81b2-4dc9-ab39-f3868e2934fc" providerId="AD" clId="Web-{B3314426-6316-BA09-6DB8-F536D14FBB74}" dt="2025-04-28T09:54:29.875" v="1048" actId="20577"/>
          <ac:spMkLst>
            <pc:docMk/>
            <pc:sldMk cId="3877085656" sldId="265"/>
            <ac:spMk id="2" creationId="{86EF89CA-296F-7212-D0E5-9BF770B6A44F}"/>
          </ac:spMkLst>
        </pc:spChg>
        <pc:spChg chg="mod">
          <ac:chgData name="Tereza Vodenková" userId="S::tereza.vodenkova@cevro.cz::866b4648-81b2-4dc9-ab39-f3868e2934fc" providerId="AD" clId="Web-{B3314426-6316-BA09-6DB8-F536D14FBB74}" dt="2025-04-28T09:58:05.615" v="1284" actId="20577"/>
          <ac:spMkLst>
            <pc:docMk/>
            <pc:sldMk cId="3877085656" sldId="265"/>
            <ac:spMk id="3" creationId="{23FD0748-B849-2ECE-2885-13B15E3046A2}"/>
          </ac:spMkLst>
        </pc:spChg>
      </pc:sldChg>
    </pc:docChg>
  </pc:docChgLst>
  <pc:docChgLst>
    <pc:chgData name="Tereza Vodenková" userId="S::tereza.vodenkova@cevro.cz::866b4648-81b2-4dc9-ab39-f3868e2934fc" providerId="AD" clId="Web-{8C918BE6-DA7B-FFB3-9CA2-0BD44D9AC36E}"/>
    <pc:docChg chg="addSld delSld modSld">
      <pc:chgData name="Tereza Vodenková" userId="S::tereza.vodenkova@cevro.cz::866b4648-81b2-4dc9-ab39-f3868e2934fc" providerId="AD" clId="Web-{8C918BE6-DA7B-FFB3-9CA2-0BD44D9AC36E}" dt="2025-04-28T17:47:06.305" v="2287" actId="20577"/>
      <pc:docMkLst>
        <pc:docMk/>
      </pc:docMkLst>
      <pc:sldChg chg="modSp">
        <pc:chgData name="Tereza Vodenková" userId="S::tereza.vodenkova@cevro.cz::866b4648-81b2-4dc9-ab39-f3868e2934fc" providerId="AD" clId="Web-{8C918BE6-DA7B-FFB3-9CA2-0BD44D9AC36E}" dt="2025-04-28T17:36:54.160" v="2009" actId="20577"/>
        <pc:sldMkLst>
          <pc:docMk/>
          <pc:sldMk cId="2261466104" sldId="257"/>
        </pc:sldMkLst>
        <pc:spChg chg="mod">
          <ac:chgData name="Tereza Vodenková" userId="S::tereza.vodenkova@cevro.cz::866b4648-81b2-4dc9-ab39-f3868e2934fc" providerId="AD" clId="Web-{8C918BE6-DA7B-FFB3-9CA2-0BD44D9AC36E}" dt="2025-04-28T16:23:55.023" v="507" actId="20577"/>
          <ac:spMkLst>
            <pc:docMk/>
            <pc:sldMk cId="2261466104" sldId="257"/>
            <ac:spMk id="2" creationId="{D7C1689E-B0B5-1C67-A260-2F201816FB4A}"/>
          </ac:spMkLst>
        </pc:spChg>
        <pc:spChg chg="mod">
          <ac:chgData name="Tereza Vodenková" userId="S::tereza.vodenkova@cevro.cz::866b4648-81b2-4dc9-ab39-f3868e2934fc" providerId="AD" clId="Web-{8C918BE6-DA7B-FFB3-9CA2-0BD44D9AC36E}" dt="2025-04-28T17:36:54.160" v="2009" actId="20577"/>
          <ac:spMkLst>
            <pc:docMk/>
            <pc:sldMk cId="2261466104" sldId="257"/>
            <ac:spMk id="3" creationId="{ADC343D9-EB86-8FF6-4406-FDCC36829FC5}"/>
          </ac:spMkLst>
        </pc:spChg>
      </pc:sldChg>
      <pc:sldChg chg="modSp">
        <pc:chgData name="Tereza Vodenková" userId="S::tereza.vodenkova@cevro.cz::866b4648-81b2-4dc9-ab39-f3868e2934fc" providerId="AD" clId="Web-{8C918BE6-DA7B-FFB3-9CA2-0BD44D9AC36E}" dt="2025-04-28T17:27:01.378" v="1825" actId="20577"/>
        <pc:sldMkLst>
          <pc:docMk/>
          <pc:sldMk cId="3313763933" sldId="258"/>
        </pc:sldMkLst>
        <pc:spChg chg="mod">
          <ac:chgData name="Tereza Vodenková" userId="S::tereza.vodenkova@cevro.cz::866b4648-81b2-4dc9-ab39-f3868e2934fc" providerId="AD" clId="Web-{8C918BE6-DA7B-FFB3-9CA2-0BD44D9AC36E}" dt="2025-04-28T17:27:01.378" v="1825" actId="20577"/>
          <ac:spMkLst>
            <pc:docMk/>
            <pc:sldMk cId="3313763933" sldId="258"/>
            <ac:spMk id="3" creationId="{ABCD986F-1644-CE0C-2E4F-032B3F1DFE5C}"/>
          </ac:spMkLst>
        </pc:spChg>
        <pc:picChg chg="mod">
          <ac:chgData name="Tereza Vodenková" userId="S::tereza.vodenkova@cevro.cz::866b4648-81b2-4dc9-ab39-f3868e2934fc" providerId="AD" clId="Web-{8C918BE6-DA7B-FFB3-9CA2-0BD44D9AC36E}" dt="2025-04-28T16:21:17.394" v="496" actId="1076"/>
          <ac:picMkLst>
            <pc:docMk/>
            <pc:sldMk cId="3313763933" sldId="258"/>
            <ac:picMk id="5" creationId="{5966BA08-7F06-E28B-6458-7053B9C70703}"/>
          </ac:picMkLst>
        </pc:picChg>
      </pc:sldChg>
      <pc:sldChg chg="modSp">
        <pc:chgData name="Tereza Vodenková" userId="S::tereza.vodenkova@cevro.cz::866b4648-81b2-4dc9-ab39-f3868e2934fc" providerId="AD" clId="Web-{8C918BE6-DA7B-FFB3-9CA2-0BD44D9AC36E}" dt="2025-04-28T17:39:16.261" v="2063" actId="20577"/>
        <pc:sldMkLst>
          <pc:docMk/>
          <pc:sldMk cId="2670620259" sldId="259"/>
        </pc:sldMkLst>
        <pc:spChg chg="mod">
          <ac:chgData name="Tereza Vodenková" userId="S::tereza.vodenkova@cevro.cz::866b4648-81b2-4dc9-ab39-f3868e2934fc" providerId="AD" clId="Web-{8C918BE6-DA7B-FFB3-9CA2-0BD44D9AC36E}" dt="2025-04-28T17:39:16.261" v="2063" actId="20577"/>
          <ac:spMkLst>
            <pc:docMk/>
            <pc:sldMk cId="2670620259" sldId="259"/>
            <ac:spMk id="3" creationId="{AB70414B-2386-8188-08F2-859E09823FDF}"/>
          </ac:spMkLst>
        </pc:spChg>
      </pc:sldChg>
      <pc:sldChg chg="addSp modSp">
        <pc:chgData name="Tereza Vodenková" userId="S::tereza.vodenkova@cevro.cz::866b4648-81b2-4dc9-ab39-f3868e2934fc" providerId="AD" clId="Web-{8C918BE6-DA7B-FFB3-9CA2-0BD44D9AC36E}" dt="2025-04-28T17:36:13.487" v="1974" actId="20577"/>
        <pc:sldMkLst>
          <pc:docMk/>
          <pc:sldMk cId="1759154380" sldId="260"/>
        </pc:sldMkLst>
        <pc:spChg chg="mod">
          <ac:chgData name="Tereza Vodenková" userId="S::tereza.vodenkova@cevro.cz::866b4648-81b2-4dc9-ab39-f3868e2934fc" providerId="AD" clId="Web-{8C918BE6-DA7B-FFB3-9CA2-0BD44D9AC36E}" dt="2025-04-28T17:36:13.487" v="1974" actId="20577"/>
          <ac:spMkLst>
            <pc:docMk/>
            <pc:sldMk cId="1759154380" sldId="260"/>
            <ac:spMk id="3" creationId="{E4F3D309-4BA6-86A7-8264-98ABFDE15B5F}"/>
          </ac:spMkLst>
        </pc:spChg>
        <pc:picChg chg="add mod">
          <ac:chgData name="Tereza Vodenková" userId="S::tereza.vodenkova@cevro.cz::866b4648-81b2-4dc9-ab39-f3868e2934fc" providerId="AD" clId="Web-{8C918BE6-DA7B-FFB3-9CA2-0BD44D9AC36E}" dt="2025-04-28T16:22:35.630" v="499" actId="1076"/>
          <ac:picMkLst>
            <pc:docMk/>
            <pc:sldMk cId="1759154380" sldId="260"/>
            <ac:picMk id="4" creationId="{6A9F2781-1367-947F-6600-843251A6EF65}"/>
          </ac:picMkLst>
        </pc:picChg>
      </pc:sldChg>
      <pc:sldChg chg="modSp del">
        <pc:chgData name="Tereza Vodenková" userId="S::tereza.vodenkova@cevro.cz::866b4648-81b2-4dc9-ab39-f3868e2934fc" providerId="AD" clId="Web-{8C918BE6-DA7B-FFB3-9CA2-0BD44D9AC36E}" dt="2025-04-28T10:04:23.689" v="78"/>
        <pc:sldMkLst>
          <pc:docMk/>
          <pc:sldMk cId="232621684" sldId="263"/>
        </pc:sldMkLst>
        <pc:spChg chg="mod">
          <ac:chgData name="Tereza Vodenková" userId="S::tereza.vodenkova@cevro.cz::866b4648-81b2-4dc9-ab39-f3868e2934fc" providerId="AD" clId="Web-{8C918BE6-DA7B-FFB3-9CA2-0BD44D9AC36E}" dt="2025-04-28T10:04:01.501" v="73" actId="20577"/>
          <ac:spMkLst>
            <pc:docMk/>
            <pc:sldMk cId="232621684" sldId="263"/>
            <ac:spMk id="2" creationId="{1C5F258B-3E33-884E-308A-1D6C38D4CEBB}"/>
          </ac:spMkLst>
        </pc:spChg>
        <pc:spChg chg="mod">
          <ac:chgData name="Tereza Vodenková" userId="S::tereza.vodenkova@cevro.cz::866b4648-81b2-4dc9-ab39-f3868e2934fc" providerId="AD" clId="Web-{8C918BE6-DA7B-FFB3-9CA2-0BD44D9AC36E}" dt="2025-04-28T10:03:22.156" v="57" actId="20577"/>
          <ac:spMkLst>
            <pc:docMk/>
            <pc:sldMk cId="232621684" sldId="263"/>
            <ac:spMk id="3" creationId="{9D4464B4-47FB-EBE1-1144-E15A20DCDEB1}"/>
          </ac:spMkLst>
        </pc:spChg>
      </pc:sldChg>
      <pc:sldChg chg="modSp">
        <pc:chgData name="Tereza Vodenková" userId="S::tereza.vodenkova@cevro.cz::866b4648-81b2-4dc9-ab39-f3868e2934fc" providerId="AD" clId="Web-{8C918BE6-DA7B-FFB3-9CA2-0BD44D9AC36E}" dt="2025-04-28T17:44:37.801" v="2219" actId="20577"/>
        <pc:sldMkLst>
          <pc:docMk/>
          <pc:sldMk cId="3877085656" sldId="265"/>
        </pc:sldMkLst>
        <pc:spChg chg="mod">
          <ac:chgData name="Tereza Vodenková" userId="S::tereza.vodenkova@cevro.cz::866b4648-81b2-4dc9-ab39-f3868e2934fc" providerId="AD" clId="Web-{8C918BE6-DA7B-FFB3-9CA2-0BD44D9AC36E}" dt="2025-04-28T17:44:37.801" v="2219" actId="20577"/>
          <ac:spMkLst>
            <pc:docMk/>
            <pc:sldMk cId="3877085656" sldId="265"/>
            <ac:spMk id="3" creationId="{23FD0748-B849-2ECE-2885-13B15E3046A2}"/>
          </ac:spMkLst>
        </pc:spChg>
      </pc:sldChg>
      <pc:sldChg chg="modSp new">
        <pc:chgData name="Tereza Vodenková" userId="S::tereza.vodenkova@cevro.cz::866b4648-81b2-4dc9-ab39-f3868e2934fc" providerId="AD" clId="Web-{8C918BE6-DA7B-FFB3-9CA2-0BD44D9AC36E}" dt="2025-04-28T17:47:06.305" v="2287" actId="20577"/>
        <pc:sldMkLst>
          <pc:docMk/>
          <pc:sldMk cId="3571764851" sldId="266"/>
        </pc:sldMkLst>
        <pc:spChg chg="mod">
          <ac:chgData name="Tereza Vodenková" userId="S::tereza.vodenkova@cevro.cz::866b4648-81b2-4dc9-ab39-f3868e2934fc" providerId="AD" clId="Web-{8C918BE6-DA7B-FFB3-9CA2-0BD44D9AC36E}" dt="2025-04-28T10:09:19.416" v="113" actId="20577"/>
          <ac:spMkLst>
            <pc:docMk/>
            <pc:sldMk cId="3571764851" sldId="266"/>
            <ac:spMk id="2" creationId="{4B03D535-F77D-9D93-EFD3-DDFFEA5FF0AB}"/>
          </ac:spMkLst>
        </pc:spChg>
        <pc:spChg chg="mod">
          <ac:chgData name="Tereza Vodenková" userId="S::tereza.vodenkova@cevro.cz::866b4648-81b2-4dc9-ab39-f3868e2934fc" providerId="AD" clId="Web-{8C918BE6-DA7B-FFB3-9CA2-0BD44D9AC36E}" dt="2025-04-28T17:47:06.305" v="2287" actId="20577"/>
          <ac:spMkLst>
            <pc:docMk/>
            <pc:sldMk cId="3571764851" sldId="266"/>
            <ac:spMk id="3" creationId="{6CD851B2-85A1-658E-8041-023F530EE679}"/>
          </ac:spMkLst>
        </pc:spChg>
      </pc:sldChg>
      <pc:sldChg chg="modSp new">
        <pc:chgData name="Tereza Vodenková" userId="S::tereza.vodenkova@cevro.cz::866b4648-81b2-4dc9-ab39-f3868e2934fc" providerId="AD" clId="Web-{8C918BE6-DA7B-FFB3-9CA2-0BD44D9AC36E}" dt="2025-04-28T17:41:19.030" v="2121" actId="20577"/>
        <pc:sldMkLst>
          <pc:docMk/>
          <pc:sldMk cId="2780499824" sldId="267"/>
        </pc:sldMkLst>
        <pc:spChg chg="mod">
          <ac:chgData name="Tereza Vodenková" userId="S::tereza.vodenkova@cevro.cz::866b4648-81b2-4dc9-ab39-f3868e2934fc" providerId="AD" clId="Web-{8C918BE6-DA7B-FFB3-9CA2-0BD44D9AC36E}" dt="2025-04-28T10:09:47.698" v="123" actId="20577"/>
          <ac:spMkLst>
            <pc:docMk/>
            <pc:sldMk cId="2780499824" sldId="267"/>
            <ac:spMk id="2" creationId="{99993D75-AC89-E6D9-8450-916E3DC0BCA7}"/>
          </ac:spMkLst>
        </pc:spChg>
        <pc:spChg chg="mod">
          <ac:chgData name="Tereza Vodenková" userId="S::tereza.vodenkova@cevro.cz::866b4648-81b2-4dc9-ab39-f3868e2934fc" providerId="AD" clId="Web-{8C918BE6-DA7B-FFB3-9CA2-0BD44D9AC36E}" dt="2025-04-28T17:41:19.030" v="2121" actId="20577"/>
          <ac:spMkLst>
            <pc:docMk/>
            <pc:sldMk cId="2780499824" sldId="267"/>
            <ac:spMk id="3" creationId="{7379A46B-FDF5-4D06-4923-8476008C08F9}"/>
          </ac:spMkLst>
        </pc:spChg>
      </pc:sldChg>
      <pc:sldChg chg="modSp new del">
        <pc:chgData name="Tereza Vodenková" userId="S::tereza.vodenkova@cevro.cz::866b4648-81b2-4dc9-ab39-f3868e2934fc" providerId="AD" clId="Web-{8C918BE6-DA7B-FFB3-9CA2-0BD44D9AC36E}" dt="2025-04-28T10:04:15.454" v="75"/>
        <pc:sldMkLst>
          <pc:docMk/>
          <pc:sldMk cId="293531445" sldId="268"/>
        </pc:sldMkLst>
        <pc:spChg chg="mod">
          <ac:chgData name="Tereza Vodenková" userId="S::tereza.vodenkova@cevro.cz::866b4648-81b2-4dc9-ab39-f3868e2934fc" providerId="AD" clId="Web-{8C918BE6-DA7B-FFB3-9CA2-0BD44D9AC36E}" dt="2025-04-28T10:03:51.985" v="70" actId="20577"/>
          <ac:spMkLst>
            <pc:docMk/>
            <pc:sldMk cId="293531445" sldId="268"/>
            <ac:spMk id="2" creationId="{E547BF0A-C335-CED9-E819-41EB9562EDA4}"/>
          </ac:spMkLst>
        </pc:spChg>
      </pc:sldChg>
      <pc:sldChg chg="delSp modSp new del">
        <pc:chgData name="Tereza Vodenková" userId="S::tereza.vodenkova@cevro.cz::866b4648-81b2-4dc9-ab39-f3868e2934fc" providerId="AD" clId="Web-{8C918BE6-DA7B-FFB3-9CA2-0BD44D9AC36E}" dt="2025-04-28T16:49:37.035" v="895"/>
        <pc:sldMkLst>
          <pc:docMk/>
          <pc:sldMk cId="699663842" sldId="269"/>
        </pc:sldMkLst>
        <pc:spChg chg="del mod">
          <ac:chgData name="Tereza Vodenková" userId="S::tereza.vodenkova@cevro.cz::866b4648-81b2-4dc9-ab39-f3868e2934fc" providerId="AD" clId="Web-{8C918BE6-DA7B-FFB3-9CA2-0BD44D9AC36E}" dt="2025-04-28T10:19:49.465" v="347"/>
          <ac:spMkLst>
            <pc:docMk/>
            <pc:sldMk cId="699663842" sldId="269"/>
            <ac:spMk id="2" creationId="{63FECED1-AF1F-9B9F-74F9-1F7E26E6BD48}"/>
          </ac:spMkLst>
        </pc:spChg>
        <pc:spChg chg="mod">
          <ac:chgData name="Tereza Vodenková" userId="S::tereza.vodenkova@cevro.cz::866b4648-81b2-4dc9-ab39-f3868e2934fc" providerId="AD" clId="Web-{8C918BE6-DA7B-FFB3-9CA2-0BD44D9AC36E}" dt="2025-04-28T16:48:59.080" v="882" actId="20577"/>
          <ac:spMkLst>
            <pc:docMk/>
            <pc:sldMk cId="699663842" sldId="269"/>
            <ac:spMk id="3" creationId="{2D3F88A0-E076-E189-A72D-C112B3CE9A44}"/>
          </ac:spMkLst>
        </pc:spChg>
      </pc:sldChg>
      <pc:sldChg chg="delSp modSp new">
        <pc:chgData name="Tereza Vodenková" userId="S::tereza.vodenkova@cevro.cz::866b4648-81b2-4dc9-ab39-f3868e2934fc" providerId="AD" clId="Web-{8C918BE6-DA7B-FFB3-9CA2-0BD44D9AC36E}" dt="2025-04-28T17:04:26.294" v="1496" actId="20577"/>
        <pc:sldMkLst>
          <pc:docMk/>
          <pc:sldMk cId="754158885" sldId="270"/>
        </pc:sldMkLst>
        <pc:spChg chg="del mod">
          <ac:chgData name="Tereza Vodenková" userId="S::tereza.vodenkova@cevro.cz::866b4648-81b2-4dc9-ab39-f3868e2934fc" providerId="AD" clId="Web-{8C918BE6-DA7B-FFB3-9CA2-0BD44D9AC36E}" dt="2025-04-28T16:49:45.691" v="897"/>
          <ac:spMkLst>
            <pc:docMk/>
            <pc:sldMk cId="754158885" sldId="270"/>
            <ac:spMk id="2" creationId="{BCB3647F-2BA5-2844-4C62-45CDD3547014}"/>
          </ac:spMkLst>
        </pc:spChg>
        <pc:spChg chg="mod">
          <ac:chgData name="Tereza Vodenková" userId="S::tereza.vodenkova@cevro.cz::866b4648-81b2-4dc9-ab39-f3868e2934fc" providerId="AD" clId="Web-{8C918BE6-DA7B-FFB3-9CA2-0BD44D9AC36E}" dt="2025-04-28T17:04:26.294" v="1496" actId="20577"/>
          <ac:spMkLst>
            <pc:docMk/>
            <pc:sldMk cId="754158885" sldId="270"/>
            <ac:spMk id="3" creationId="{9461CFDF-8663-19E7-3418-4AA5DF28DF36}"/>
          </ac:spMkLst>
        </pc:spChg>
      </pc:sldChg>
    </pc:docChg>
  </pc:docChgLst>
  <pc:docChgLst>
    <pc:chgData name="Tereza Vodenková" userId="S::tereza.vodenkova@cevro.cz::866b4648-81b2-4dc9-ab39-f3868e2934fc" providerId="AD" clId="Web-{DA02CCBF-F8FD-AD81-7F5B-AC8C7D709B89}"/>
    <pc:docChg chg="addSld modSld">
      <pc:chgData name="Tereza Vodenková" userId="S::tereza.vodenkova@cevro.cz::866b4648-81b2-4dc9-ab39-f3868e2934fc" providerId="AD" clId="Web-{DA02CCBF-F8FD-AD81-7F5B-AC8C7D709B89}" dt="2025-04-27T20:01:28.600" v="317" actId="20577"/>
      <pc:docMkLst>
        <pc:docMk/>
      </pc:docMkLst>
      <pc:sldChg chg="modSp">
        <pc:chgData name="Tereza Vodenková" userId="S::tereza.vodenkova@cevro.cz::866b4648-81b2-4dc9-ab39-f3868e2934fc" providerId="AD" clId="Web-{DA02CCBF-F8FD-AD81-7F5B-AC8C7D709B89}" dt="2025-04-27T17:39:27.914" v="30" actId="20577"/>
        <pc:sldMkLst>
          <pc:docMk/>
          <pc:sldMk cId="3799523001" sldId="256"/>
        </pc:sldMkLst>
        <pc:spChg chg="mod">
          <ac:chgData name="Tereza Vodenková" userId="S::tereza.vodenkova@cevro.cz::866b4648-81b2-4dc9-ab39-f3868e2934fc" providerId="AD" clId="Web-{DA02CCBF-F8FD-AD81-7F5B-AC8C7D709B89}" dt="2025-04-27T17:39:27.914" v="30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Tereza Vodenková" userId="S::tereza.vodenkova@cevro.cz::866b4648-81b2-4dc9-ab39-f3868e2934fc" providerId="AD" clId="Web-{DA02CCBF-F8FD-AD81-7F5B-AC8C7D709B89}" dt="2025-04-27T17:38:37.397" v="16"/>
          <ac:spMkLst>
            <pc:docMk/>
            <pc:sldMk cId="3799523001" sldId="256"/>
            <ac:spMk id="3" creationId="{00000000-0000-0000-0000-000000000000}"/>
          </ac:spMkLst>
        </pc:spChg>
      </pc:sldChg>
      <pc:sldChg chg="modSp new">
        <pc:chgData name="Tereza Vodenková" userId="S::tereza.vodenkova@cevro.cz::866b4648-81b2-4dc9-ab39-f3868e2934fc" providerId="AD" clId="Web-{DA02CCBF-F8FD-AD81-7F5B-AC8C7D709B89}" dt="2025-04-27T20:01:28.600" v="317" actId="20577"/>
        <pc:sldMkLst>
          <pc:docMk/>
          <pc:sldMk cId="2261466104" sldId="257"/>
        </pc:sldMkLst>
        <pc:spChg chg="mod">
          <ac:chgData name="Tereza Vodenková" userId="S::tereza.vodenkova@cevro.cz::866b4648-81b2-4dc9-ab39-f3868e2934fc" providerId="AD" clId="Web-{DA02CCBF-F8FD-AD81-7F5B-AC8C7D709B89}" dt="2025-04-27T19:59:05.356" v="267" actId="20577"/>
          <ac:spMkLst>
            <pc:docMk/>
            <pc:sldMk cId="2261466104" sldId="257"/>
            <ac:spMk id="2" creationId="{D7C1689E-B0B5-1C67-A260-2F201816FB4A}"/>
          </ac:spMkLst>
        </pc:spChg>
        <pc:spChg chg="mod">
          <ac:chgData name="Tereza Vodenková" userId="S::tereza.vodenkova@cevro.cz::866b4648-81b2-4dc9-ab39-f3868e2934fc" providerId="AD" clId="Web-{DA02CCBF-F8FD-AD81-7F5B-AC8C7D709B89}" dt="2025-04-27T20:01:28.600" v="317" actId="20577"/>
          <ac:spMkLst>
            <pc:docMk/>
            <pc:sldMk cId="2261466104" sldId="257"/>
            <ac:spMk id="3" creationId="{ADC343D9-EB86-8FF6-4406-FDCC36829FC5}"/>
          </ac:spMkLst>
        </pc:spChg>
      </pc:sldChg>
      <pc:sldChg chg="modSp new">
        <pc:chgData name="Tereza Vodenková" userId="S::tereza.vodenkova@cevro.cz::866b4648-81b2-4dc9-ab39-f3868e2934fc" providerId="AD" clId="Web-{DA02CCBF-F8FD-AD81-7F5B-AC8C7D709B89}" dt="2025-04-27T17:40:12.400" v="63" actId="20577"/>
        <pc:sldMkLst>
          <pc:docMk/>
          <pc:sldMk cId="3313763933" sldId="258"/>
        </pc:sldMkLst>
        <pc:spChg chg="mod">
          <ac:chgData name="Tereza Vodenková" userId="S::tereza.vodenkova@cevro.cz::866b4648-81b2-4dc9-ab39-f3868e2934fc" providerId="AD" clId="Web-{DA02CCBF-F8FD-AD81-7F5B-AC8C7D709B89}" dt="2025-04-27T17:40:12.400" v="63" actId="20577"/>
          <ac:spMkLst>
            <pc:docMk/>
            <pc:sldMk cId="3313763933" sldId="258"/>
            <ac:spMk id="2" creationId="{D2442F7D-2726-762B-4E16-CECCC99D1C49}"/>
          </ac:spMkLst>
        </pc:spChg>
      </pc:sldChg>
      <pc:sldChg chg="modSp new">
        <pc:chgData name="Tereza Vodenková" userId="S::tereza.vodenkova@cevro.cz::866b4648-81b2-4dc9-ab39-f3868e2934fc" providerId="AD" clId="Web-{DA02CCBF-F8FD-AD81-7F5B-AC8C7D709B89}" dt="2025-04-27T17:40:30.136" v="73" actId="20577"/>
        <pc:sldMkLst>
          <pc:docMk/>
          <pc:sldMk cId="2670620259" sldId="259"/>
        </pc:sldMkLst>
        <pc:spChg chg="mod">
          <ac:chgData name="Tereza Vodenková" userId="S::tereza.vodenkova@cevro.cz::866b4648-81b2-4dc9-ab39-f3868e2934fc" providerId="AD" clId="Web-{DA02CCBF-F8FD-AD81-7F5B-AC8C7D709B89}" dt="2025-04-27T17:40:30.136" v="73" actId="20577"/>
          <ac:spMkLst>
            <pc:docMk/>
            <pc:sldMk cId="2670620259" sldId="259"/>
            <ac:spMk id="2" creationId="{BE9D66EC-3DBF-7FD4-0C15-59D49FA127FA}"/>
          </ac:spMkLst>
        </pc:spChg>
      </pc:sldChg>
      <pc:sldChg chg="modSp new">
        <pc:chgData name="Tereza Vodenková" userId="S::tereza.vodenkova@cevro.cz::866b4648-81b2-4dc9-ab39-f3868e2934fc" providerId="AD" clId="Web-{DA02CCBF-F8FD-AD81-7F5B-AC8C7D709B89}" dt="2025-04-27T17:40:56.512" v="80" actId="20577"/>
        <pc:sldMkLst>
          <pc:docMk/>
          <pc:sldMk cId="1759154380" sldId="260"/>
        </pc:sldMkLst>
        <pc:spChg chg="mod">
          <ac:chgData name="Tereza Vodenková" userId="S::tereza.vodenkova@cevro.cz::866b4648-81b2-4dc9-ab39-f3868e2934fc" providerId="AD" clId="Web-{DA02CCBF-F8FD-AD81-7F5B-AC8C7D709B89}" dt="2025-04-27T17:40:56.512" v="80" actId="20577"/>
          <ac:spMkLst>
            <pc:docMk/>
            <pc:sldMk cId="1759154380" sldId="260"/>
            <ac:spMk id="2" creationId="{4CDED1D0-488E-798C-93AB-34F8495B15D6}"/>
          </ac:spMkLst>
        </pc:spChg>
      </pc:sldChg>
      <pc:sldChg chg="modSp new">
        <pc:chgData name="Tereza Vodenková" userId="S::tereza.vodenkova@cevro.cz::866b4648-81b2-4dc9-ab39-f3868e2934fc" providerId="AD" clId="Web-{DA02CCBF-F8FD-AD81-7F5B-AC8C7D709B89}" dt="2025-04-27T17:41:11.668" v="88"/>
        <pc:sldMkLst>
          <pc:docMk/>
          <pc:sldMk cId="2988606074" sldId="261"/>
        </pc:sldMkLst>
        <pc:spChg chg="mod">
          <ac:chgData name="Tereza Vodenková" userId="S::tereza.vodenkova@cevro.cz::866b4648-81b2-4dc9-ab39-f3868e2934fc" providerId="AD" clId="Web-{DA02CCBF-F8FD-AD81-7F5B-AC8C7D709B89}" dt="2025-04-27T17:41:11.668" v="88"/>
          <ac:spMkLst>
            <pc:docMk/>
            <pc:sldMk cId="2988606074" sldId="261"/>
            <ac:spMk id="2" creationId="{B7478F4D-3F7E-A80C-607F-A305AE7B2B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zcr.gov.cz/" TargetMode="External"/><Relationship Id="rId2" Type="http://schemas.openxmlformats.org/officeDocument/2006/relationships/hyperlink" Target="https://www.bi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rgbClr val="FFFFFF"/>
                </a:solidFill>
              </a:rPr>
              <a:t>Zpravodajské služby ČR: jejich role a kompetence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Bc. Tereza Vodenková 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478F4D-3F7E-A80C-607F-A305AE7B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za pozornost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BB961-3DCC-F1E4-D02D-84AB5AC1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2421E-F920-BE75-8263-4CC59848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POKORNÝ, Ladislav, Jiří CHROBÁK a Martin FLIEGEL, 2018. 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Zákon o zpravodajských službách České republiky. Zákon o bezpečnostní informační službě. Zákon o Vojenském zpravodajství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Wolters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Kluwer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ISBN 978-80-7552-378-5.</a:t>
            </a:r>
          </a:p>
          <a:p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Zákon č. 153/1994 Sb., o zpravodajských službách ČR </a:t>
            </a:r>
          </a:p>
          <a:p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Zákon č. 154/1994 Sb., o bezpečnostní informační službě</a:t>
            </a:r>
          </a:p>
          <a:p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Zákon č. 289/2005 Sb., o vojenském zpravodajství </a:t>
            </a:r>
          </a:p>
          <a:p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Bezpečnostní informační služba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[online],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b.r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.. [cit. 2025-04-25]. Dostupné z: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2"/>
              </a:rPr>
              <a:t>https://www.bis.cz</a:t>
            </a:r>
            <a:endParaRPr lang="cs-CZ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Vojenské zpravodajství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[online],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b.r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.. [cit. 2025-04-25]. Dostupné z: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3"/>
              </a:rPr>
              <a:t>https://vzcr.gov.cz</a:t>
            </a:r>
            <a:endParaRPr lang="cs-CZ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Úřad pro zahraniční styky a informace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[online],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b.r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.. [cit. 2025-04-29]. Dostupné z: https://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www.uzsi.cz</a:t>
            </a:r>
            <a:endParaRPr lang="cs-CZ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058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C1689E-B0B5-1C67-A260-2F201816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Zpravodajské služby ČR - obecně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343D9-EB86-8FF6-4406-FDCC3682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900" dirty="0"/>
              <a:t>Zákon č. 153/1994 Sb.</a:t>
            </a:r>
          </a:p>
          <a:p>
            <a:r>
              <a:rPr lang="cs-CZ" sz="1900" dirty="0"/>
              <a:t>BIS a VZ mají i svůj vlastní zákon </a:t>
            </a:r>
          </a:p>
          <a:p>
            <a:r>
              <a:rPr lang="cs-CZ" sz="1900" dirty="0"/>
              <a:t>ZS jsou prostředkem pro vnitřní a vnější ochranu státu, navzájem mezi sebou spolupracují </a:t>
            </a:r>
          </a:p>
          <a:p>
            <a:r>
              <a:rPr lang="cs-CZ" sz="1900" dirty="0"/>
              <a:t>Nepatří mezi </a:t>
            </a:r>
            <a:r>
              <a:rPr lang="cs-CZ" sz="1900" dirty="0" err="1"/>
              <a:t>Law</a:t>
            </a:r>
            <a:r>
              <a:rPr lang="cs-CZ" sz="1900" dirty="0"/>
              <a:t> </a:t>
            </a:r>
            <a:r>
              <a:rPr lang="cs-CZ" sz="1900" dirty="0" err="1"/>
              <a:t>Enforment</a:t>
            </a:r>
            <a:r>
              <a:rPr lang="cs-CZ" sz="1900" dirty="0"/>
              <a:t>, nemají výkonnou pravomoc</a:t>
            </a:r>
          </a:p>
          <a:p>
            <a:r>
              <a:rPr lang="cs-CZ" sz="1900" dirty="0"/>
              <a:t>Za jejich činnost odpovídá a koordinuje ji vláda </a:t>
            </a:r>
          </a:p>
          <a:p>
            <a:r>
              <a:rPr lang="cs-CZ" sz="1900" dirty="0"/>
              <a:t>ZS podléhají kontrole vlády, prezidenta a Parlamentu ČR </a:t>
            </a:r>
          </a:p>
          <a:p>
            <a:r>
              <a:rPr lang="cs-CZ" sz="1900" dirty="0"/>
              <a:t>V čele ZS stojí ředitelé 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dirty="0"/>
              <a:t>Příslušníci BIS a ÚZSI  jsou ve služebním poměru podle zákona č. 361/2003 Sb.</a:t>
            </a:r>
            <a:endParaRPr lang="en-US" sz="1900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1900" dirty="0"/>
              <a:t>Oprávněni držet a nosit služební zbraň --&gt; použití v NO a KN</a:t>
            </a:r>
            <a:endParaRPr lang="en-US" sz="1900" dirty="0"/>
          </a:p>
          <a:p>
            <a:r>
              <a:rPr lang="cs-CZ" sz="1900" dirty="0"/>
              <a:t>Příslušníci VZ jsou ve služební poměru podle zákona č. 221/1999 Sb., o vojácích z povolání </a:t>
            </a:r>
          </a:p>
          <a:p>
            <a:pPr marL="0" indent="0">
              <a:buNone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26146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1CFDF-8663-19E7-3418-4AA5DF28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/>
              <a:t>Plní úkoly vyplývající ze zákona + ty, které jim ukládá vláda nebo prezident</a:t>
            </a:r>
          </a:p>
          <a:p>
            <a:pPr marL="0" indent="0">
              <a:buNone/>
            </a:pPr>
            <a:endParaRPr lang="cs-CZ" sz="2200"/>
          </a:p>
          <a:p>
            <a:r>
              <a:rPr lang="cs-CZ" sz="2200"/>
              <a:t>Hl. náplní je: </a:t>
            </a:r>
            <a:endParaRPr lang="en-US" sz="22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200" dirty="0"/>
              <a:t>Zabezpečování důležitých informací pro bezpečnost státu, které předávají výkonné moci </a:t>
            </a:r>
            <a:endParaRPr lang="en-US" sz="2200" dirty="0"/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2200"/>
              <a:t>Získávání, shromažďování a vyhodnocování informací = tzv. Zpravodajský cyklus</a:t>
            </a:r>
            <a:endParaRPr lang="en-US" sz="2200"/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2200"/>
              <a:t>Informace musí být relevantní, objektivní a včasné</a:t>
            </a:r>
            <a:endParaRPr lang="en-US" sz="2200"/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2200"/>
              <a:t>Cílem je upozornit na hrozby s dostatečným předstihem </a:t>
            </a:r>
            <a:endParaRPr lang="en-US" sz="2200"/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2200"/>
              <a:t>Pečují o ochranu utajovaných informací (státu) + ochranu svých zdrojů </a:t>
            </a:r>
          </a:p>
          <a:p>
            <a:pPr marL="457200" lvl="1" indent="0">
              <a:buNone/>
            </a:pPr>
            <a:endParaRPr lang="cs-CZ" sz="2200"/>
          </a:p>
          <a:p>
            <a:endParaRPr lang="cs-CZ" sz="2200"/>
          </a:p>
          <a:p>
            <a:pPr lvl="1">
              <a:buFont typeface="Courier New,monospace" panose="020B0604020202020204" pitchFamily="34" charset="0"/>
              <a:buChar char="o"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75415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442F7D-2726-762B-4E16-CECCC99D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Bezpečnostní informační služba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D986F-1644-CE0C-2E4F-032B3F1D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/>
              <a:t>Vnitřní civilní kontrarozvědka </a:t>
            </a:r>
          </a:p>
          <a:p>
            <a:r>
              <a:rPr lang="cs-CZ" sz="2200"/>
              <a:t>Službu řídí a upravuje vláda ČR </a:t>
            </a:r>
          </a:p>
          <a:p>
            <a:r>
              <a:rPr lang="cs-CZ" sz="2200"/>
              <a:t>Služba je bezpečnostním sborem</a:t>
            </a:r>
          </a:p>
          <a:p>
            <a:r>
              <a:rPr lang="cs-CZ" sz="2200"/>
              <a:t>Ředitelem je -  plk. Ing. Michal Koudelka (od r. 2016)</a:t>
            </a:r>
          </a:p>
          <a:p>
            <a:r>
              <a:rPr lang="cs-CZ" sz="2200"/>
              <a:t>Zákon č. 154/1994 Sb.</a:t>
            </a:r>
          </a:p>
          <a:p>
            <a:pPr marL="457200" lvl="1" indent="0">
              <a:buNone/>
            </a:pPr>
            <a:r>
              <a:rPr lang="cs-CZ" sz="2200" i="1"/>
              <a:t>- Hrozby terorismu, činnost cizích ZS na našem území, aktivity organizovaného zločinu, činnosti ohrožující utajované informace apod.</a:t>
            </a:r>
          </a:p>
          <a:p>
            <a:endParaRPr lang="cs-CZ" sz="2200"/>
          </a:p>
          <a:p>
            <a:pPr lvl="1">
              <a:buFont typeface="Courier New" panose="020B0604020202020204" pitchFamily="34" charset="0"/>
              <a:buChar char="o"/>
            </a:pPr>
            <a:endParaRPr lang="cs-CZ" sz="2200"/>
          </a:p>
          <a:p>
            <a:pPr lvl="1">
              <a:buFont typeface="Courier New" panose="020B0604020202020204" pitchFamily="34" charset="0"/>
              <a:buChar char="o"/>
            </a:pPr>
            <a:endParaRPr lang="cs-CZ" sz="2200"/>
          </a:p>
          <a:p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66BA08-7F06-E28B-6458-7053B9C7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6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03D535-F77D-9D93-EFD3-DDFFEA5F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Úkolem BIS je: 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851B2-85A1-658E-8041-023F530E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 dirty="0"/>
              <a:t>Ochrana proti špionáži, terorismu a extremismu </a:t>
            </a:r>
          </a:p>
          <a:p>
            <a:r>
              <a:rPr lang="cs-CZ" sz="2200" dirty="0"/>
              <a:t>Zajišťování bezpečnosti v oblasti ekonomiky a energetiky </a:t>
            </a:r>
          </a:p>
          <a:p>
            <a:r>
              <a:rPr lang="cs-CZ" sz="2200" dirty="0"/>
              <a:t>Ochrana utajovaných informací </a:t>
            </a:r>
          </a:p>
          <a:p>
            <a:r>
              <a:rPr lang="cs-CZ" sz="2200" dirty="0"/>
              <a:t>Odhalování činností ohrožujících ústavní zřízení a demokratické principy 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Zjištěné informace BIS předává prezidentovi, vládě, ministru vnitra, PČR, Parlamentu, ostatním bezpečnostním složkám 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7176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9D66EC-3DBF-7FD4-0C15-59D49FA1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Úřad pro zahraniční styky a informace 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414B-2386-8188-08F2-859E0982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90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/>
              <a:t>Civilní služba rozvědná </a:t>
            </a:r>
          </a:p>
          <a:p>
            <a:r>
              <a:rPr lang="cs-CZ" sz="2200" dirty="0"/>
              <a:t>Odpovědnou institucí je vláda</a:t>
            </a:r>
            <a:endParaRPr lang="en-US" sz="2200" dirty="0"/>
          </a:p>
          <a:p>
            <a:r>
              <a:rPr lang="cs-CZ" sz="2200" dirty="0"/>
              <a:t>Zřizovatel je ministerstvo vnitra</a:t>
            </a:r>
          </a:p>
          <a:p>
            <a:r>
              <a:rPr lang="cs-CZ" sz="2200" dirty="0"/>
              <a:t>Ředitelem je - Mgr. Vladimír </a:t>
            </a:r>
            <a:r>
              <a:rPr lang="cs-CZ" sz="2200" dirty="0" err="1"/>
              <a:t>Posolda</a:t>
            </a:r>
            <a:r>
              <a:rPr lang="cs-CZ" sz="2200" dirty="0"/>
              <a:t> (od r. 2022)</a:t>
            </a:r>
          </a:p>
          <a:p>
            <a:r>
              <a:rPr lang="cs-CZ" sz="2200" dirty="0"/>
              <a:t>Nemá svůj vlastní zákon</a:t>
            </a:r>
            <a:endParaRPr lang="en-US" sz="2200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200" dirty="0"/>
              <a:t>Zákon č. 153/1994 Sb., o zpravodajských službách ČR </a:t>
            </a:r>
            <a:endParaRPr lang="en-US" sz="2200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200" dirty="0"/>
              <a:t>Právní předpisy ČR, Mezinárodní smlouvy, usnesení vlády, zvláštními předpisy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EE8A45-3B32-BCB7-C5BD-B8397F3E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" r="4" b="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EF89CA-296F-7212-D0E5-9BF770B6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Úkolem ÚZSI je: 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D0748-B849-2ECE-2885-13B15E30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 dirty="0"/>
              <a:t>Získávání informací ze zahraničí (mohou být získané i na území ČR), které jsou důležité pro bezpečnost a zájmy ČR</a:t>
            </a:r>
          </a:p>
          <a:p>
            <a:r>
              <a:rPr lang="cs-CZ" sz="2200" dirty="0"/>
              <a:t>Monitorování mezinárodní bezpečnostní situace</a:t>
            </a:r>
          </a:p>
          <a:p>
            <a:r>
              <a:rPr lang="cs-CZ" sz="2200" dirty="0"/>
              <a:t>Analýza zahraničních hrozeb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200" dirty="0"/>
              <a:t>Terorismu 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200" dirty="0"/>
              <a:t>Proliferaci zbraní hromadného ničení 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200" dirty="0"/>
              <a:t>Zjištěné informace ÚZSI předává vládě, prezidentovi, ministru vnitra, Ministerstvu zahraničních věcí, zahraničním partnerským službám (NATO, EU) a také PČR a NBÚ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70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DED1D0-488E-798C-93AB-34F8495B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Vojenské zpravodajství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3D309-4BA6-86A7-8264-98ABFDE1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/>
              <a:t>Vojenská rozvědka a kontrarozvědka </a:t>
            </a:r>
          </a:p>
          <a:p>
            <a:r>
              <a:rPr lang="cs-CZ" sz="2200"/>
              <a:t>Zřizovatelem je ministerstvo obrany </a:t>
            </a:r>
          </a:p>
          <a:p>
            <a:r>
              <a:rPr lang="cs-CZ" sz="2200"/>
              <a:t>Podléhá ministru obrany a vládě ČR </a:t>
            </a:r>
          </a:p>
          <a:p>
            <a:r>
              <a:rPr lang="cs-CZ" sz="2200"/>
              <a:t>Ředitelem je brig. gen. Petr Bartovský (od roku 2024) </a:t>
            </a:r>
          </a:p>
          <a:p>
            <a:r>
              <a:rPr lang="cs-CZ" sz="2200"/>
              <a:t>Zákon č. 289/2005 Sb.</a:t>
            </a:r>
          </a:p>
          <a:p>
            <a:r>
              <a:rPr lang="cs-CZ" sz="2200"/>
              <a:t>Další úkoly VZ může zadávat i ministr obrany se souhlasem vlády </a:t>
            </a:r>
          </a:p>
          <a:p>
            <a:endParaRPr lang="cs-CZ" sz="2200" b="1"/>
          </a:p>
          <a:p>
            <a:endParaRPr lang="cs-CZ" sz="2200" dirty="0"/>
          </a:p>
        </p:txBody>
      </p:sp>
      <p:pic>
        <p:nvPicPr>
          <p:cNvPr id="6" name="Obrázek 5" descr="Obsah obrázku erbovní znak, klipart, symbol, emblém&#10;&#10;Popis byl vytvořen automaticky">
            <a:extLst>
              <a:ext uri="{FF2B5EF4-FFF2-40B4-BE49-F238E27FC236}">
                <a16:creationId xmlns:a16="http://schemas.microsoft.com/office/drawing/2014/main" id="{AEA455EB-BE79-43FB-A504-3955DE4D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28" y="1864158"/>
            <a:ext cx="3530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993D75-AC89-E6D9-8450-916E3DC0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Úkolem VZ je: 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9A46B-FDF5-4D06-4923-8476008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/>
              <a:t>Sběr vojenských a strategických informací v zahraničí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dirty="0"/>
              <a:t>Vojenských konfliktech a hrozbách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dirty="0"/>
              <a:t>Vojenských kapacitách cizích států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dirty="0"/>
              <a:t>Terorismu a nelegálním šíření zbraní </a:t>
            </a:r>
          </a:p>
          <a:p>
            <a:r>
              <a:rPr lang="cs-CZ" sz="2000" dirty="0"/>
              <a:t>Ochrana ozbrojených sil před špionáží a vnitřními hrozbami </a:t>
            </a:r>
          </a:p>
          <a:p>
            <a:r>
              <a:rPr lang="cs-CZ" sz="2000" dirty="0"/>
              <a:t>Kybernetická obrana a informační operace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dirty="0"/>
              <a:t>Podílí se na zajišťování kybernetické ochrany ČR (od roku 2015)</a:t>
            </a:r>
          </a:p>
          <a:p>
            <a:r>
              <a:rPr lang="cs-CZ" sz="2000" dirty="0"/>
              <a:t>Podpora obranného plánování a zahraničních misí AČR 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Zjištěné informace VZ předává prezidentovi, vládě, ministrovi obrany, parlamentním výborům a mezinárodním partnerům (NATO, EU) </a:t>
            </a:r>
          </a:p>
        </p:txBody>
      </p:sp>
    </p:spTree>
    <p:extLst>
      <p:ext uri="{BB962C8B-B14F-4D97-AF65-F5344CB8AC3E}">
        <p14:creationId xmlns:p14="http://schemas.microsoft.com/office/powerpoint/2010/main" val="27804998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685</Words>
  <Application>Microsoft Macintosh PowerPoint</Application>
  <PresentationFormat>Širokoúhlá obrazovka</PresentationFormat>
  <Paragraphs>92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Courier New</vt:lpstr>
      <vt:lpstr>Courier New,monospace</vt:lpstr>
      <vt:lpstr>Open Sans</vt:lpstr>
      <vt:lpstr>Wingdings,Sans-Serif</vt:lpstr>
      <vt:lpstr>Motiv systému Office</vt:lpstr>
      <vt:lpstr>Zpravodajské služby ČR: jejich role a kompetence </vt:lpstr>
      <vt:lpstr>Zpravodajské služby ČR - obecně</vt:lpstr>
      <vt:lpstr>Prezentace aplikace PowerPoint</vt:lpstr>
      <vt:lpstr>Bezpečnostní informační služba </vt:lpstr>
      <vt:lpstr>Úkolem BIS je: </vt:lpstr>
      <vt:lpstr>Úřad pro zahraniční styky a informace </vt:lpstr>
      <vt:lpstr>Úkolem ÚZSI je: </vt:lpstr>
      <vt:lpstr>Vojenské zpravodajství</vt:lpstr>
      <vt:lpstr>Úkolem VZ je: </vt:lpstr>
      <vt:lpstr>Děkuji za pozornost 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Zpravodajské služby ČR: jejich role a kompetence </dc:title>
  <dc:creator/>
  <cp:lastModifiedBy>Tereza Vodenková</cp:lastModifiedBy>
  <cp:revision>774</cp:revision>
  <dcterms:created xsi:type="dcterms:W3CDTF">2025-04-27T17:37:53Z</dcterms:created>
  <dcterms:modified xsi:type="dcterms:W3CDTF">2025-04-29T08:51:25Z</dcterms:modified>
</cp:coreProperties>
</file>