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5" r:id="rId4"/>
    <p:sldId id="269" r:id="rId5"/>
    <p:sldId id="272" r:id="rId6"/>
    <p:sldId id="273" r:id="rId7"/>
    <p:sldId id="270" r:id="rId8"/>
    <p:sldId id="271" r:id="rId9"/>
    <p:sldId id="274" r:id="rId10"/>
    <p:sldId id="258" r:id="rId11"/>
    <p:sldId id="259" r:id="rId12"/>
    <p:sldId id="260" r:id="rId13"/>
    <p:sldId id="261" r:id="rId14"/>
    <p:sldId id="262" r:id="rId15"/>
    <p:sldId id="264" r:id="rId16"/>
    <p:sldId id="263" r:id="rId17"/>
    <p:sldId id="267" r:id="rId18"/>
    <p:sldId id="276" r:id="rId19"/>
    <p:sldId id="268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99CCFF"/>
    <a:srgbClr val="0000FF"/>
    <a:srgbClr val="0066FF"/>
    <a:srgbClr val="0099FF"/>
    <a:srgbClr val="00CCFF"/>
    <a:srgbClr val="66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5D35A3-24CA-446E-9E0D-2303A542ED5B}" v="83" dt="2025-04-28T19:51:38.8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144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Kottová" userId="9b27f4923a9aaa48" providerId="LiveId" clId="{9F5D35A3-24CA-446E-9E0D-2303A542ED5B}"/>
    <pc:docChg chg="undo redo custSel addSld delSld modSld sldOrd modMainMaster modShowInfo">
      <pc:chgData name="Kateřina Kottová" userId="9b27f4923a9aaa48" providerId="LiveId" clId="{9F5D35A3-24CA-446E-9E0D-2303A542ED5B}" dt="2025-04-28T19:51:55.872" v="5483" actId="478"/>
      <pc:docMkLst>
        <pc:docMk/>
      </pc:docMkLst>
      <pc:sldChg chg="addSp delSp modSp mod modTransition setBg delAnim modAnim">
        <pc:chgData name="Kateřina Kottová" userId="9b27f4923a9aaa48" providerId="LiveId" clId="{9F5D35A3-24CA-446E-9E0D-2303A542ED5B}" dt="2025-04-28T19:51:55.872" v="5483" actId="478"/>
        <pc:sldMkLst>
          <pc:docMk/>
          <pc:sldMk cId="4189125742" sldId="256"/>
        </pc:sldMkLst>
        <pc:picChg chg="add del mod">
          <ac:chgData name="Kateřina Kottová" userId="9b27f4923a9aaa48" providerId="LiveId" clId="{9F5D35A3-24CA-446E-9E0D-2303A542ED5B}" dt="2025-04-28T19:51:04.692" v="5482"/>
          <ac:picMkLst>
            <pc:docMk/>
            <pc:sldMk cId="4189125742" sldId="256"/>
            <ac:picMk id="5" creationId="{B59DD794-0105-FA80-EF68-0D581598DEFC}"/>
          </ac:picMkLst>
        </pc:picChg>
        <pc:picChg chg="add del mod">
          <ac:chgData name="Kateřina Kottová" userId="9b27f4923a9aaa48" providerId="LiveId" clId="{9F5D35A3-24CA-446E-9E0D-2303A542ED5B}" dt="2025-04-28T19:51:55.872" v="5483" actId="478"/>
          <ac:picMkLst>
            <pc:docMk/>
            <pc:sldMk cId="4189125742" sldId="256"/>
            <ac:picMk id="6" creationId="{968D9EF0-751C-59B6-6DE1-65E89C8FB392}"/>
          </ac:picMkLst>
        </pc:picChg>
        <pc:picChg chg="add del mod">
          <ac:chgData name="Kateřina Kottová" userId="9b27f4923a9aaa48" providerId="LiveId" clId="{9F5D35A3-24CA-446E-9E0D-2303A542ED5B}" dt="2025-04-28T18:56:48.075" v="5471"/>
          <ac:picMkLst>
            <pc:docMk/>
            <pc:sldMk cId="4189125742" sldId="256"/>
            <ac:picMk id="6" creationId="{DEEEF6A5-2DBC-D384-F63D-5763F690C417}"/>
          </ac:picMkLst>
        </pc:picChg>
        <pc:picChg chg="add del mod">
          <ac:chgData name="Kateřina Kottová" userId="9b27f4923a9aaa48" providerId="LiveId" clId="{9F5D35A3-24CA-446E-9E0D-2303A542ED5B}" dt="2025-04-28T16:27:14.073" v="5437"/>
          <ac:picMkLst>
            <pc:docMk/>
            <pc:sldMk cId="4189125742" sldId="256"/>
            <ac:picMk id="7" creationId="{AFF79EC7-D281-FED6-CC77-6ECE240E6026}"/>
          </ac:picMkLst>
        </pc:picChg>
        <pc:picChg chg="add del mod">
          <ac:chgData name="Kateřina Kottová" userId="9b27f4923a9aaa48" providerId="LiveId" clId="{9F5D35A3-24CA-446E-9E0D-2303A542ED5B}" dt="2025-04-28T16:00:37.146" v="5408"/>
          <ac:picMkLst>
            <pc:docMk/>
            <pc:sldMk cId="4189125742" sldId="256"/>
            <ac:picMk id="7" creationId="{C7086EC9-79C8-E794-BB1F-4FE5E1510BEC}"/>
          </ac:picMkLst>
        </pc:picChg>
        <pc:picChg chg="add del mod">
          <ac:chgData name="Kateřina Kottová" userId="9b27f4923a9aaa48" providerId="LiveId" clId="{9F5D35A3-24CA-446E-9E0D-2303A542ED5B}" dt="2025-04-28T16:27:45.694" v="5438" actId="478"/>
          <ac:picMkLst>
            <pc:docMk/>
            <pc:sldMk cId="4189125742" sldId="256"/>
            <ac:picMk id="8" creationId="{C7E369E6-7CD0-4DD7-7320-2D224D3649DD}"/>
          </ac:picMkLst>
        </pc:picChg>
        <pc:picChg chg="add del mod">
          <ac:chgData name="Kateřina Kottová" userId="9b27f4923a9aaa48" providerId="LiveId" clId="{9F5D35A3-24CA-446E-9E0D-2303A542ED5B}" dt="2025-04-28T16:03:44.643" v="5410"/>
          <ac:picMkLst>
            <pc:docMk/>
            <pc:sldMk cId="4189125742" sldId="256"/>
            <ac:picMk id="10" creationId="{A1554690-E58B-161C-1B09-E8100636F6B9}"/>
          </ac:picMkLst>
        </pc:picChg>
        <pc:picChg chg="add del mod ord">
          <ac:chgData name="Kateřina Kottová" userId="9b27f4923a9aaa48" providerId="LiveId" clId="{9F5D35A3-24CA-446E-9E0D-2303A542ED5B}" dt="2025-04-28T18:57:05.785" v="5472"/>
          <ac:picMkLst>
            <pc:docMk/>
            <pc:sldMk cId="4189125742" sldId="256"/>
            <ac:picMk id="10" creationId="{EDC07357-C449-6B3F-F358-9147EE8DDC13}"/>
          </ac:picMkLst>
        </pc:picChg>
        <pc:picChg chg="add del mod">
          <ac:chgData name="Kateřina Kottová" userId="9b27f4923a9aaa48" providerId="LiveId" clId="{9F5D35A3-24CA-446E-9E0D-2303A542ED5B}" dt="2025-04-28T18:58:23.586" v="5474" actId="478"/>
          <ac:picMkLst>
            <pc:docMk/>
            <pc:sldMk cId="4189125742" sldId="256"/>
            <ac:picMk id="11" creationId="{6E317024-BB4F-E02E-DAA3-D423FE38E990}"/>
          </ac:picMkLst>
        </pc:picChg>
        <pc:picChg chg="add del mod">
          <ac:chgData name="Kateřina Kottová" userId="9b27f4923a9aaa48" providerId="LiveId" clId="{9F5D35A3-24CA-446E-9E0D-2303A542ED5B}" dt="2025-04-28T16:26:38.216" v="5415" actId="478"/>
          <ac:picMkLst>
            <pc:docMk/>
            <pc:sldMk cId="4189125742" sldId="256"/>
            <ac:picMk id="13" creationId="{453F36EF-FA52-9AD9-3006-1AA5A90D090D}"/>
          </ac:picMkLst>
        </pc:picChg>
        <pc:picChg chg="del">
          <ac:chgData name="Kateřina Kottová" userId="9b27f4923a9aaa48" providerId="LiveId" clId="{9F5D35A3-24CA-446E-9E0D-2303A542ED5B}" dt="2025-04-28T18:58:20.775" v="5473" actId="478"/>
          <ac:picMkLst>
            <pc:docMk/>
            <pc:sldMk cId="4189125742" sldId="256"/>
            <ac:picMk id="15" creationId="{96AD6006-CB4B-7973-C674-1B8106FC0530}"/>
          </ac:picMkLst>
        </pc:picChg>
        <pc:picChg chg="add del mod">
          <ac:chgData name="Kateřina Kottová" userId="9b27f4923a9aaa48" providerId="LiveId" clId="{9F5D35A3-24CA-446E-9E0D-2303A542ED5B}" dt="2025-04-28T19:01:49.394" v="5477"/>
          <ac:picMkLst>
            <pc:docMk/>
            <pc:sldMk cId="4189125742" sldId="256"/>
            <ac:picMk id="17" creationId="{8642171F-90B8-817D-484C-6A1A352BA934}"/>
          </ac:picMkLst>
        </pc:picChg>
        <pc:picChg chg="add del mod">
          <ac:chgData name="Kateřina Kottová" userId="9b27f4923a9aaa48" providerId="LiveId" clId="{9F5D35A3-24CA-446E-9E0D-2303A542ED5B}" dt="2025-04-28T19:02:49.473" v="5478" actId="478"/>
          <ac:picMkLst>
            <pc:docMk/>
            <pc:sldMk cId="4189125742" sldId="256"/>
            <ac:picMk id="18" creationId="{D8FDA961-7382-794F-DB74-F2531E07F372}"/>
          </ac:picMkLst>
        </pc:picChg>
      </pc:sldChg>
      <pc:sldChg chg="addSp delSp modSp mod modTransition delAnim modAnim">
        <pc:chgData name="Kateřina Kottová" userId="9b27f4923a9aaa48" providerId="LiveId" clId="{9F5D35A3-24CA-446E-9E0D-2303A542ED5B}" dt="2025-04-28T19:51:04.692" v="5482"/>
        <pc:sldMkLst>
          <pc:docMk/>
          <pc:sldMk cId="3315473805" sldId="257"/>
        </pc:sldMkLst>
        <pc:spChg chg="mod">
          <ac:chgData name="Kateřina Kottová" userId="9b27f4923a9aaa48" providerId="LiveId" clId="{9F5D35A3-24CA-446E-9E0D-2303A542ED5B}" dt="2025-04-28T14:16:40.220" v="3790" actId="20577"/>
          <ac:spMkLst>
            <pc:docMk/>
            <pc:sldMk cId="3315473805" sldId="257"/>
            <ac:spMk id="2" creationId="{82F1FCD0-8903-77B0-66FD-84C874DA4582}"/>
          </ac:spMkLst>
        </pc:spChg>
        <pc:spChg chg="del mod">
          <ac:chgData name="Kateřina Kottová" userId="9b27f4923a9aaa48" providerId="LiveId" clId="{9F5D35A3-24CA-446E-9E0D-2303A542ED5B}" dt="2025-04-28T15:37:01.729" v="5388" actId="26606"/>
          <ac:spMkLst>
            <pc:docMk/>
            <pc:sldMk cId="3315473805" sldId="257"/>
            <ac:spMk id="3" creationId="{2FE133D5-BA88-969B-EF27-9BF3069D2C91}"/>
          </ac:spMkLst>
        </pc:spChg>
        <pc:grpChg chg="add mod">
          <ac:chgData name="Kateřina Kottová" userId="9b27f4923a9aaa48" providerId="LiveId" clId="{9F5D35A3-24CA-446E-9E0D-2303A542ED5B}" dt="2025-04-28T15:37:01.729" v="5388" actId="26606"/>
          <ac:grpSpMkLst>
            <pc:docMk/>
            <pc:sldMk cId="3315473805" sldId="257"/>
            <ac:grpSpMk id="12" creationId="{2576BCDF-119F-4EB5-83D7-ED823C93EBBD}"/>
          </ac:grpSpMkLst>
        </pc:grpChg>
        <pc:grpChg chg="add mod">
          <ac:chgData name="Kateřina Kottová" userId="9b27f4923a9aaa48" providerId="LiveId" clId="{9F5D35A3-24CA-446E-9E0D-2303A542ED5B}" dt="2025-04-28T15:37:01.729" v="5388" actId="26606"/>
          <ac:grpSpMkLst>
            <pc:docMk/>
            <pc:sldMk cId="3315473805" sldId="257"/>
            <ac:grpSpMk id="41" creationId="{8DB4BB99-C854-45F9-BED1-63D15E3A2411}"/>
          </ac:grpSpMkLst>
        </pc:grpChg>
        <pc:graphicFrameChg chg="add mod modGraphic">
          <ac:chgData name="Kateřina Kottová" userId="9b27f4923a9aaa48" providerId="LiveId" clId="{9F5D35A3-24CA-446E-9E0D-2303A542ED5B}" dt="2025-04-28T15:40:50.735" v="5401" actId="1076"/>
          <ac:graphicFrameMkLst>
            <pc:docMk/>
            <pc:sldMk cId="3315473805" sldId="257"/>
            <ac:graphicFrameMk id="53" creationId="{A85DAF4C-248D-93E8-6D2F-3484BEFEE3B3}"/>
          </ac:graphicFrameMkLst>
        </pc:graphicFrameChg>
        <pc:picChg chg="add del mod ord">
          <ac:chgData name="Kateřina Kottová" userId="9b27f4923a9aaa48" providerId="LiveId" clId="{9F5D35A3-24CA-446E-9E0D-2303A542ED5B}" dt="2025-04-28T19:51:04.692" v="5482"/>
          <ac:picMkLst>
            <pc:docMk/>
            <pc:sldMk cId="3315473805" sldId="257"/>
            <ac:picMk id="4" creationId="{A4FE4B26-247D-F128-FEE1-7B4AAEB4E344}"/>
          </ac:picMkLst>
        </pc:picChg>
        <pc:picChg chg="add mod">
          <ac:chgData name="Kateřina Kottová" userId="9b27f4923a9aaa48" providerId="LiveId" clId="{9F5D35A3-24CA-446E-9E0D-2303A542ED5B}" dt="2025-04-28T19:51:04.692" v="5482"/>
          <ac:picMkLst>
            <pc:docMk/>
            <pc:sldMk cId="3315473805" sldId="257"/>
            <ac:picMk id="5" creationId="{B0098B42-D038-50F1-21ED-92B0D9C8A739}"/>
          </ac:picMkLst>
        </pc:picChg>
        <pc:picChg chg="add del mod">
          <ac:chgData name="Kateřina Kottová" userId="9b27f4923a9aaa48" providerId="LiveId" clId="{9F5D35A3-24CA-446E-9E0D-2303A542ED5B}" dt="2025-04-28T16:25:10.122" v="5413" actId="34307"/>
          <ac:picMkLst>
            <pc:docMk/>
            <pc:sldMk cId="3315473805" sldId="257"/>
            <ac:picMk id="5" creationId="{F1CFD8AC-9AB8-E999-CDBF-3C803B0EC660}"/>
          </ac:picMkLst>
        </pc:picChg>
        <pc:picChg chg="add del mod">
          <ac:chgData name="Kateřina Kottová" userId="9b27f4923a9aaa48" providerId="LiveId" clId="{9F5D35A3-24CA-446E-9E0D-2303A542ED5B}" dt="2025-04-28T16:00:37.146" v="5408"/>
          <ac:picMkLst>
            <pc:docMk/>
            <pc:sldMk cId="3315473805" sldId="257"/>
            <ac:picMk id="6" creationId="{4FF81F12-42F5-8360-5C4A-ECCFA655579C}"/>
          </ac:picMkLst>
        </pc:picChg>
        <pc:picChg chg="add del mod">
          <ac:chgData name="Kateřina Kottová" userId="9b27f4923a9aaa48" providerId="LiveId" clId="{9F5D35A3-24CA-446E-9E0D-2303A542ED5B}" dt="2025-04-28T19:50:50.513" v="5481"/>
          <ac:picMkLst>
            <pc:docMk/>
            <pc:sldMk cId="3315473805" sldId="257"/>
            <ac:picMk id="7" creationId="{891B071D-57E7-F853-D84A-8C59CCB64361}"/>
          </ac:picMkLst>
        </pc:picChg>
        <pc:picChg chg="add del mod">
          <ac:chgData name="Kateřina Kottová" userId="9b27f4923a9aaa48" providerId="LiveId" clId="{9F5D35A3-24CA-446E-9E0D-2303A542ED5B}" dt="2025-04-28T16:27:50.082" v="5439" actId="478"/>
          <ac:picMkLst>
            <pc:docMk/>
            <pc:sldMk cId="3315473805" sldId="257"/>
            <ac:picMk id="7" creationId="{B193C4ED-31EF-721B-84BC-19E268792EB5}"/>
          </ac:picMkLst>
        </pc:picChg>
        <pc:picChg chg="add mod">
          <ac:chgData name="Kateřina Kottová" userId="9b27f4923a9aaa48" providerId="LiveId" clId="{9F5D35A3-24CA-446E-9E0D-2303A542ED5B}" dt="2025-04-28T15:37:01.729" v="5388" actId="26606"/>
          <ac:picMkLst>
            <pc:docMk/>
            <pc:sldMk cId="3315473805" sldId="257"/>
            <ac:picMk id="10" creationId="{92D83638-A467-411A-9C31-FE9A111CD885}"/>
          </ac:picMkLst>
        </pc:picChg>
        <pc:picChg chg="add del mod">
          <ac:chgData name="Kateřina Kottová" userId="9b27f4923a9aaa48" providerId="LiveId" clId="{9F5D35A3-24CA-446E-9E0D-2303A542ED5B}" dt="2025-04-28T16:03:44.643" v="5410"/>
          <ac:picMkLst>
            <pc:docMk/>
            <pc:sldMk cId="3315473805" sldId="257"/>
            <ac:picMk id="11" creationId="{C390450C-1E19-B114-0C99-7EE2C131DC74}"/>
          </ac:picMkLst>
        </pc:picChg>
        <pc:picChg chg="add del mod">
          <ac:chgData name="Kateřina Kottová" userId="9b27f4923a9aaa48" providerId="LiveId" clId="{9F5D35A3-24CA-446E-9E0D-2303A542ED5B}" dt="2025-04-28T16:25:40.976" v="5414" actId="478"/>
          <ac:picMkLst>
            <pc:docMk/>
            <pc:sldMk cId="3315473805" sldId="257"/>
            <ac:picMk id="54" creationId="{53AB844E-06F0-EADA-AD3F-111EECF25440}"/>
          </ac:picMkLst>
        </pc:picChg>
      </pc:sldChg>
      <pc:sldChg chg="addSp delSp modSp mod modTransition setBg modAnim">
        <pc:chgData name="Kateřina Kottová" userId="9b27f4923a9aaa48" providerId="LiveId" clId="{9F5D35A3-24CA-446E-9E0D-2303A542ED5B}" dt="2025-04-28T19:50:50.513" v="5481"/>
        <pc:sldMkLst>
          <pc:docMk/>
          <pc:sldMk cId="2445043691" sldId="258"/>
        </pc:sldMkLst>
        <pc:spChg chg="mod">
          <ac:chgData name="Kateřina Kottová" userId="9b27f4923a9aaa48" providerId="LiveId" clId="{9F5D35A3-24CA-446E-9E0D-2303A542ED5B}" dt="2025-04-28T08:14:18.070" v="10" actId="20577"/>
          <ac:spMkLst>
            <pc:docMk/>
            <pc:sldMk cId="2445043691" sldId="258"/>
            <ac:spMk id="2" creationId="{54B92634-114B-3592-BE09-E59EC961E1B0}"/>
          </ac:spMkLst>
        </pc:spChg>
        <pc:spChg chg="mod">
          <ac:chgData name="Kateřina Kottová" userId="9b27f4923a9aaa48" providerId="LiveId" clId="{9F5D35A3-24CA-446E-9E0D-2303A542ED5B}" dt="2025-04-28T08:23:34.945" v="325" actId="1076"/>
          <ac:spMkLst>
            <pc:docMk/>
            <pc:sldMk cId="2445043691" sldId="258"/>
            <ac:spMk id="3" creationId="{385C145C-56AC-078D-203E-38160949506D}"/>
          </ac:spMkLst>
        </pc:spChg>
        <pc:picChg chg="add del mod ord">
          <ac:chgData name="Kateřina Kottová" userId="9b27f4923a9aaa48" providerId="LiveId" clId="{9F5D35A3-24CA-446E-9E0D-2303A542ED5B}" dt="2025-04-28T16:29:57.039" v="5452" actId="478"/>
          <ac:picMkLst>
            <pc:docMk/>
            <pc:sldMk cId="2445043691" sldId="258"/>
            <ac:picMk id="4" creationId="{CB1640B9-36EF-F2B4-F36F-BBE7DF896E66}"/>
          </ac:picMkLst>
        </pc:picChg>
        <pc:picChg chg="add del mod">
          <ac:chgData name="Kateřina Kottová" userId="9b27f4923a9aaa48" providerId="LiveId" clId="{9F5D35A3-24CA-446E-9E0D-2303A542ED5B}" dt="2025-04-28T16:27:00.487" v="5436"/>
          <ac:picMkLst>
            <pc:docMk/>
            <pc:sldMk cId="2445043691" sldId="258"/>
            <ac:picMk id="5" creationId="{7849E1FE-8DA3-162E-C951-427A685D7F81}"/>
          </ac:picMkLst>
        </pc:picChg>
      </pc:sldChg>
      <pc:sldChg chg="addSp delSp modSp mod modTransition setBg modAnim">
        <pc:chgData name="Kateřina Kottová" userId="9b27f4923a9aaa48" providerId="LiveId" clId="{9F5D35A3-24CA-446E-9E0D-2303A542ED5B}" dt="2025-04-28T19:50:50.513" v="5481"/>
        <pc:sldMkLst>
          <pc:docMk/>
          <pc:sldMk cId="3503740924" sldId="259"/>
        </pc:sldMkLst>
        <pc:spChg chg="mod">
          <ac:chgData name="Kateřina Kottová" userId="9b27f4923a9aaa48" providerId="LiveId" clId="{9F5D35A3-24CA-446E-9E0D-2303A542ED5B}" dt="2025-04-28T08:25:27.413" v="340" actId="20577"/>
          <ac:spMkLst>
            <pc:docMk/>
            <pc:sldMk cId="3503740924" sldId="259"/>
            <ac:spMk id="2" creationId="{D1711D1E-BAB6-5C4C-82D5-94FC075B548E}"/>
          </ac:spMkLst>
        </pc:spChg>
        <pc:spChg chg="mod">
          <ac:chgData name="Kateřina Kottová" userId="9b27f4923a9aaa48" providerId="LiveId" clId="{9F5D35A3-24CA-446E-9E0D-2303A542ED5B}" dt="2025-04-28T15:41:17.681" v="5402" actId="255"/>
          <ac:spMkLst>
            <pc:docMk/>
            <pc:sldMk cId="3503740924" sldId="259"/>
            <ac:spMk id="3" creationId="{26AE8014-4A64-0872-2CE8-1458E3DEFE08}"/>
          </ac:spMkLst>
        </pc:spChg>
        <pc:picChg chg="add del mod ord">
          <ac:chgData name="Kateřina Kottová" userId="9b27f4923a9aaa48" providerId="LiveId" clId="{9F5D35A3-24CA-446E-9E0D-2303A542ED5B}" dt="2025-04-28T16:29:52.675" v="5451" actId="478"/>
          <ac:picMkLst>
            <pc:docMk/>
            <pc:sldMk cId="3503740924" sldId="259"/>
            <ac:picMk id="4" creationId="{ABFB0D80-0072-708E-0E9D-2F5E0A214C08}"/>
          </ac:picMkLst>
        </pc:picChg>
        <pc:picChg chg="add del mod">
          <ac:chgData name="Kateřina Kottová" userId="9b27f4923a9aaa48" providerId="LiveId" clId="{9F5D35A3-24CA-446E-9E0D-2303A542ED5B}" dt="2025-04-28T16:27:00.487" v="5436"/>
          <ac:picMkLst>
            <pc:docMk/>
            <pc:sldMk cId="3503740924" sldId="259"/>
            <ac:picMk id="5" creationId="{6FDC5AF5-AF8E-85D2-C4D0-B60D2070E11E}"/>
          </ac:picMkLst>
        </pc:picChg>
      </pc:sldChg>
      <pc:sldChg chg="new del setBg">
        <pc:chgData name="Kateřina Kottová" userId="9b27f4923a9aaa48" providerId="LiveId" clId="{9F5D35A3-24CA-446E-9E0D-2303A542ED5B}" dt="2025-04-28T08:27:16.962" v="350" actId="2696"/>
        <pc:sldMkLst>
          <pc:docMk/>
          <pc:sldMk cId="1289920295" sldId="260"/>
        </pc:sldMkLst>
      </pc:sldChg>
      <pc:sldChg chg="addSp delSp modSp add mod modTransition modAnim">
        <pc:chgData name="Kateřina Kottová" userId="9b27f4923a9aaa48" providerId="LiveId" clId="{9F5D35A3-24CA-446E-9E0D-2303A542ED5B}" dt="2025-04-28T19:50:50.513" v="5481"/>
        <pc:sldMkLst>
          <pc:docMk/>
          <pc:sldMk cId="3022577992" sldId="260"/>
        </pc:sldMkLst>
        <pc:spChg chg="del mod">
          <ac:chgData name="Kateřina Kottová" userId="9b27f4923a9aaa48" providerId="LiveId" clId="{9F5D35A3-24CA-446E-9E0D-2303A542ED5B}" dt="2025-04-28T08:46:02.461" v="1012" actId="478"/>
          <ac:spMkLst>
            <pc:docMk/>
            <pc:sldMk cId="3022577992" sldId="260"/>
            <ac:spMk id="2" creationId="{1B7990F5-8B26-6F3B-1476-10AB09CD6B54}"/>
          </ac:spMkLst>
        </pc:spChg>
        <pc:spChg chg="mod">
          <ac:chgData name="Kateřina Kottová" userId="9b27f4923a9aaa48" providerId="LiveId" clId="{9F5D35A3-24CA-446E-9E0D-2303A542ED5B}" dt="2025-04-28T14:00:28.829" v="3209" actId="1076"/>
          <ac:spMkLst>
            <pc:docMk/>
            <pc:sldMk cId="3022577992" sldId="260"/>
            <ac:spMk id="3" creationId="{BC7595A1-3F9C-D255-D99C-7018C0BDCC0C}"/>
          </ac:spMkLst>
        </pc:spChg>
        <pc:picChg chg="add del mod ord">
          <ac:chgData name="Kateřina Kottová" userId="9b27f4923a9aaa48" providerId="LiveId" clId="{9F5D35A3-24CA-446E-9E0D-2303A542ED5B}" dt="2025-04-28T16:29:47.745" v="5450" actId="478"/>
          <ac:picMkLst>
            <pc:docMk/>
            <pc:sldMk cId="3022577992" sldId="260"/>
            <ac:picMk id="2" creationId="{C04B0F6B-9843-5EDA-974C-9354535643AF}"/>
          </ac:picMkLst>
        </pc:picChg>
        <pc:picChg chg="add del mod">
          <ac:chgData name="Kateřina Kottová" userId="9b27f4923a9aaa48" providerId="LiveId" clId="{9F5D35A3-24CA-446E-9E0D-2303A542ED5B}" dt="2025-04-28T16:27:00.487" v="5436"/>
          <ac:picMkLst>
            <pc:docMk/>
            <pc:sldMk cId="3022577992" sldId="260"/>
            <ac:picMk id="5" creationId="{39C53C54-7D4D-3F1C-43BD-405C3001EF95}"/>
          </ac:picMkLst>
        </pc:picChg>
      </pc:sldChg>
      <pc:sldChg chg="addSp delSp modSp add mod ord modTransition modAnim delDesignElem chgLayout">
        <pc:chgData name="Kateřina Kottová" userId="9b27f4923a9aaa48" providerId="LiveId" clId="{9F5D35A3-24CA-446E-9E0D-2303A542ED5B}" dt="2025-04-28T19:50:50.513" v="5481"/>
        <pc:sldMkLst>
          <pc:docMk/>
          <pc:sldMk cId="1868571050" sldId="261"/>
        </pc:sldMkLst>
        <pc:spChg chg="del">
          <ac:chgData name="Kateřina Kottová" userId="9b27f4923a9aaa48" providerId="LiveId" clId="{9F5D35A3-24CA-446E-9E0D-2303A542ED5B}" dt="2025-04-28T08:47:46.217" v="1017" actId="21"/>
          <ac:spMkLst>
            <pc:docMk/>
            <pc:sldMk cId="1868571050" sldId="261"/>
            <ac:spMk id="2" creationId="{E6F6F0A3-50B3-7FA7-B623-F5EF57F62C7E}"/>
          </ac:spMkLst>
        </pc:spChg>
        <pc:spChg chg="mod ord">
          <ac:chgData name="Kateřina Kottová" userId="9b27f4923a9aaa48" providerId="LiveId" clId="{9F5D35A3-24CA-446E-9E0D-2303A542ED5B}" dt="2025-04-28T09:13:11.352" v="1602" actId="1076"/>
          <ac:spMkLst>
            <pc:docMk/>
            <pc:sldMk cId="1868571050" sldId="261"/>
            <ac:spMk id="3" creationId="{25989202-B543-438D-6A57-DC4B8FC8B612}"/>
          </ac:spMkLst>
        </pc:spChg>
        <pc:spChg chg="add del mod ord">
          <ac:chgData name="Kateřina Kottová" userId="9b27f4923a9aaa48" providerId="LiveId" clId="{9F5D35A3-24CA-446E-9E0D-2303A542ED5B}" dt="2025-04-28T08:55:06" v="1448" actId="478"/>
          <ac:spMkLst>
            <pc:docMk/>
            <pc:sldMk cId="1868571050" sldId="261"/>
            <ac:spMk id="4" creationId="{065021BA-522C-86DC-2518-F42D970479E9}"/>
          </ac:spMkLst>
        </pc:spChg>
        <pc:spChg chg="add mod ord">
          <ac:chgData name="Kateřina Kottová" userId="9b27f4923a9aaa48" providerId="LiveId" clId="{9F5D35A3-24CA-446E-9E0D-2303A542ED5B}" dt="2025-04-28T09:13:17.816" v="1603" actId="1076"/>
          <ac:spMkLst>
            <pc:docMk/>
            <pc:sldMk cId="1868571050" sldId="261"/>
            <ac:spMk id="5" creationId="{AF78121E-87AA-4449-472E-106E5C535A5B}"/>
          </ac:spMkLst>
        </pc:spChg>
        <pc:spChg chg="del">
          <ac:chgData name="Kateřina Kottová" userId="9b27f4923a9aaa48" providerId="LiveId" clId="{9F5D35A3-24CA-446E-9E0D-2303A542ED5B}" dt="2025-04-28T08:54:53.470" v="1442" actId="700"/>
          <ac:spMkLst>
            <pc:docMk/>
            <pc:sldMk cId="1868571050" sldId="261"/>
            <ac:spMk id="8" creationId="{78297BEA-A408-9B0E-4433-5F5937CD29CF}"/>
          </ac:spMkLst>
        </pc:spChg>
        <pc:grpChg chg="del">
          <ac:chgData name="Kateřina Kottová" userId="9b27f4923a9aaa48" providerId="LiveId" clId="{9F5D35A3-24CA-446E-9E0D-2303A542ED5B}" dt="2025-04-28T08:54:53.470" v="1442" actId="700"/>
          <ac:grpSpMkLst>
            <pc:docMk/>
            <pc:sldMk cId="1868571050" sldId="261"/>
            <ac:grpSpMk id="12" creationId="{FDD84F0C-6DBB-49A5-361D-7D2F95044DB3}"/>
          </ac:grpSpMkLst>
        </pc:grpChg>
        <pc:grpChg chg="del">
          <ac:chgData name="Kateřina Kottová" userId="9b27f4923a9aaa48" providerId="LiveId" clId="{9F5D35A3-24CA-446E-9E0D-2303A542ED5B}" dt="2025-04-28T08:54:53.470" v="1442" actId="700"/>
          <ac:grpSpMkLst>
            <pc:docMk/>
            <pc:sldMk cId="1868571050" sldId="261"/>
            <ac:grpSpMk id="41" creationId="{C2B4B0CD-7DF9-FD2D-65EF-88794D46C5A3}"/>
          </ac:grpSpMkLst>
        </pc:grpChg>
        <pc:picChg chg="add del mod ord">
          <ac:chgData name="Kateřina Kottová" userId="9b27f4923a9aaa48" providerId="LiveId" clId="{9F5D35A3-24CA-446E-9E0D-2303A542ED5B}" dt="2025-04-28T16:29:43.470" v="5449" actId="478"/>
          <ac:picMkLst>
            <pc:docMk/>
            <pc:sldMk cId="1868571050" sldId="261"/>
            <ac:picMk id="2" creationId="{CCBD48D9-C943-39CF-4AB0-DDD0125E69CD}"/>
          </ac:picMkLst>
        </pc:picChg>
        <pc:picChg chg="add del mod">
          <ac:chgData name="Kateřina Kottová" userId="9b27f4923a9aaa48" providerId="LiveId" clId="{9F5D35A3-24CA-446E-9E0D-2303A542ED5B}" dt="2025-04-28T16:27:00.487" v="5436"/>
          <ac:picMkLst>
            <pc:docMk/>
            <pc:sldMk cId="1868571050" sldId="261"/>
            <ac:picMk id="7" creationId="{627949F6-C695-C916-7652-D6C65DF0375F}"/>
          </ac:picMkLst>
        </pc:picChg>
        <pc:picChg chg="del">
          <ac:chgData name="Kateřina Kottová" userId="9b27f4923a9aaa48" providerId="LiveId" clId="{9F5D35A3-24CA-446E-9E0D-2303A542ED5B}" dt="2025-04-28T08:54:53.470" v="1442" actId="700"/>
          <ac:picMkLst>
            <pc:docMk/>
            <pc:sldMk cId="1868571050" sldId="261"/>
            <ac:picMk id="10" creationId="{B7D8CBDD-EC4F-A25A-F458-61A6BD0EDEA8}"/>
          </ac:picMkLst>
        </pc:picChg>
      </pc:sldChg>
      <pc:sldChg chg="addSp delSp modSp add mod ord modTransition modAnim">
        <pc:chgData name="Kateřina Kottová" userId="9b27f4923a9aaa48" providerId="LiveId" clId="{9F5D35A3-24CA-446E-9E0D-2303A542ED5B}" dt="2025-04-28T19:50:50.513" v="5481"/>
        <pc:sldMkLst>
          <pc:docMk/>
          <pc:sldMk cId="2830492451" sldId="262"/>
        </pc:sldMkLst>
        <pc:spChg chg="mod">
          <ac:chgData name="Kateřina Kottová" userId="9b27f4923a9aaa48" providerId="LiveId" clId="{9F5D35A3-24CA-446E-9E0D-2303A542ED5B}" dt="2025-04-28T09:19:13.663" v="1659" actId="20577"/>
          <ac:spMkLst>
            <pc:docMk/>
            <pc:sldMk cId="2830492451" sldId="262"/>
            <ac:spMk id="2" creationId="{0F888DC1-65FF-3479-C593-02BEF3980BDF}"/>
          </ac:spMkLst>
        </pc:spChg>
        <pc:spChg chg="mod">
          <ac:chgData name="Kateřina Kottová" userId="9b27f4923a9aaa48" providerId="LiveId" clId="{9F5D35A3-24CA-446E-9E0D-2303A542ED5B}" dt="2025-04-28T15:41:42.324" v="5404" actId="1076"/>
          <ac:spMkLst>
            <pc:docMk/>
            <pc:sldMk cId="2830492451" sldId="262"/>
            <ac:spMk id="3" creationId="{B893FFD3-6333-D36F-CA23-D92332D15E79}"/>
          </ac:spMkLst>
        </pc:spChg>
        <pc:picChg chg="add del mod ord">
          <ac:chgData name="Kateřina Kottová" userId="9b27f4923a9aaa48" providerId="LiveId" clId="{9F5D35A3-24CA-446E-9E0D-2303A542ED5B}" dt="2025-04-28T16:29:38.925" v="5448" actId="478"/>
          <ac:picMkLst>
            <pc:docMk/>
            <pc:sldMk cId="2830492451" sldId="262"/>
            <ac:picMk id="4" creationId="{6DDBD513-FFD9-42BF-27E1-17CACFD629CA}"/>
          </ac:picMkLst>
        </pc:picChg>
        <pc:picChg chg="add mod">
          <ac:chgData name="Kateřina Kottová" userId="9b27f4923a9aaa48" providerId="LiveId" clId="{9F5D35A3-24CA-446E-9E0D-2303A542ED5B}" dt="2025-04-28T15:41:45.638" v="5405" actId="1076"/>
          <ac:picMkLst>
            <pc:docMk/>
            <pc:sldMk cId="2830492451" sldId="262"/>
            <ac:picMk id="5" creationId="{3C218C5F-9C28-4FB6-2040-CF583E742697}"/>
          </ac:picMkLst>
        </pc:picChg>
        <pc:picChg chg="add del mod">
          <ac:chgData name="Kateřina Kottová" userId="9b27f4923a9aaa48" providerId="LiveId" clId="{9F5D35A3-24CA-446E-9E0D-2303A542ED5B}" dt="2025-04-28T16:27:00.487" v="5436"/>
          <ac:picMkLst>
            <pc:docMk/>
            <pc:sldMk cId="2830492451" sldId="262"/>
            <ac:picMk id="7" creationId="{98571806-3C2A-7136-F2C4-EEEEBFDA42F8}"/>
          </ac:picMkLst>
        </pc:picChg>
      </pc:sldChg>
      <pc:sldChg chg="addSp delSp modSp add mod modTransition modAnim">
        <pc:chgData name="Kateřina Kottová" userId="9b27f4923a9aaa48" providerId="LiveId" clId="{9F5D35A3-24CA-446E-9E0D-2303A542ED5B}" dt="2025-04-28T19:50:50.513" v="5481"/>
        <pc:sldMkLst>
          <pc:docMk/>
          <pc:sldMk cId="317500814" sldId="263"/>
        </pc:sldMkLst>
        <pc:spChg chg="mod">
          <ac:chgData name="Kateřina Kottová" userId="9b27f4923a9aaa48" providerId="LiveId" clId="{9F5D35A3-24CA-446E-9E0D-2303A542ED5B}" dt="2025-04-28T09:34:43.011" v="2261" actId="20577"/>
          <ac:spMkLst>
            <pc:docMk/>
            <pc:sldMk cId="317500814" sldId="263"/>
            <ac:spMk id="2" creationId="{9E20BB5C-57A5-E76E-0F19-737F868ACE87}"/>
          </ac:spMkLst>
        </pc:spChg>
        <pc:spChg chg="mod">
          <ac:chgData name="Kateřina Kottová" userId="9b27f4923a9aaa48" providerId="LiveId" clId="{9F5D35A3-24CA-446E-9E0D-2303A542ED5B}" dt="2025-04-28T14:01:30.864" v="3219" actId="1076"/>
          <ac:spMkLst>
            <pc:docMk/>
            <pc:sldMk cId="317500814" sldId="263"/>
            <ac:spMk id="3" creationId="{C30DB671-AE1B-A363-7F19-74A4A96F7D10}"/>
          </ac:spMkLst>
        </pc:spChg>
        <pc:picChg chg="add del mod ord">
          <ac:chgData name="Kateřina Kottová" userId="9b27f4923a9aaa48" providerId="LiveId" clId="{9F5D35A3-24CA-446E-9E0D-2303A542ED5B}" dt="2025-04-28T16:29:28.397" v="5446" actId="478"/>
          <ac:picMkLst>
            <pc:docMk/>
            <pc:sldMk cId="317500814" sldId="263"/>
            <ac:picMk id="4" creationId="{0180B97B-23DE-FA17-A9A2-85D6E78968BC}"/>
          </ac:picMkLst>
        </pc:picChg>
        <pc:picChg chg="add del mod">
          <ac:chgData name="Kateřina Kottová" userId="9b27f4923a9aaa48" providerId="LiveId" clId="{9F5D35A3-24CA-446E-9E0D-2303A542ED5B}" dt="2025-04-28T16:27:00.487" v="5436"/>
          <ac:picMkLst>
            <pc:docMk/>
            <pc:sldMk cId="317500814" sldId="263"/>
            <ac:picMk id="5" creationId="{31B664EA-8CF6-6FB3-0832-443E771242A7}"/>
          </ac:picMkLst>
        </pc:picChg>
      </pc:sldChg>
      <pc:sldChg chg="addSp delSp modSp add mod modTransition modAnim">
        <pc:chgData name="Kateřina Kottová" userId="9b27f4923a9aaa48" providerId="LiveId" clId="{9F5D35A3-24CA-446E-9E0D-2303A542ED5B}" dt="2025-04-28T19:50:50.513" v="5481"/>
        <pc:sldMkLst>
          <pc:docMk/>
          <pc:sldMk cId="1168339366" sldId="264"/>
        </pc:sldMkLst>
        <pc:spChg chg="mod">
          <ac:chgData name="Kateřina Kottová" userId="9b27f4923a9aaa48" providerId="LiveId" clId="{9F5D35A3-24CA-446E-9E0D-2303A542ED5B}" dt="2025-04-28T09:40:51.974" v="2639" actId="20577"/>
          <ac:spMkLst>
            <pc:docMk/>
            <pc:sldMk cId="1168339366" sldId="264"/>
            <ac:spMk id="2" creationId="{82D0C77B-421E-8A34-1FDD-DFF398B077ED}"/>
          </ac:spMkLst>
        </pc:spChg>
        <pc:spChg chg="mod">
          <ac:chgData name="Kateřina Kottová" userId="9b27f4923a9aaa48" providerId="LiveId" clId="{9F5D35A3-24CA-446E-9E0D-2303A542ED5B}" dt="2025-04-28T15:41:55.207" v="5406" actId="255"/>
          <ac:spMkLst>
            <pc:docMk/>
            <pc:sldMk cId="1168339366" sldId="264"/>
            <ac:spMk id="3" creationId="{01FF9E3D-1B5D-EC2D-AEA0-1AF02C7E8ADC}"/>
          </ac:spMkLst>
        </pc:spChg>
        <pc:picChg chg="add del mod ord">
          <ac:chgData name="Kateřina Kottová" userId="9b27f4923a9aaa48" providerId="LiveId" clId="{9F5D35A3-24CA-446E-9E0D-2303A542ED5B}" dt="2025-04-28T16:29:33.250" v="5447" actId="478"/>
          <ac:picMkLst>
            <pc:docMk/>
            <pc:sldMk cId="1168339366" sldId="264"/>
            <ac:picMk id="4" creationId="{692D8592-4020-4180-67CF-867881D70207}"/>
          </ac:picMkLst>
        </pc:picChg>
        <pc:picChg chg="add del mod">
          <ac:chgData name="Kateřina Kottová" userId="9b27f4923a9aaa48" providerId="LiveId" clId="{9F5D35A3-24CA-446E-9E0D-2303A542ED5B}" dt="2025-04-28T16:27:00.487" v="5436"/>
          <ac:picMkLst>
            <pc:docMk/>
            <pc:sldMk cId="1168339366" sldId="264"/>
            <ac:picMk id="5" creationId="{D23DDE52-61FF-97A3-A41A-96EC14C42339}"/>
          </ac:picMkLst>
        </pc:picChg>
      </pc:sldChg>
      <pc:sldChg chg="addSp delSp modSp add del mod modTransition modAnim">
        <pc:chgData name="Kateřina Kottová" userId="9b27f4923a9aaa48" providerId="LiveId" clId="{9F5D35A3-24CA-446E-9E0D-2303A542ED5B}" dt="2025-04-28T16:30:09.688" v="5453" actId="2696"/>
        <pc:sldMkLst>
          <pc:docMk/>
          <pc:sldMk cId="3775160361" sldId="265"/>
        </pc:sldMkLst>
        <pc:spChg chg="mod">
          <ac:chgData name="Kateřina Kottová" userId="9b27f4923a9aaa48" providerId="LiveId" clId="{9F5D35A3-24CA-446E-9E0D-2303A542ED5B}" dt="2025-04-28T09:49:15.412" v="2664" actId="20577"/>
          <ac:spMkLst>
            <pc:docMk/>
            <pc:sldMk cId="3775160361" sldId="265"/>
            <ac:spMk id="2" creationId="{A4E4762B-9422-DC48-91A9-89453B100D3F}"/>
          </ac:spMkLst>
        </pc:spChg>
        <pc:spChg chg="mod">
          <ac:chgData name="Kateřina Kottová" userId="9b27f4923a9aaa48" providerId="LiveId" clId="{9F5D35A3-24CA-446E-9E0D-2303A542ED5B}" dt="2025-04-28T10:23:28.263" v="3140" actId="20577"/>
          <ac:spMkLst>
            <pc:docMk/>
            <pc:sldMk cId="3775160361" sldId="265"/>
            <ac:spMk id="3" creationId="{1A71BA05-6CD2-52C9-3967-8CD9799D74FF}"/>
          </ac:spMkLst>
        </pc:spChg>
        <pc:picChg chg="add del mod ord">
          <ac:chgData name="Kateřina Kottová" userId="9b27f4923a9aaa48" providerId="LiveId" clId="{9F5D35A3-24CA-446E-9E0D-2303A542ED5B}" dt="2025-04-28T16:29:21.925" v="5445" actId="478"/>
          <ac:picMkLst>
            <pc:docMk/>
            <pc:sldMk cId="3775160361" sldId="265"/>
            <ac:picMk id="4" creationId="{DE5A92A8-F812-EE0E-0B79-8EC53DF1AF25}"/>
          </ac:picMkLst>
        </pc:picChg>
        <pc:picChg chg="add del mod">
          <ac:chgData name="Kateřina Kottová" userId="9b27f4923a9aaa48" providerId="LiveId" clId="{9F5D35A3-24CA-446E-9E0D-2303A542ED5B}" dt="2025-04-28T16:27:00.487" v="5436"/>
          <ac:picMkLst>
            <pc:docMk/>
            <pc:sldMk cId="3775160361" sldId="265"/>
            <ac:picMk id="5" creationId="{F2FFA3FD-8BD4-1DFB-7714-D285D78A49F0}"/>
          </ac:picMkLst>
        </pc:picChg>
      </pc:sldChg>
      <pc:sldChg chg="add del">
        <pc:chgData name="Kateřina Kottová" userId="9b27f4923a9aaa48" providerId="LiveId" clId="{9F5D35A3-24CA-446E-9E0D-2303A542ED5B}" dt="2025-04-28T14:26:19.288" v="4286" actId="47"/>
        <pc:sldMkLst>
          <pc:docMk/>
          <pc:sldMk cId="1157578713" sldId="266"/>
        </pc:sldMkLst>
      </pc:sldChg>
      <pc:sldChg chg="addSp delSp modSp add mod ord modTransition modAnim">
        <pc:chgData name="Kateřina Kottová" userId="9b27f4923a9aaa48" providerId="LiveId" clId="{9F5D35A3-24CA-446E-9E0D-2303A542ED5B}" dt="2025-04-28T19:50:50.513" v="5481"/>
        <pc:sldMkLst>
          <pc:docMk/>
          <pc:sldMk cId="1997292488" sldId="267"/>
        </pc:sldMkLst>
        <pc:spChg chg="mod">
          <ac:chgData name="Kateřina Kottová" userId="9b27f4923a9aaa48" providerId="LiveId" clId="{9F5D35A3-24CA-446E-9E0D-2303A542ED5B}" dt="2025-04-28T10:23:43.112" v="3147" actId="20577"/>
          <ac:spMkLst>
            <pc:docMk/>
            <pc:sldMk cId="1997292488" sldId="267"/>
            <ac:spMk id="2" creationId="{CF2478E1-DC08-C5A1-9E96-74C96745C6D7}"/>
          </ac:spMkLst>
        </pc:spChg>
        <pc:spChg chg="mod">
          <ac:chgData name="Kateřina Kottová" userId="9b27f4923a9aaa48" providerId="LiveId" clId="{9F5D35A3-24CA-446E-9E0D-2303A542ED5B}" dt="2025-04-28T15:34:33.229" v="5223" actId="1076"/>
          <ac:spMkLst>
            <pc:docMk/>
            <pc:sldMk cId="1997292488" sldId="267"/>
            <ac:spMk id="3" creationId="{442C48DC-B3BA-8C06-E405-6581443DF1F5}"/>
          </ac:spMkLst>
        </pc:spChg>
        <pc:picChg chg="add del mod ord">
          <ac:chgData name="Kateřina Kottová" userId="9b27f4923a9aaa48" providerId="LiveId" clId="{9F5D35A3-24CA-446E-9E0D-2303A542ED5B}" dt="2025-04-28T16:29:18.803" v="5444" actId="478"/>
          <ac:picMkLst>
            <pc:docMk/>
            <pc:sldMk cId="1997292488" sldId="267"/>
            <ac:picMk id="4" creationId="{057D0DAA-FB1D-EBCA-38C1-207CC08664AB}"/>
          </ac:picMkLst>
        </pc:picChg>
        <pc:picChg chg="add del mod">
          <ac:chgData name="Kateřina Kottová" userId="9b27f4923a9aaa48" providerId="LiveId" clId="{9F5D35A3-24CA-446E-9E0D-2303A542ED5B}" dt="2025-04-28T16:27:00.487" v="5436"/>
          <ac:picMkLst>
            <pc:docMk/>
            <pc:sldMk cId="1997292488" sldId="267"/>
            <ac:picMk id="5" creationId="{2B7CEC2C-F726-2554-09A8-3C8F5B73541F}"/>
          </ac:picMkLst>
        </pc:picChg>
      </pc:sldChg>
      <pc:sldChg chg="addSp delSp modSp add mod modTransition setBg addAnim modAnim">
        <pc:chgData name="Kateřina Kottová" userId="9b27f4923a9aaa48" providerId="LiveId" clId="{9F5D35A3-24CA-446E-9E0D-2303A542ED5B}" dt="2025-04-28T19:50:50.513" v="5481"/>
        <pc:sldMkLst>
          <pc:docMk/>
          <pc:sldMk cId="2338057354" sldId="268"/>
        </pc:sldMkLst>
        <pc:spChg chg="mod">
          <ac:chgData name="Kateřina Kottová" userId="9b27f4923a9aaa48" providerId="LiveId" clId="{9F5D35A3-24CA-446E-9E0D-2303A542ED5B}" dt="2025-04-28T10:24:46.819" v="3172" actId="26606"/>
          <ac:spMkLst>
            <pc:docMk/>
            <pc:sldMk cId="2338057354" sldId="268"/>
            <ac:spMk id="2" creationId="{D9EBDCC1-3436-EE1C-EF92-796B546EF74A}"/>
          </ac:spMkLst>
        </pc:spChg>
        <pc:spChg chg="del mod">
          <ac:chgData name="Kateřina Kottová" userId="9b27f4923a9aaa48" providerId="LiveId" clId="{9F5D35A3-24CA-446E-9E0D-2303A542ED5B}" dt="2025-04-28T10:24:40.707" v="3171" actId="21"/>
          <ac:spMkLst>
            <pc:docMk/>
            <pc:sldMk cId="2338057354" sldId="268"/>
            <ac:spMk id="3" creationId="{F2B88543-0195-5EF1-5696-067D7CCB9A2A}"/>
          </ac:spMkLst>
        </pc:spChg>
        <pc:spChg chg="add mod">
          <ac:chgData name="Kateřina Kottová" userId="9b27f4923a9aaa48" providerId="LiveId" clId="{9F5D35A3-24CA-446E-9E0D-2303A542ED5B}" dt="2025-04-28T10:32:57.009" v="3202" actId="1076"/>
          <ac:spMkLst>
            <pc:docMk/>
            <pc:sldMk cId="2338057354" sldId="268"/>
            <ac:spMk id="4" creationId="{382FEEE7-5EEF-672E-9EC4-F3B200FCF1CB}"/>
          </ac:spMkLst>
        </pc:spChg>
        <pc:spChg chg="del">
          <ac:chgData name="Kateřina Kottová" userId="9b27f4923a9aaa48" providerId="LiveId" clId="{9F5D35A3-24CA-446E-9E0D-2303A542ED5B}" dt="2025-04-28T10:24:46.819" v="3172" actId="26606"/>
          <ac:spMkLst>
            <pc:docMk/>
            <pc:sldMk cId="2338057354" sldId="268"/>
            <ac:spMk id="8" creationId="{5B852718-7BF1-A7BC-4D6F-041ACB141A28}"/>
          </ac:spMkLst>
        </pc:spChg>
        <pc:spChg chg="add">
          <ac:chgData name="Kateřina Kottová" userId="9b27f4923a9aaa48" providerId="LiveId" clId="{9F5D35A3-24CA-446E-9E0D-2303A542ED5B}" dt="2025-04-28T10:24:46.819" v="3172" actId="26606"/>
          <ac:spMkLst>
            <pc:docMk/>
            <pc:sldMk cId="2338057354" sldId="268"/>
            <ac:spMk id="118" creationId="{4B24F6DB-F114-44A7-BB56-D401884E4E7F}"/>
          </ac:spMkLst>
        </pc:spChg>
        <pc:grpChg chg="del">
          <ac:chgData name="Kateřina Kottová" userId="9b27f4923a9aaa48" providerId="LiveId" clId="{9F5D35A3-24CA-446E-9E0D-2303A542ED5B}" dt="2025-04-28T10:24:46.819" v="3172" actId="26606"/>
          <ac:grpSpMkLst>
            <pc:docMk/>
            <pc:sldMk cId="2338057354" sldId="268"/>
            <ac:grpSpMk id="12" creationId="{A520820A-BB5E-8A45-6AAA-946160FCD593}"/>
          </ac:grpSpMkLst>
        </pc:grpChg>
        <pc:grpChg chg="del">
          <ac:chgData name="Kateřina Kottová" userId="9b27f4923a9aaa48" providerId="LiveId" clId="{9F5D35A3-24CA-446E-9E0D-2303A542ED5B}" dt="2025-04-28T10:24:46.819" v="3172" actId="26606"/>
          <ac:grpSpMkLst>
            <pc:docMk/>
            <pc:sldMk cId="2338057354" sldId="268"/>
            <ac:grpSpMk id="41" creationId="{9E16A44E-A8A1-46AF-30FE-2654EBDF3F95}"/>
          </ac:grpSpMkLst>
        </pc:grpChg>
        <pc:grpChg chg="add">
          <ac:chgData name="Kateřina Kottová" userId="9b27f4923a9aaa48" providerId="LiveId" clId="{9F5D35A3-24CA-446E-9E0D-2303A542ED5B}" dt="2025-04-28T10:24:46.819" v="3172" actId="26606"/>
          <ac:grpSpMkLst>
            <pc:docMk/>
            <pc:sldMk cId="2338057354" sldId="268"/>
            <ac:grpSpMk id="58" creationId="{FF5EAD09-B81D-415F-8BCF-73C81AE05F21}"/>
          </ac:grpSpMkLst>
        </pc:grpChg>
        <pc:grpChg chg="add">
          <ac:chgData name="Kateřina Kottová" userId="9b27f4923a9aaa48" providerId="LiveId" clId="{9F5D35A3-24CA-446E-9E0D-2303A542ED5B}" dt="2025-04-28T10:24:46.819" v="3172" actId="26606"/>
          <ac:grpSpMkLst>
            <pc:docMk/>
            <pc:sldMk cId="2338057354" sldId="268"/>
            <ac:grpSpMk id="114" creationId="{9BE10567-6165-46A7-867D-4690A16B46D6}"/>
          </ac:grpSpMkLst>
        </pc:grpChg>
        <pc:grpChg chg="add">
          <ac:chgData name="Kateřina Kottová" userId="9b27f4923a9aaa48" providerId="LiveId" clId="{9F5D35A3-24CA-446E-9E0D-2303A542ED5B}" dt="2025-04-28T10:24:46.819" v="3172" actId="26606"/>
          <ac:grpSpMkLst>
            <pc:docMk/>
            <pc:sldMk cId="2338057354" sldId="268"/>
            <ac:grpSpMk id="120" creationId="{4DB50ECD-225E-4F81-AF7B-706DD05F3BA8}"/>
          </ac:grpSpMkLst>
        </pc:grpChg>
        <pc:picChg chg="add del mod ord">
          <ac:chgData name="Kateřina Kottová" userId="9b27f4923a9aaa48" providerId="LiveId" clId="{9F5D35A3-24CA-446E-9E0D-2303A542ED5B}" dt="2025-04-28T16:29:14.528" v="5443" actId="478"/>
          <ac:picMkLst>
            <pc:docMk/>
            <pc:sldMk cId="2338057354" sldId="268"/>
            <ac:picMk id="3" creationId="{C17D9CC8-271A-BB12-0504-419750CDBC91}"/>
          </ac:picMkLst>
        </pc:picChg>
        <pc:picChg chg="add del mod">
          <ac:chgData name="Kateřina Kottová" userId="9b27f4923a9aaa48" providerId="LiveId" clId="{9F5D35A3-24CA-446E-9E0D-2303A542ED5B}" dt="2025-04-28T16:27:00.487" v="5436"/>
          <ac:picMkLst>
            <pc:docMk/>
            <pc:sldMk cId="2338057354" sldId="268"/>
            <ac:picMk id="6" creationId="{F933C053-09BE-D915-1AE7-FA37AC0752D4}"/>
          </ac:picMkLst>
        </pc:picChg>
        <pc:picChg chg="del">
          <ac:chgData name="Kateřina Kottová" userId="9b27f4923a9aaa48" providerId="LiveId" clId="{9F5D35A3-24CA-446E-9E0D-2303A542ED5B}" dt="2025-04-28T10:24:46.819" v="3172" actId="26606"/>
          <ac:picMkLst>
            <pc:docMk/>
            <pc:sldMk cId="2338057354" sldId="268"/>
            <ac:picMk id="10" creationId="{86E3096D-BE79-556B-7649-F13774751F68}"/>
          </ac:picMkLst>
        </pc:picChg>
        <pc:picChg chg="add">
          <ac:chgData name="Kateřina Kottová" userId="9b27f4923a9aaa48" providerId="LiveId" clId="{9F5D35A3-24CA-446E-9E0D-2303A542ED5B}" dt="2025-04-28T10:24:46.819" v="3172" actId="26606"/>
          <ac:picMkLst>
            <pc:docMk/>
            <pc:sldMk cId="2338057354" sldId="268"/>
            <ac:picMk id="56" creationId="{9ACD3AF8-B16E-4174-8C1A-41F683C4AF8A}"/>
          </ac:picMkLst>
        </pc:picChg>
      </pc:sldChg>
      <pc:sldChg chg="addSp delSp modSp add mod ord modTransition modAnim">
        <pc:chgData name="Kateřina Kottová" userId="9b27f4923a9aaa48" providerId="LiveId" clId="{9F5D35A3-24CA-446E-9E0D-2303A542ED5B}" dt="2025-04-28T19:50:50.513" v="5481"/>
        <pc:sldMkLst>
          <pc:docMk/>
          <pc:sldMk cId="2579840456" sldId="269"/>
        </pc:sldMkLst>
        <pc:spChg chg="mod">
          <ac:chgData name="Kateřina Kottová" userId="9b27f4923a9aaa48" providerId="LiveId" clId="{9F5D35A3-24CA-446E-9E0D-2303A542ED5B}" dt="2025-04-28T14:05:28.915" v="3254" actId="20577"/>
          <ac:spMkLst>
            <pc:docMk/>
            <pc:sldMk cId="2579840456" sldId="269"/>
            <ac:spMk id="2" creationId="{3267F93D-A90A-35D7-B284-9908E32FB4FD}"/>
          </ac:spMkLst>
        </pc:spChg>
        <pc:spChg chg="mod">
          <ac:chgData name="Kateřina Kottová" userId="9b27f4923a9aaa48" providerId="LiveId" clId="{9F5D35A3-24CA-446E-9E0D-2303A542ED5B}" dt="2025-04-28T14:25:57.078" v="4285" actId="1076"/>
          <ac:spMkLst>
            <pc:docMk/>
            <pc:sldMk cId="2579840456" sldId="269"/>
            <ac:spMk id="3" creationId="{EB92E9AD-02ED-B60F-8429-A3F044F14D99}"/>
          </ac:spMkLst>
        </pc:spChg>
        <pc:picChg chg="add del mod ord">
          <ac:chgData name="Kateřina Kottová" userId="9b27f4923a9aaa48" providerId="LiveId" clId="{9F5D35A3-24CA-446E-9E0D-2303A542ED5B}" dt="2025-04-28T16:47:25.108" v="5462" actId="478"/>
          <ac:picMkLst>
            <pc:docMk/>
            <pc:sldMk cId="2579840456" sldId="269"/>
            <ac:picMk id="4" creationId="{D44EF7D8-8B58-DE70-9276-F53413568430}"/>
          </ac:picMkLst>
        </pc:picChg>
        <pc:picChg chg="add del mod">
          <ac:chgData name="Kateřina Kottová" userId="9b27f4923a9aaa48" providerId="LiveId" clId="{9F5D35A3-24CA-446E-9E0D-2303A542ED5B}" dt="2025-04-28T16:00:37.146" v="5408"/>
          <ac:picMkLst>
            <pc:docMk/>
            <pc:sldMk cId="2579840456" sldId="269"/>
            <ac:picMk id="5" creationId="{3EF1A3FC-00C4-0569-DDB6-D28B589F5A85}"/>
          </ac:picMkLst>
        </pc:picChg>
        <pc:picChg chg="add del mod">
          <ac:chgData name="Kateřina Kottová" userId="9b27f4923a9aaa48" providerId="LiveId" clId="{9F5D35A3-24CA-446E-9E0D-2303A542ED5B}" dt="2025-04-28T16:03:44.643" v="5410"/>
          <ac:picMkLst>
            <pc:docMk/>
            <pc:sldMk cId="2579840456" sldId="269"/>
            <ac:picMk id="11" creationId="{0FF4F182-7918-25B3-9690-3C4A95F9D637}"/>
          </ac:picMkLst>
        </pc:picChg>
        <pc:picChg chg="add del mod">
          <ac:chgData name="Kateřina Kottová" userId="9b27f4923a9aaa48" providerId="LiveId" clId="{9F5D35A3-24CA-446E-9E0D-2303A542ED5B}" dt="2025-04-28T16:27:00.487" v="5436"/>
          <ac:picMkLst>
            <pc:docMk/>
            <pc:sldMk cId="2579840456" sldId="269"/>
            <ac:picMk id="52" creationId="{A2C2E331-3B0D-6791-0231-241F133095DD}"/>
          </ac:picMkLst>
        </pc:picChg>
      </pc:sldChg>
      <pc:sldChg chg="addSp delSp modSp add mod modTransition modAnim">
        <pc:chgData name="Kateřina Kottová" userId="9b27f4923a9aaa48" providerId="LiveId" clId="{9F5D35A3-24CA-446E-9E0D-2303A542ED5B}" dt="2025-04-28T19:50:50.513" v="5481"/>
        <pc:sldMkLst>
          <pc:docMk/>
          <pc:sldMk cId="148874101" sldId="270"/>
        </pc:sldMkLst>
        <pc:spChg chg="mod">
          <ac:chgData name="Kateřina Kottová" userId="9b27f4923a9aaa48" providerId="LiveId" clId="{9F5D35A3-24CA-446E-9E0D-2303A542ED5B}" dt="2025-04-28T14:17:15.450" v="3808" actId="20577"/>
          <ac:spMkLst>
            <pc:docMk/>
            <pc:sldMk cId="148874101" sldId="270"/>
            <ac:spMk id="2" creationId="{553E7BBB-998F-8F31-5DD6-C6FDF0BD01AA}"/>
          </ac:spMkLst>
        </pc:spChg>
        <pc:spChg chg="mod">
          <ac:chgData name="Kateřina Kottová" userId="9b27f4923a9aaa48" providerId="LiveId" clId="{9F5D35A3-24CA-446E-9E0D-2303A542ED5B}" dt="2025-04-28T14:19:30.215" v="3850" actId="20577"/>
          <ac:spMkLst>
            <pc:docMk/>
            <pc:sldMk cId="148874101" sldId="270"/>
            <ac:spMk id="3" creationId="{09CCEAB8-2FC5-1378-9C64-57F3EA2AAA15}"/>
          </ac:spMkLst>
        </pc:spChg>
        <pc:picChg chg="add del mod ord">
          <ac:chgData name="Kateřina Kottová" userId="9b27f4923a9aaa48" providerId="LiveId" clId="{9F5D35A3-24CA-446E-9E0D-2303A542ED5B}" dt="2025-04-28T18:20:20.287" v="5465" actId="478"/>
          <ac:picMkLst>
            <pc:docMk/>
            <pc:sldMk cId="148874101" sldId="270"/>
            <ac:picMk id="4" creationId="{E4DD87FA-27F2-62D1-3C43-1180F0BA29CB}"/>
          </ac:picMkLst>
        </pc:picChg>
        <pc:picChg chg="add del mod">
          <ac:chgData name="Kateřina Kottová" userId="9b27f4923a9aaa48" providerId="LiveId" clId="{9F5D35A3-24CA-446E-9E0D-2303A542ED5B}" dt="2025-04-28T16:27:00.487" v="5436"/>
          <ac:picMkLst>
            <pc:docMk/>
            <pc:sldMk cId="148874101" sldId="270"/>
            <ac:picMk id="5" creationId="{73E8D518-1AE1-91E1-3E81-BCA5B6ACD4A2}"/>
          </ac:picMkLst>
        </pc:picChg>
      </pc:sldChg>
      <pc:sldChg chg="addSp delSp modSp add mod modTransition modAnim">
        <pc:chgData name="Kateřina Kottová" userId="9b27f4923a9aaa48" providerId="LiveId" clId="{9F5D35A3-24CA-446E-9E0D-2303A542ED5B}" dt="2025-04-28T19:50:50.513" v="5481"/>
        <pc:sldMkLst>
          <pc:docMk/>
          <pc:sldMk cId="1433998787" sldId="271"/>
        </pc:sldMkLst>
        <pc:spChg chg="mod">
          <ac:chgData name="Kateřina Kottová" userId="9b27f4923a9aaa48" providerId="LiveId" clId="{9F5D35A3-24CA-446E-9E0D-2303A542ED5B}" dt="2025-04-28T14:20:37.237" v="3877" actId="20577"/>
          <ac:spMkLst>
            <pc:docMk/>
            <pc:sldMk cId="1433998787" sldId="271"/>
            <ac:spMk id="2" creationId="{59B84A64-29A8-FADF-DA35-F0EDC0770491}"/>
          </ac:spMkLst>
        </pc:spChg>
        <pc:spChg chg="mod">
          <ac:chgData name="Kateřina Kottová" userId="9b27f4923a9aaa48" providerId="LiveId" clId="{9F5D35A3-24CA-446E-9E0D-2303A542ED5B}" dt="2025-04-28T14:25:43.816" v="4284" actId="1076"/>
          <ac:spMkLst>
            <pc:docMk/>
            <pc:sldMk cId="1433998787" sldId="271"/>
            <ac:spMk id="3" creationId="{BF053EC9-3037-E250-0567-9EA84339E1B8}"/>
          </ac:spMkLst>
        </pc:spChg>
        <pc:picChg chg="add del mod ord">
          <ac:chgData name="Kateřina Kottová" userId="9b27f4923a9aaa48" providerId="LiveId" clId="{9F5D35A3-24CA-446E-9E0D-2303A542ED5B}" dt="2025-04-28T18:20:24.147" v="5466" actId="478"/>
          <ac:picMkLst>
            <pc:docMk/>
            <pc:sldMk cId="1433998787" sldId="271"/>
            <ac:picMk id="4" creationId="{6C4415FF-C7A8-F420-D087-7BF8569EA4ED}"/>
          </ac:picMkLst>
        </pc:picChg>
        <pc:picChg chg="add del mod">
          <ac:chgData name="Kateřina Kottová" userId="9b27f4923a9aaa48" providerId="LiveId" clId="{9F5D35A3-24CA-446E-9E0D-2303A542ED5B}" dt="2025-04-28T16:27:00.487" v="5436"/>
          <ac:picMkLst>
            <pc:docMk/>
            <pc:sldMk cId="1433998787" sldId="271"/>
            <ac:picMk id="5" creationId="{A7DDC148-CA68-C449-E697-48DDCEEBD792}"/>
          </ac:picMkLst>
        </pc:picChg>
      </pc:sldChg>
      <pc:sldChg chg="addSp delSp modSp add mod ord modTransition modAnim">
        <pc:chgData name="Kateřina Kottová" userId="9b27f4923a9aaa48" providerId="LiveId" clId="{9F5D35A3-24CA-446E-9E0D-2303A542ED5B}" dt="2025-04-28T19:50:50.513" v="5481"/>
        <pc:sldMkLst>
          <pc:docMk/>
          <pc:sldMk cId="705942245" sldId="272"/>
        </pc:sldMkLst>
        <pc:spChg chg="mod">
          <ac:chgData name="Kateřina Kottová" userId="9b27f4923a9aaa48" providerId="LiveId" clId="{9F5D35A3-24CA-446E-9E0D-2303A542ED5B}" dt="2025-04-28T14:51:18.696" v="4323" actId="20577"/>
          <ac:spMkLst>
            <pc:docMk/>
            <pc:sldMk cId="705942245" sldId="272"/>
            <ac:spMk id="2" creationId="{1529BCCD-CF47-407E-8C5E-3C7C7D260862}"/>
          </ac:spMkLst>
        </pc:spChg>
        <pc:spChg chg="mod">
          <ac:chgData name="Kateřina Kottová" userId="9b27f4923a9aaa48" providerId="LiveId" clId="{9F5D35A3-24CA-446E-9E0D-2303A542ED5B}" dt="2025-04-28T14:57:41.210" v="4797" actId="20577"/>
          <ac:spMkLst>
            <pc:docMk/>
            <pc:sldMk cId="705942245" sldId="272"/>
            <ac:spMk id="3" creationId="{55A43856-A09B-82E4-415E-C8B6EE8CC4D9}"/>
          </ac:spMkLst>
        </pc:spChg>
        <pc:picChg chg="add del mod ord">
          <ac:chgData name="Kateřina Kottová" userId="9b27f4923a9aaa48" providerId="LiveId" clId="{9F5D35A3-24CA-446E-9E0D-2303A542ED5B}" dt="2025-04-28T17:40:08.001" v="5463" actId="478"/>
          <ac:picMkLst>
            <pc:docMk/>
            <pc:sldMk cId="705942245" sldId="272"/>
            <ac:picMk id="4" creationId="{BF7CB4FF-BD21-3EB8-84D5-DDE9F7BA45EE}"/>
          </ac:picMkLst>
        </pc:picChg>
        <pc:picChg chg="add del mod">
          <ac:chgData name="Kateřina Kottová" userId="9b27f4923a9aaa48" providerId="LiveId" clId="{9F5D35A3-24CA-446E-9E0D-2303A542ED5B}" dt="2025-04-28T16:03:44.643" v="5410"/>
          <ac:picMkLst>
            <pc:docMk/>
            <pc:sldMk cId="705942245" sldId="272"/>
            <ac:picMk id="5" creationId="{8341778C-18FA-D88D-42B0-8A839962CE96}"/>
          </ac:picMkLst>
        </pc:picChg>
        <pc:picChg chg="add del mod">
          <ac:chgData name="Kateřina Kottová" userId="9b27f4923a9aaa48" providerId="LiveId" clId="{9F5D35A3-24CA-446E-9E0D-2303A542ED5B}" dt="2025-04-28T16:27:00.487" v="5436"/>
          <ac:picMkLst>
            <pc:docMk/>
            <pc:sldMk cId="705942245" sldId="272"/>
            <ac:picMk id="11" creationId="{292AA564-854B-0874-18E0-FAC062844FCB}"/>
          </ac:picMkLst>
        </pc:picChg>
      </pc:sldChg>
      <pc:sldChg chg="addSp delSp modSp add mod modTransition modAnim">
        <pc:chgData name="Kateřina Kottová" userId="9b27f4923a9aaa48" providerId="LiveId" clId="{9F5D35A3-24CA-446E-9E0D-2303A542ED5B}" dt="2025-04-28T19:50:50.513" v="5481"/>
        <pc:sldMkLst>
          <pc:docMk/>
          <pc:sldMk cId="429965266" sldId="273"/>
        </pc:sldMkLst>
        <pc:spChg chg="del mod">
          <ac:chgData name="Kateřina Kottová" userId="9b27f4923a9aaa48" providerId="LiveId" clId="{9F5D35A3-24CA-446E-9E0D-2303A542ED5B}" dt="2025-04-28T14:58:18.978" v="4808" actId="21"/>
          <ac:spMkLst>
            <pc:docMk/>
            <pc:sldMk cId="429965266" sldId="273"/>
            <ac:spMk id="2" creationId="{EC05B298-5D34-7B5D-E1B2-D43713E99DFE}"/>
          </ac:spMkLst>
        </pc:spChg>
        <pc:spChg chg="mod">
          <ac:chgData name="Kateřina Kottová" userId="9b27f4923a9aaa48" providerId="LiveId" clId="{9F5D35A3-24CA-446E-9E0D-2303A542ED5B}" dt="2025-04-28T15:02:39.721" v="5052" actId="20577"/>
          <ac:spMkLst>
            <pc:docMk/>
            <pc:sldMk cId="429965266" sldId="273"/>
            <ac:spMk id="3" creationId="{3AB284C3-BF45-8E24-3ECF-004516D338E9}"/>
          </ac:spMkLst>
        </pc:spChg>
        <pc:spChg chg="add mod">
          <ac:chgData name="Kateřina Kottová" userId="9b27f4923a9aaa48" providerId="LiveId" clId="{9F5D35A3-24CA-446E-9E0D-2303A542ED5B}" dt="2025-04-28T15:03:00.339" v="5054" actId="1076"/>
          <ac:spMkLst>
            <pc:docMk/>
            <pc:sldMk cId="429965266" sldId="273"/>
            <ac:spMk id="4" creationId="{5B3DB170-3C68-BB90-26E5-9135DE2C085F}"/>
          </ac:spMkLst>
        </pc:spChg>
        <pc:picChg chg="add del mod ord">
          <ac:chgData name="Kateřina Kottová" userId="9b27f4923a9aaa48" providerId="LiveId" clId="{9F5D35A3-24CA-446E-9E0D-2303A542ED5B}" dt="2025-04-28T18:20:15.612" v="5464" actId="478"/>
          <ac:picMkLst>
            <pc:docMk/>
            <pc:sldMk cId="429965266" sldId="273"/>
            <ac:picMk id="2" creationId="{19071C5A-9BC2-FE3E-2FD4-FACF4C8EB61D}"/>
          </ac:picMkLst>
        </pc:picChg>
        <pc:picChg chg="add del mod">
          <ac:chgData name="Kateřina Kottová" userId="9b27f4923a9aaa48" providerId="LiveId" clId="{9F5D35A3-24CA-446E-9E0D-2303A542ED5B}" dt="2025-04-28T16:27:00.487" v="5436"/>
          <ac:picMkLst>
            <pc:docMk/>
            <pc:sldMk cId="429965266" sldId="273"/>
            <ac:picMk id="6" creationId="{EC798355-B879-873C-71F0-AC0CC32F999A}"/>
          </ac:picMkLst>
        </pc:picChg>
      </pc:sldChg>
      <pc:sldChg chg="addSp delSp modSp add mod ord modTransition setBg addAnim modAnim">
        <pc:chgData name="Kateřina Kottová" userId="9b27f4923a9aaa48" providerId="LiveId" clId="{9F5D35A3-24CA-446E-9E0D-2303A542ED5B}" dt="2025-04-28T19:50:50.513" v="5481"/>
        <pc:sldMkLst>
          <pc:docMk/>
          <pc:sldMk cId="521334764" sldId="274"/>
        </pc:sldMkLst>
        <pc:spChg chg="mod">
          <ac:chgData name="Kateřina Kottová" userId="9b27f4923a9aaa48" providerId="LiveId" clId="{9F5D35A3-24CA-446E-9E0D-2303A542ED5B}" dt="2025-04-28T15:10:03.704" v="5122" actId="26606"/>
          <ac:spMkLst>
            <pc:docMk/>
            <pc:sldMk cId="521334764" sldId="274"/>
            <ac:spMk id="2" creationId="{5FE080DD-0E40-91FC-4781-43F4B5FC1878}"/>
          </ac:spMkLst>
        </pc:spChg>
        <pc:spChg chg="del">
          <ac:chgData name="Kateřina Kottová" userId="9b27f4923a9aaa48" providerId="LiveId" clId="{9F5D35A3-24CA-446E-9E0D-2303A542ED5B}" dt="2025-04-28T15:09:49.397" v="5121" actId="21"/>
          <ac:spMkLst>
            <pc:docMk/>
            <pc:sldMk cId="521334764" sldId="274"/>
            <ac:spMk id="3" creationId="{61F261A8-ABFF-D24D-26EC-D0932322AC29}"/>
          </ac:spMkLst>
        </pc:spChg>
        <pc:spChg chg="del">
          <ac:chgData name="Kateřina Kottová" userId="9b27f4923a9aaa48" providerId="LiveId" clId="{9F5D35A3-24CA-446E-9E0D-2303A542ED5B}" dt="2025-04-28T15:10:03.704" v="5122" actId="26606"/>
          <ac:spMkLst>
            <pc:docMk/>
            <pc:sldMk cId="521334764" sldId="274"/>
            <ac:spMk id="8" creationId="{BD663A3B-B6AC-EC5C-E5B8-F78060249EBC}"/>
          </ac:spMkLst>
        </pc:spChg>
        <pc:spChg chg="add">
          <ac:chgData name="Kateřina Kottová" userId="9b27f4923a9aaa48" providerId="LiveId" clId="{9F5D35A3-24CA-446E-9E0D-2303A542ED5B}" dt="2025-04-28T15:10:03.704" v="5122" actId="26606"/>
          <ac:spMkLst>
            <pc:docMk/>
            <pc:sldMk cId="521334764" sldId="274"/>
            <ac:spMk id="118" creationId="{4B24F6DB-F114-44A7-BB56-D401884E4E7F}"/>
          </ac:spMkLst>
        </pc:spChg>
        <pc:grpChg chg="del">
          <ac:chgData name="Kateřina Kottová" userId="9b27f4923a9aaa48" providerId="LiveId" clId="{9F5D35A3-24CA-446E-9E0D-2303A542ED5B}" dt="2025-04-28T15:10:03.704" v="5122" actId="26606"/>
          <ac:grpSpMkLst>
            <pc:docMk/>
            <pc:sldMk cId="521334764" sldId="274"/>
            <ac:grpSpMk id="12" creationId="{23F45203-A6BD-3EF5-231F-9DC09E6FCE27}"/>
          </ac:grpSpMkLst>
        </pc:grpChg>
        <pc:grpChg chg="del">
          <ac:chgData name="Kateřina Kottová" userId="9b27f4923a9aaa48" providerId="LiveId" clId="{9F5D35A3-24CA-446E-9E0D-2303A542ED5B}" dt="2025-04-28T15:10:03.704" v="5122" actId="26606"/>
          <ac:grpSpMkLst>
            <pc:docMk/>
            <pc:sldMk cId="521334764" sldId="274"/>
            <ac:grpSpMk id="41" creationId="{8A53A365-8EAA-64DB-E4C6-E0825F647541}"/>
          </ac:grpSpMkLst>
        </pc:grpChg>
        <pc:grpChg chg="add">
          <ac:chgData name="Kateřina Kottová" userId="9b27f4923a9aaa48" providerId="LiveId" clId="{9F5D35A3-24CA-446E-9E0D-2303A542ED5B}" dt="2025-04-28T15:10:03.704" v="5122" actId="26606"/>
          <ac:grpSpMkLst>
            <pc:docMk/>
            <pc:sldMk cId="521334764" sldId="274"/>
            <ac:grpSpMk id="58" creationId="{FF5EAD09-B81D-415F-8BCF-73C81AE05F21}"/>
          </ac:grpSpMkLst>
        </pc:grpChg>
        <pc:grpChg chg="add">
          <ac:chgData name="Kateřina Kottová" userId="9b27f4923a9aaa48" providerId="LiveId" clId="{9F5D35A3-24CA-446E-9E0D-2303A542ED5B}" dt="2025-04-28T15:10:03.704" v="5122" actId="26606"/>
          <ac:grpSpMkLst>
            <pc:docMk/>
            <pc:sldMk cId="521334764" sldId="274"/>
            <ac:grpSpMk id="114" creationId="{9BE10567-6165-46A7-867D-4690A16B46D6}"/>
          </ac:grpSpMkLst>
        </pc:grpChg>
        <pc:grpChg chg="add">
          <ac:chgData name="Kateřina Kottová" userId="9b27f4923a9aaa48" providerId="LiveId" clId="{9F5D35A3-24CA-446E-9E0D-2303A542ED5B}" dt="2025-04-28T15:10:03.704" v="5122" actId="26606"/>
          <ac:grpSpMkLst>
            <pc:docMk/>
            <pc:sldMk cId="521334764" sldId="274"/>
            <ac:grpSpMk id="120" creationId="{4DB50ECD-225E-4F81-AF7B-706DD05F3BA8}"/>
          </ac:grpSpMkLst>
        </pc:grpChg>
        <pc:picChg chg="add del mod ord">
          <ac:chgData name="Kateřina Kottová" userId="9b27f4923a9aaa48" providerId="LiveId" clId="{9F5D35A3-24CA-446E-9E0D-2303A542ED5B}" dt="2025-04-28T18:20:31.334" v="5467" actId="478"/>
          <ac:picMkLst>
            <pc:docMk/>
            <pc:sldMk cId="521334764" sldId="274"/>
            <ac:picMk id="3" creationId="{50492C5E-27AE-3B0E-2C64-5149B65EE06B}"/>
          </ac:picMkLst>
        </pc:picChg>
        <pc:picChg chg="add del mod">
          <ac:chgData name="Kateřina Kottová" userId="9b27f4923a9aaa48" providerId="LiveId" clId="{9F5D35A3-24CA-446E-9E0D-2303A542ED5B}" dt="2025-04-28T16:27:00.487" v="5436"/>
          <ac:picMkLst>
            <pc:docMk/>
            <pc:sldMk cId="521334764" sldId="274"/>
            <ac:picMk id="5" creationId="{28A558DB-F311-571D-5A9C-9D505A8D73CD}"/>
          </ac:picMkLst>
        </pc:picChg>
        <pc:picChg chg="del">
          <ac:chgData name="Kateřina Kottová" userId="9b27f4923a9aaa48" providerId="LiveId" clId="{9F5D35A3-24CA-446E-9E0D-2303A542ED5B}" dt="2025-04-28T15:10:03.704" v="5122" actId="26606"/>
          <ac:picMkLst>
            <pc:docMk/>
            <pc:sldMk cId="521334764" sldId="274"/>
            <ac:picMk id="10" creationId="{7E6136EA-9947-2D9B-A406-E4569F473E42}"/>
          </ac:picMkLst>
        </pc:picChg>
        <pc:picChg chg="add">
          <ac:chgData name="Kateřina Kottová" userId="9b27f4923a9aaa48" providerId="LiveId" clId="{9F5D35A3-24CA-446E-9E0D-2303A542ED5B}" dt="2025-04-28T15:10:03.704" v="5122" actId="26606"/>
          <ac:picMkLst>
            <pc:docMk/>
            <pc:sldMk cId="521334764" sldId="274"/>
            <ac:picMk id="56" creationId="{9ACD3AF8-B16E-4174-8C1A-41F683C4AF8A}"/>
          </ac:picMkLst>
        </pc:picChg>
      </pc:sldChg>
      <pc:sldChg chg="addSp delSp modSp add mod modTransition setBg addAnim modAnim">
        <pc:chgData name="Kateřina Kottová" userId="9b27f4923a9aaa48" providerId="LiveId" clId="{9F5D35A3-24CA-446E-9E0D-2303A542ED5B}" dt="2025-04-28T19:50:50.513" v="5481"/>
        <pc:sldMkLst>
          <pc:docMk/>
          <pc:sldMk cId="4127354486" sldId="275"/>
        </pc:sldMkLst>
        <pc:spChg chg="mod">
          <ac:chgData name="Kateřina Kottová" userId="9b27f4923a9aaa48" providerId="LiveId" clId="{9F5D35A3-24CA-446E-9E0D-2303A542ED5B}" dt="2025-04-28T15:09:26.489" v="5118" actId="26606"/>
          <ac:spMkLst>
            <pc:docMk/>
            <pc:sldMk cId="4127354486" sldId="275"/>
            <ac:spMk id="2" creationId="{E2889006-FB7A-633A-EA18-034CCE15E795}"/>
          </ac:spMkLst>
        </pc:spChg>
        <pc:spChg chg="del">
          <ac:chgData name="Kateřina Kottová" userId="9b27f4923a9aaa48" providerId="LiveId" clId="{9F5D35A3-24CA-446E-9E0D-2303A542ED5B}" dt="2025-04-28T15:09:20.837" v="5117" actId="21"/>
          <ac:spMkLst>
            <pc:docMk/>
            <pc:sldMk cId="4127354486" sldId="275"/>
            <ac:spMk id="3" creationId="{B266D0C0-3AF8-D23C-F7E5-4ECA700673A8}"/>
          </ac:spMkLst>
        </pc:spChg>
        <pc:spChg chg="del">
          <ac:chgData name="Kateřina Kottová" userId="9b27f4923a9aaa48" providerId="LiveId" clId="{9F5D35A3-24CA-446E-9E0D-2303A542ED5B}" dt="2025-04-28T15:09:26.489" v="5118" actId="26606"/>
          <ac:spMkLst>
            <pc:docMk/>
            <pc:sldMk cId="4127354486" sldId="275"/>
            <ac:spMk id="8" creationId="{8BB5B3C8-6792-2001-4A2B-280298A312E4}"/>
          </ac:spMkLst>
        </pc:spChg>
        <pc:spChg chg="add">
          <ac:chgData name="Kateřina Kottová" userId="9b27f4923a9aaa48" providerId="LiveId" clId="{9F5D35A3-24CA-446E-9E0D-2303A542ED5B}" dt="2025-04-28T15:09:26.489" v="5118" actId="26606"/>
          <ac:spMkLst>
            <pc:docMk/>
            <pc:sldMk cId="4127354486" sldId="275"/>
            <ac:spMk id="118" creationId="{4B24F6DB-F114-44A7-BB56-D401884E4E7F}"/>
          </ac:spMkLst>
        </pc:spChg>
        <pc:grpChg chg="del">
          <ac:chgData name="Kateřina Kottová" userId="9b27f4923a9aaa48" providerId="LiveId" clId="{9F5D35A3-24CA-446E-9E0D-2303A542ED5B}" dt="2025-04-28T15:09:26.489" v="5118" actId="26606"/>
          <ac:grpSpMkLst>
            <pc:docMk/>
            <pc:sldMk cId="4127354486" sldId="275"/>
            <ac:grpSpMk id="12" creationId="{C49AE808-F43B-B74D-1360-023D35F5758B}"/>
          </ac:grpSpMkLst>
        </pc:grpChg>
        <pc:grpChg chg="del">
          <ac:chgData name="Kateřina Kottová" userId="9b27f4923a9aaa48" providerId="LiveId" clId="{9F5D35A3-24CA-446E-9E0D-2303A542ED5B}" dt="2025-04-28T15:09:26.489" v="5118" actId="26606"/>
          <ac:grpSpMkLst>
            <pc:docMk/>
            <pc:sldMk cId="4127354486" sldId="275"/>
            <ac:grpSpMk id="41" creationId="{81A61837-4693-1F18-CC2A-F47726441589}"/>
          </ac:grpSpMkLst>
        </pc:grpChg>
        <pc:grpChg chg="add">
          <ac:chgData name="Kateřina Kottová" userId="9b27f4923a9aaa48" providerId="LiveId" clId="{9F5D35A3-24CA-446E-9E0D-2303A542ED5B}" dt="2025-04-28T15:09:26.489" v="5118" actId="26606"/>
          <ac:grpSpMkLst>
            <pc:docMk/>
            <pc:sldMk cId="4127354486" sldId="275"/>
            <ac:grpSpMk id="58" creationId="{FF5EAD09-B81D-415F-8BCF-73C81AE05F21}"/>
          </ac:grpSpMkLst>
        </pc:grpChg>
        <pc:grpChg chg="add">
          <ac:chgData name="Kateřina Kottová" userId="9b27f4923a9aaa48" providerId="LiveId" clId="{9F5D35A3-24CA-446E-9E0D-2303A542ED5B}" dt="2025-04-28T15:09:26.489" v="5118" actId="26606"/>
          <ac:grpSpMkLst>
            <pc:docMk/>
            <pc:sldMk cId="4127354486" sldId="275"/>
            <ac:grpSpMk id="114" creationId="{9BE10567-6165-46A7-867D-4690A16B46D6}"/>
          </ac:grpSpMkLst>
        </pc:grpChg>
        <pc:grpChg chg="add">
          <ac:chgData name="Kateřina Kottová" userId="9b27f4923a9aaa48" providerId="LiveId" clId="{9F5D35A3-24CA-446E-9E0D-2303A542ED5B}" dt="2025-04-28T15:09:26.489" v="5118" actId="26606"/>
          <ac:grpSpMkLst>
            <pc:docMk/>
            <pc:sldMk cId="4127354486" sldId="275"/>
            <ac:grpSpMk id="120" creationId="{4DB50ECD-225E-4F81-AF7B-706DD05F3BA8}"/>
          </ac:grpSpMkLst>
        </pc:grpChg>
        <pc:picChg chg="add del mod ord">
          <ac:chgData name="Kateřina Kottová" userId="9b27f4923a9aaa48" providerId="LiveId" clId="{9F5D35A3-24CA-446E-9E0D-2303A542ED5B}" dt="2025-04-28T16:47:21.666" v="5461" actId="478"/>
          <ac:picMkLst>
            <pc:docMk/>
            <pc:sldMk cId="4127354486" sldId="275"/>
            <ac:picMk id="4" creationId="{00447588-36BB-3D86-5BD7-9A3A5EF57BE9}"/>
          </ac:picMkLst>
        </pc:picChg>
        <pc:picChg chg="add del mod">
          <ac:chgData name="Kateřina Kottová" userId="9b27f4923a9aaa48" providerId="LiveId" clId="{9F5D35A3-24CA-446E-9E0D-2303A542ED5B}" dt="2025-04-28T16:00:37.146" v="5408"/>
          <ac:picMkLst>
            <pc:docMk/>
            <pc:sldMk cId="4127354486" sldId="275"/>
            <ac:picMk id="5" creationId="{8DE78401-0C98-FFF7-8E89-9E0F6DD166A1}"/>
          </ac:picMkLst>
        </pc:picChg>
        <pc:picChg chg="add del mod">
          <ac:chgData name="Kateřina Kottová" userId="9b27f4923a9aaa48" providerId="LiveId" clId="{9F5D35A3-24CA-446E-9E0D-2303A542ED5B}" dt="2025-04-28T16:03:44.643" v="5410"/>
          <ac:picMkLst>
            <pc:docMk/>
            <pc:sldMk cId="4127354486" sldId="275"/>
            <ac:picMk id="7" creationId="{4EE8BB93-2FF1-4C00-7EF4-ECE09167223D}"/>
          </ac:picMkLst>
        </pc:picChg>
        <pc:picChg chg="del">
          <ac:chgData name="Kateřina Kottová" userId="9b27f4923a9aaa48" providerId="LiveId" clId="{9F5D35A3-24CA-446E-9E0D-2303A542ED5B}" dt="2025-04-28T15:09:26.489" v="5118" actId="26606"/>
          <ac:picMkLst>
            <pc:docMk/>
            <pc:sldMk cId="4127354486" sldId="275"/>
            <ac:picMk id="10" creationId="{7B1E35B1-7C43-1681-E364-889A58AFCDA8}"/>
          </ac:picMkLst>
        </pc:picChg>
        <pc:picChg chg="add del mod">
          <ac:chgData name="Kateřina Kottová" userId="9b27f4923a9aaa48" providerId="LiveId" clId="{9F5D35A3-24CA-446E-9E0D-2303A542ED5B}" dt="2025-04-28T16:27:00.487" v="5436"/>
          <ac:picMkLst>
            <pc:docMk/>
            <pc:sldMk cId="4127354486" sldId="275"/>
            <ac:picMk id="11" creationId="{9DDDECB6-F921-FFC9-E94D-8CFE420F5639}"/>
          </ac:picMkLst>
        </pc:picChg>
        <pc:picChg chg="add">
          <ac:chgData name="Kateřina Kottová" userId="9b27f4923a9aaa48" providerId="LiveId" clId="{9F5D35A3-24CA-446E-9E0D-2303A542ED5B}" dt="2025-04-28T15:09:26.489" v="5118" actId="26606"/>
          <ac:picMkLst>
            <pc:docMk/>
            <pc:sldMk cId="4127354486" sldId="275"/>
            <ac:picMk id="56" creationId="{9ACD3AF8-B16E-4174-8C1A-41F683C4AF8A}"/>
          </ac:picMkLst>
        </pc:picChg>
      </pc:sldChg>
      <pc:sldChg chg="addSp delSp modSp add mod ord modTransition modAnim">
        <pc:chgData name="Kateřina Kottová" userId="9b27f4923a9aaa48" providerId="LiveId" clId="{9F5D35A3-24CA-446E-9E0D-2303A542ED5B}" dt="2025-04-28T19:50:50.513" v="5481"/>
        <pc:sldMkLst>
          <pc:docMk/>
          <pc:sldMk cId="3732466393" sldId="276"/>
        </pc:sldMkLst>
        <pc:spChg chg="mod">
          <ac:chgData name="Kateřina Kottová" userId="9b27f4923a9aaa48" providerId="LiveId" clId="{9F5D35A3-24CA-446E-9E0D-2303A542ED5B}" dt="2025-04-28T15:32:42.317" v="5203" actId="20577"/>
          <ac:spMkLst>
            <pc:docMk/>
            <pc:sldMk cId="3732466393" sldId="276"/>
            <ac:spMk id="2" creationId="{4AE48838-7F19-088C-70A3-1B9AF8FB49D9}"/>
          </ac:spMkLst>
        </pc:spChg>
        <pc:spChg chg="mod">
          <ac:chgData name="Kateřina Kottová" userId="9b27f4923a9aaa48" providerId="LiveId" clId="{9F5D35A3-24CA-446E-9E0D-2303A542ED5B}" dt="2025-04-28T15:34:59.557" v="5228" actId="20577"/>
          <ac:spMkLst>
            <pc:docMk/>
            <pc:sldMk cId="3732466393" sldId="276"/>
            <ac:spMk id="3" creationId="{74C675AF-BB9E-542F-CD69-69E9A930F7E4}"/>
          </ac:spMkLst>
        </pc:spChg>
        <pc:picChg chg="add del mod ord">
          <ac:chgData name="Kateřina Kottová" userId="9b27f4923a9aaa48" providerId="LiveId" clId="{9F5D35A3-24CA-446E-9E0D-2303A542ED5B}" dt="2025-04-28T16:28:35.331" v="5442" actId="478"/>
          <ac:picMkLst>
            <pc:docMk/>
            <pc:sldMk cId="3732466393" sldId="276"/>
            <ac:picMk id="4" creationId="{E23909FE-6D00-AA93-593D-EDFD25C5F462}"/>
          </ac:picMkLst>
        </pc:picChg>
        <pc:picChg chg="add del mod">
          <ac:chgData name="Kateřina Kottová" userId="9b27f4923a9aaa48" providerId="LiveId" clId="{9F5D35A3-24CA-446E-9E0D-2303A542ED5B}" dt="2025-04-28T16:27:00.487" v="5436"/>
          <ac:picMkLst>
            <pc:docMk/>
            <pc:sldMk cId="3732466393" sldId="276"/>
            <ac:picMk id="5" creationId="{80B7082F-192D-DFF1-0AA0-889513084975}"/>
          </ac:picMkLst>
        </pc:picChg>
      </pc:sldChg>
      <pc:sldMasterChg chg="setBg modSldLayout">
        <pc:chgData name="Kateřina Kottová" userId="9b27f4923a9aaa48" providerId="LiveId" clId="{9F5D35A3-24CA-446E-9E0D-2303A542ED5B}" dt="2025-04-28T08:25:55.874" v="342"/>
        <pc:sldMasterMkLst>
          <pc:docMk/>
          <pc:sldMasterMk cId="413777542" sldId="2147483660"/>
        </pc:sldMasterMkLst>
        <pc:sldLayoutChg chg="setBg">
          <pc:chgData name="Kateřina Kottová" userId="9b27f4923a9aaa48" providerId="LiveId" clId="{9F5D35A3-24CA-446E-9E0D-2303A542ED5B}" dt="2025-04-28T08:25:55.874" v="342"/>
          <pc:sldLayoutMkLst>
            <pc:docMk/>
            <pc:sldMasterMk cId="413777542" sldId="2147483660"/>
            <pc:sldLayoutMk cId="2208726641" sldId="2147483661"/>
          </pc:sldLayoutMkLst>
        </pc:sldLayoutChg>
        <pc:sldLayoutChg chg="setBg">
          <pc:chgData name="Kateřina Kottová" userId="9b27f4923a9aaa48" providerId="LiveId" clId="{9F5D35A3-24CA-446E-9E0D-2303A542ED5B}" dt="2025-04-28T08:25:55.874" v="342"/>
          <pc:sldLayoutMkLst>
            <pc:docMk/>
            <pc:sldMasterMk cId="413777542" sldId="2147483660"/>
            <pc:sldLayoutMk cId="2867709434" sldId="2147483662"/>
          </pc:sldLayoutMkLst>
        </pc:sldLayoutChg>
        <pc:sldLayoutChg chg="setBg">
          <pc:chgData name="Kateřina Kottová" userId="9b27f4923a9aaa48" providerId="LiveId" clId="{9F5D35A3-24CA-446E-9E0D-2303A542ED5B}" dt="2025-04-28T08:25:55.874" v="342"/>
          <pc:sldLayoutMkLst>
            <pc:docMk/>
            <pc:sldMasterMk cId="413777542" sldId="2147483660"/>
            <pc:sldLayoutMk cId="1653446586" sldId="2147483663"/>
          </pc:sldLayoutMkLst>
        </pc:sldLayoutChg>
        <pc:sldLayoutChg chg="setBg">
          <pc:chgData name="Kateřina Kottová" userId="9b27f4923a9aaa48" providerId="LiveId" clId="{9F5D35A3-24CA-446E-9E0D-2303A542ED5B}" dt="2025-04-28T08:25:55.874" v="342"/>
          <pc:sldLayoutMkLst>
            <pc:docMk/>
            <pc:sldMasterMk cId="413777542" sldId="2147483660"/>
            <pc:sldLayoutMk cId="2649526937" sldId="2147483664"/>
          </pc:sldLayoutMkLst>
        </pc:sldLayoutChg>
        <pc:sldLayoutChg chg="setBg">
          <pc:chgData name="Kateřina Kottová" userId="9b27f4923a9aaa48" providerId="LiveId" clId="{9F5D35A3-24CA-446E-9E0D-2303A542ED5B}" dt="2025-04-28T08:25:55.874" v="342"/>
          <pc:sldLayoutMkLst>
            <pc:docMk/>
            <pc:sldMasterMk cId="413777542" sldId="2147483660"/>
            <pc:sldLayoutMk cId="2572549607" sldId="2147483665"/>
          </pc:sldLayoutMkLst>
        </pc:sldLayoutChg>
        <pc:sldLayoutChg chg="setBg">
          <pc:chgData name="Kateřina Kottová" userId="9b27f4923a9aaa48" providerId="LiveId" clId="{9F5D35A3-24CA-446E-9E0D-2303A542ED5B}" dt="2025-04-28T08:25:55.874" v="342"/>
          <pc:sldLayoutMkLst>
            <pc:docMk/>
            <pc:sldMasterMk cId="413777542" sldId="2147483660"/>
            <pc:sldLayoutMk cId="727351852" sldId="2147483666"/>
          </pc:sldLayoutMkLst>
        </pc:sldLayoutChg>
        <pc:sldLayoutChg chg="setBg">
          <pc:chgData name="Kateřina Kottová" userId="9b27f4923a9aaa48" providerId="LiveId" clId="{9F5D35A3-24CA-446E-9E0D-2303A542ED5B}" dt="2025-04-28T08:25:55.874" v="342"/>
          <pc:sldLayoutMkLst>
            <pc:docMk/>
            <pc:sldMasterMk cId="413777542" sldId="2147483660"/>
            <pc:sldLayoutMk cId="3911170185" sldId="2147483667"/>
          </pc:sldLayoutMkLst>
        </pc:sldLayoutChg>
        <pc:sldLayoutChg chg="setBg">
          <pc:chgData name="Kateřina Kottová" userId="9b27f4923a9aaa48" providerId="LiveId" clId="{9F5D35A3-24CA-446E-9E0D-2303A542ED5B}" dt="2025-04-28T08:25:55.874" v="342"/>
          <pc:sldLayoutMkLst>
            <pc:docMk/>
            <pc:sldMasterMk cId="413777542" sldId="2147483660"/>
            <pc:sldLayoutMk cId="3628639202" sldId="2147483668"/>
          </pc:sldLayoutMkLst>
        </pc:sldLayoutChg>
        <pc:sldLayoutChg chg="setBg">
          <pc:chgData name="Kateřina Kottová" userId="9b27f4923a9aaa48" providerId="LiveId" clId="{9F5D35A3-24CA-446E-9E0D-2303A542ED5B}" dt="2025-04-28T08:25:55.874" v="342"/>
          <pc:sldLayoutMkLst>
            <pc:docMk/>
            <pc:sldMasterMk cId="413777542" sldId="2147483660"/>
            <pc:sldLayoutMk cId="424534177" sldId="2147483669"/>
          </pc:sldLayoutMkLst>
        </pc:sldLayoutChg>
        <pc:sldLayoutChg chg="setBg">
          <pc:chgData name="Kateřina Kottová" userId="9b27f4923a9aaa48" providerId="LiveId" clId="{9F5D35A3-24CA-446E-9E0D-2303A542ED5B}" dt="2025-04-28T08:25:55.874" v="342"/>
          <pc:sldLayoutMkLst>
            <pc:docMk/>
            <pc:sldMasterMk cId="413777542" sldId="2147483660"/>
            <pc:sldLayoutMk cId="1960617717" sldId="2147483670"/>
          </pc:sldLayoutMkLst>
        </pc:sldLayoutChg>
        <pc:sldLayoutChg chg="setBg">
          <pc:chgData name="Kateřina Kottová" userId="9b27f4923a9aaa48" providerId="LiveId" clId="{9F5D35A3-24CA-446E-9E0D-2303A542ED5B}" dt="2025-04-28T08:25:55.874" v="342"/>
          <pc:sldLayoutMkLst>
            <pc:docMk/>
            <pc:sldMasterMk cId="413777542" sldId="2147483660"/>
            <pc:sldLayoutMk cId="760053544" sldId="2147483671"/>
          </pc:sldLayoutMkLst>
        </pc:sldLayoutChg>
        <pc:sldLayoutChg chg="setBg">
          <pc:chgData name="Kateřina Kottová" userId="9b27f4923a9aaa48" providerId="LiveId" clId="{9F5D35A3-24CA-446E-9E0D-2303A542ED5B}" dt="2025-04-28T08:25:55.874" v="342"/>
          <pc:sldLayoutMkLst>
            <pc:docMk/>
            <pc:sldMasterMk cId="413777542" sldId="2147483660"/>
            <pc:sldLayoutMk cId="3682493326" sldId="2147483672"/>
          </pc:sldLayoutMkLst>
        </pc:sldLayoutChg>
        <pc:sldLayoutChg chg="setBg">
          <pc:chgData name="Kateřina Kottová" userId="9b27f4923a9aaa48" providerId="LiveId" clId="{9F5D35A3-24CA-446E-9E0D-2303A542ED5B}" dt="2025-04-28T08:25:55.874" v="342"/>
          <pc:sldLayoutMkLst>
            <pc:docMk/>
            <pc:sldMasterMk cId="413777542" sldId="2147483660"/>
            <pc:sldLayoutMk cId="4043260987" sldId="2147483673"/>
          </pc:sldLayoutMkLst>
        </pc:sldLayoutChg>
        <pc:sldLayoutChg chg="setBg">
          <pc:chgData name="Kateřina Kottová" userId="9b27f4923a9aaa48" providerId="LiveId" clId="{9F5D35A3-24CA-446E-9E0D-2303A542ED5B}" dt="2025-04-28T08:25:55.874" v="342"/>
          <pc:sldLayoutMkLst>
            <pc:docMk/>
            <pc:sldMasterMk cId="413777542" sldId="2147483660"/>
            <pc:sldLayoutMk cId="2500425828" sldId="2147483674"/>
          </pc:sldLayoutMkLst>
        </pc:sldLayoutChg>
        <pc:sldLayoutChg chg="setBg">
          <pc:chgData name="Kateřina Kottová" userId="9b27f4923a9aaa48" providerId="LiveId" clId="{9F5D35A3-24CA-446E-9E0D-2303A542ED5B}" dt="2025-04-28T08:25:55.874" v="342"/>
          <pc:sldLayoutMkLst>
            <pc:docMk/>
            <pc:sldMasterMk cId="413777542" sldId="2147483660"/>
            <pc:sldLayoutMk cId="3807217846" sldId="2147483675"/>
          </pc:sldLayoutMkLst>
        </pc:sldLayoutChg>
        <pc:sldLayoutChg chg="setBg">
          <pc:chgData name="Kateřina Kottová" userId="9b27f4923a9aaa48" providerId="LiveId" clId="{9F5D35A3-24CA-446E-9E0D-2303A542ED5B}" dt="2025-04-28T08:25:55.874" v="342"/>
          <pc:sldLayoutMkLst>
            <pc:docMk/>
            <pc:sldMasterMk cId="413777542" sldId="2147483660"/>
            <pc:sldLayoutMk cId="1226691516" sldId="2147483676"/>
          </pc:sldLayoutMkLst>
        </pc:sldLayoutChg>
        <pc:sldLayoutChg chg="setBg">
          <pc:chgData name="Kateřina Kottová" userId="9b27f4923a9aaa48" providerId="LiveId" clId="{9F5D35A3-24CA-446E-9E0D-2303A542ED5B}" dt="2025-04-28T08:25:55.874" v="342"/>
          <pc:sldLayoutMkLst>
            <pc:docMk/>
            <pc:sldMasterMk cId="413777542" sldId="2147483660"/>
            <pc:sldLayoutMk cId="1322552114" sldId="2147483677"/>
          </pc:sldLayoutMkLst>
        </pc:sldLayoutChg>
      </pc:sldMasterChg>
    </pc:docChg>
  </pc:docChgLst>
  <pc:docChgLst>
    <pc:chgData name="Kateřina Kottová" userId="9b27f4923a9aaa48" providerId="LiveId" clId="{1390CFFE-81DF-44FC-96A7-1928BB32660F}"/>
    <pc:docChg chg="custSel addSld modSld modMainMaster">
      <pc:chgData name="Kateřina Kottová" userId="9b27f4923a9aaa48" providerId="LiveId" clId="{1390CFFE-81DF-44FC-96A7-1928BB32660F}" dt="2025-03-24T11:39:53.314" v="11" actId="1076"/>
      <pc:docMkLst>
        <pc:docMk/>
      </pc:docMkLst>
      <pc:sldChg chg="addSp delSp modSp mod setBg addAnim modAnim">
        <pc:chgData name="Kateřina Kottová" userId="9b27f4923a9aaa48" providerId="LiveId" clId="{1390CFFE-81DF-44FC-96A7-1928BB32660F}" dt="2025-03-24T11:39:53.314" v="11" actId="1076"/>
        <pc:sldMkLst>
          <pc:docMk/>
          <pc:sldMk cId="4189125742" sldId="256"/>
        </pc:sldMkLst>
        <pc:spChg chg="mod">
          <ac:chgData name="Kateřina Kottová" userId="9b27f4923a9aaa48" providerId="LiveId" clId="{1390CFFE-81DF-44FC-96A7-1928BB32660F}" dt="2025-03-24T11:39:36.028" v="8" actId="122"/>
          <ac:spMkLst>
            <pc:docMk/>
            <pc:sldMk cId="4189125742" sldId="256"/>
            <ac:spMk id="2" creationId="{4303D3B6-A35D-108B-0A31-01117ECF7567}"/>
          </ac:spMkLst>
        </pc:spChg>
        <pc:spChg chg="mod">
          <ac:chgData name="Kateřina Kottová" userId="9b27f4923a9aaa48" providerId="LiveId" clId="{1390CFFE-81DF-44FC-96A7-1928BB32660F}" dt="2025-03-24T11:39:53.314" v="11" actId="1076"/>
          <ac:spMkLst>
            <pc:docMk/>
            <pc:sldMk cId="4189125742" sldId="256"/>
            <ac:spMk id="3" creationId="{D77A9288-F6ED-650E-1B0F-FC277B585687}"/>
          </ac:spMkLst>
        </pc:spChg>
        <pc:spChg chg="add">
          <ac:chgData name="Kateřina Kottová" userId="9b27f4923a9aaa48" providerId="LiveId" clId="{1390CFFE-81DF-44FC-96A7-1928BB32660F}" dt="2025-03-24T11:39:29.173" v="5" actId="26606"/>
          <ac:spMkLst>
            <pc:docMk/>
            <pc:sldMk cId="4189125742" sldId="256"/>
            <ac:spMk id="93" creationId="{4D6A640B-6684-4338-9199-6EE758735581}"/>
          </ac:spMkLst>
        </pc:spChg>
        <pc:spChg chg="add">
          <ac:chgData name="Kateřina Kottová" userId="9b27f4923a9aaa48" providerId="LiveId" clId="{1390CFFE-81DF-44FC-96A7-1928BB32660F}" dt="2025-03-24T11:39:29.173" v="5" actId="26606"/>
          <ac:spMkLst>
            <pc:docMk/>
            <pc:sldMk cId="4189125742" sldId="256"/>
            <ac:spMk id="151" creationId="{FF5E4228-419E-44B9-B090-94A9540E5B3F}"/>
          </ac:spMkLst>
        </pc:spChg>
        <pc:grpChg chg="add">
          <ac:chgData name="Kateřina Kottová" userId="9b27f4923a9aaa48" providerId="LiveId" clId="{1390CFFE-81DF-44FC-96A7-1928BB32660F}" dt="2025-03-24T11:39:29.173" v="5" actId="26606"/>
          <ac:grpSpMkLst>
            <pc:docMk/>
            <pc:sldMk cId="4189125742" sldId="256"/>
            <ac:grpSpMk id="95" creationId="{5BAB052D-92E4-4715-895B-E423230754C2}"/>
          </ac:grpSpMkLst>
        </pc:grpChg>
      </pc:sldChg>
      <pc:sldChg chg="addSp modSp mod setBg setClrOvrMap">
        <pc:chgData name="Kateřina Kottová" userId="9b27f4923a9aaa48" providerId="LiveId" clId="{1390CFFE-81DF-44FC-96A7-1928BB32660F}" dt="2025-03-24T11:39:07.461" v="1"/>
        <pc:sldMkLst>
          <pc:docMk/>
          <pc:sldMk cId="3315473805" sldId="257"/>
        </pc:sldMkLst>
        <pc:spChg chg="mod">
          <ac:chgData name="Kateřina Kottová" userId="9b27f4923a9aaa48" providerId="LiveId" clId="{1390CFFE-81DF-44FC-96A7-1928BB32660F}" dt="2025-03-24T11:38:54.268" v="0" actId="26606"/>
          <ac:spMkLst>
            <pc:docMk/>
            <pc:sldMk cId="3315473805" sldId="257"/>
            <ac:spMk id="2" creationId="{82F1FCD0-8903-77B0-66FD-84C874DA4582}"/>
          </ac:spMkLst>
        </pc:spChg>
        <pc:spChg chg="add">
          <ac:chgData name="Kateřina Kottová" userId="9b27f4923a9aaa48" providerId="LiveId" clId="{1390CFFE-81DF-44FC-96A7-1928BB32660F}" dt="2025-03-24T11:38:54.268" v="0" actId="26606"/>
          <ac:spMkLst>
            <pc:docMk/>
            <pc:sldMk cId="3315473805" sldId="257"/>
            <ac:spMk id="8" creationId="{E9B448F0-DA06-4165-AB5F-4330A20E06D0}"/>
          </ac:spMkLst>
        </pc:spChg>
        <pc:grpChg chg="add">
          <ac:chgData name="Kateřina Kottová" userId="9b27f4923a9aaa48" providerId="LiveId" clId="{1390CFFE-81DF-44FC-96A7-1928BB32660F}" dt="2025-03-24T11:38:54.268" v="0" actId="26606"/>
          <ac:grpSpMkLst>
            <pc:docMk/>
            <pc:sldMk cId="3315473805" sldId="257"/>
            <ac:grpSpMk id="12" creationId="{2576BCDF-119F-4EB5-83D7-ED823C93EBBD}"/>
          </ac:grpSpMkLst>
        </pc:grpChg>
        <pc:grpChg chg="add">
          <ac:chgData name="Kateřina Kottová" userId="9b27f4923a9aaa48" providerId="LiveId" clId="{1390CFFE-81DF-44FC-96A7-1928BB32660F}" dt="2025-03-24T11:38:54.268" v="0" actId="26606"/>
          <ac:grpSpMkLst>
            <pc:docMk/>
            <pc:sldMk cId="3315473805" sldId="257"/>
            <ac:grpSpMk id="41" creationId="{8DB4BB99-C854-45F9-BED1-63D15E3A2411}"/>
          </ac:grpSpMkLst>
        </pc:grpChg>
        <pc:picChg chg="add">
          <ac:chgData name="Kateřina Kottová" userId="9b27f4923a9aaa48" providerId="LiveId" clId="{1390CFFE-81DF-44FC-96A7-1928BB32660F}" dt="2025-03-24T11:38:54.268" v="0" actId="26606"/>
          <ac:picMkLst>
            <pc:docMk/>
            <pc:sldMk cId="3315473805" sldId="257"/>
            <ac:picMk id="10" creationId="{92D83638-A467-411A-9C31-FE9A111CD885}"/>
          </ac:picMkLst>
        </pc:picChg>
      </pc:sldChg>
      <pc:sldChg chg="addSp modSp mod setBg setClrOvrMap">
        <pc:chgData name="Kateřina Kottová" userId="9b27f4923a9aaa48" providerId="LiveId" clId="{1390CFFE-81DF-44FC-96A7-1928BB32660F}" dt="2025-03-24T11:39:14.711" v="2" actId="26606"/>
        <pc:sldMkLst>
          <pc:docMk/>
          <pc:sldMk cId="2445043691" sldId="258"/>
        </pc:sldMkLst>
        <pc:spChg chg="mod">
          <ac:chgData name="Kateřina Kottová" userId="9b27f4923a9aaa48" providerId="LiveId" clId="{1390CFFE-81DF-44FC-96A7-1928BB32660F}" dt="2025-03-24T11:39:14.711" v="2" actId="26606"/>
          <ac:spMkLst>
            <pc:docMk/>
            <pc:sldMk cId="2445043691" sldId="258"/>
            <ac:spMk id="2" creationId="{54B92634-114B-3592-BE09-E59EC961E1B0}"/>
          </ac:spMkLst>
        </pc:spChg>
        <pc:spChg chg="mod">
          <ac:chgData name="Kateřina Kottová" userId="9b27f4923a9aaa48" providerId="LiveId" clId="{1390CFFE-81DF-44FC-96A7-1928BB32660F}" dt="2025-03-24T11:39:14.711" v="2" actId="26606"/>
          <ac:spMkLst>
            <pc:docMk/>
            <pc:sldMk cId="2445043691" sldId="258"/>
            <ac:spMk id="3" creationId="{385C145C-56AC-078D-203E-38160949506D}"/>
          </ac:spMkLst>
        </pc:spChg>
        <pc:spChg chg="add">
          <ac:chgData name="Kateřina Kottová" userId="9b27f4923a9aaa48" providerId="LiveId" clId="{1390CFFE-81DF-44FC-96A7-1928BB32660F}" dt="2025-03-24T11:39:14.711" v="2" actId="26606"/>
          <ac:spMkLst>
            <pc:docMk/>
            <pc:sldMk cId="2445043691" sldId="258"/>
            <ac:spMk id="8" creationId="{E9B448F0-DA06-4165-AB5F-4330A20E06D0}"/>
          </ac:spMkLst>
        </pc:spChg>
        <pc:grpChg chg="add">
          <ac:chgData name="Kateřina Kottová" userId="9b27f4923a9aaa48" providerId="LiveId" clId="{1390CFFE-81DF-44FC-96A7-1928BB32660F}" dt="2025-03-24T11:39:14.711" v="2" actId="26606"/>
          <ac:grpSpMkLst>
            <pc:docMk/>
            <pc:sldMk cId="2445043691" sldId="258"/>
            <ac:grpSpMk id="12" creationId="{2576BCDF-119F-4EB5-83D7-ED823C93EBBD}"/>
          </ac:grpSpMkLst>
        </pc:grpChg>
        <pc:grpChg chg="add">
          <ac:chgData name="Kateřina Kottová" userId="9b27f4923a9aaa48" providerId="LiveId" clId="{1390CFFE-81DF-44FC-96A7-1928BB32660F}" dt="2025-03-24T11:39:14.711" v="2" actId="26606"/>
          <ac:grpSpMkLst>
            <pc:docMk/>
            <pc:sldMk cId="2445043691" sldId="258"/>
            <ac:grpSpMk id="41" creationId="{8DB4BB99-C854-45F9-BED1-63D15E3A2411}"/>
          </ac:grpSpMkLst>
        </pc:grpChg>
        <pc:picChg chg="add">
          <ac:chgData name="Kateřina Kottová" userId="9b27f4923a9aaa48" providerId="LiveId" clId="{1390CFFE-81DF-44FC-96A7-1928BB32660F}" dt="2025-03-24T11:39:14.711" v="2" actId="26606"/>
          <ac:picMkLst>
            <pc:docMk/>
            <pc:sldMk cId="2445043691" sldId="258"/>
            <ac:picMk id="10" creationId="{92D83638-A467-411A-9C31-FE9A111CD885}"/>
          </ac:picMkLst>
        </pc:picChg>
      </pc:sldChg>
      <pc:sldChg chg="addSp modSp new mod setBg setClrOvrMap">
        <pc:chgData name="Kateřina Kottová" userId="9b27f4923a9aaa48" providerId="LiveId" clId="{1390CFFE-81DF-44FC-96A7-1928BB32660F}" dt="2025-03-24T11:39:21.555" v="4" actId="26606"/>
        <pc:sldMkLst>
          <pc:docMk/>
          <pc:sldMk cId="3503740924" sldId="259"/>
        </pc:sldMkLst>
        <pc:spChg chg="mod">
          <ac:chgData name="Kateřina Kottová" userId="9b27f4923a9aaa48" providerId="LiveId" clId="{1390CFFE-81DF-44FC-96A7-1928BB32660F}" dt="2025-03-24T11:39:21.555" v="4" actId="26606"/>
          <ac:spMkLst>
            <pc:docMk/>
            <pc:sldMk cId="3503740924" sldId="259"/>
            <ac:spMk id="2" creationId="{D1711D1E-BAB6-5C4C-82D5-94FC075B548E}"/>
          </ac:spMkLst>
        </pc:spChg>
        <pc:spChg chg="mod">
          <ac:chgData name="Kateřina Kottová" userId="9b27f4923a9aaa48" providerId="LiveId" clId="{1390CFFE-81DF-44FC-96A7-1928BB32660F}" dt="2025-03-24T11:39:21.555" v="4" actId="26606"/>
          <ac:spMkLst>
            <pc:docMk/>
            <pc:sldMk cId="3503740924" sldId="259"/>
            <ac:spMk id="3" creationId="{26AE8014-4A64-0872-2CE8-1458E3DEFE08}"/>
          </ac:spMkLst>
        </pc:spChg>
        <pc:spChg chg="add">
          <ac:chgData name="Kateřina Kottová" userId="9b27f4923a9aaa48" providerId="LiveId" clId="{1390CFFE-81DF-44FC-96A7-1928BB32660F}" dt="2025-03-24T11:39:21.555" v="4" actId="26606"/>
          <ac:spMkLst>
            <pc:docMk/>
            <pc:sldMk cId="3503740924" sldId="259"/>
            <ac:spMk id="8" creationId="{E9B448F0-DA06-4165-AB5F-4330A20E06D0}"/>
          </ac:spMkLst>
        </pc:spChg>
        <pc:grpChg chg="add">
          <ac:chgData name="Kateřina Kottová" userId="9b27f4923a9aaa48" providerId="LiveId" clId="{1390CFFE-81DF-44FC-96A7-1928BB32660F}" dt="2025-03-24T11:39:21.555" v="4" actId="26606"/>
          <ac:grpSpMkLst>
            <pc:docMk/>
            <pc:sldMk cId="3503740924" sldId="259"/>
            <ac:grpSpMk id="12" creationId="{2576BCDF-119F-4EB5-83D7-ED823C93EBBD}"/>
          </ac:grpSpMkLst>
        </pc:grpChg>
        <pc:grpChg chg="add">
          <ac:chgData name="Kateřina Kottová" userId="9b27f4923a9aaa48" providerId="LiveId" clId="{1390CFFE-81DF-44FC-96A7-1928BB32660F}" dt="2025-03-24T11:39:21.555" v="4" actId="26606"/>
          <ac:grpSpMkLst>
            <pc:docMk/>
            <pc:sldMk cId="3503740924" sldId="259"/>
            <ac:grpSpMk id="41" creationId="{8DB4BB99-C854-45F9-BED1-63D15E3A2411}"/>
          </ac:grpSpMkLst>
        </pc:grpChg>
        <pc:picChg chg="add">
          <ac:chgData name="Kateřina Kottová" userId="9b27f4923a9aaa48" providerId="LiveId" clId="{1390CFFE-81DF-44FC-96A7-1928BB32660F}" dt="2025-03-24T11:39:21.555" v="4" actId="26606"/>
          <ac:picMkLst>
            <pc:docMk/>
            <pc:sldMk cId="3503740924" sldId="259"/>
            <ac:picMk id="10" creationId="{92D83638-A467-411A-9C31-FE9A111CD885}"/>
          </ac:picMkLst>
        </pc:picChg>
      </pc:sldChg>
      <pc:sldMasterChg chg="setBg modSldLayout">
        <pc:chgData name="Kateřina Kottová" userId="9b27f4923a9aaa48" providerId="LiveId" clId="{1390CFFE-81DF-44FC-96A7-1928BB32660F}" dt="2025-03-24T11:39:07.461" v="1"/>
        <pc:sldMasterMkLst>
          <pc:docMk/>
          <pc:sldMasterMk cId="413777542" sldId="2147483660"/>
        </pc:sldMasterMkLst>
        <pc:sldLayoutChg chg="setBg">
          <pc:chgData name="Kateřina Kottová" userId="9b27f4923a9aaa48" providerId="LiveId" clId="{1390CFFE-81DF-44FC-96A7-1928BB32660F}" dt="2025-03-24T11:39:07.461" v="1"/>
          <pc:sldLayoutMkLst>
            <pc:docMk/>
            <pc:sldMasterMk cId="413777542" sldId="2147483660"/>
            <pc:sldLayoutMk cId="2208726641" sldId="2147483661"/>
          </pc:sldLayoutMkLst>
        </pc:sldLayoutChg>
        <pc:sldLayoutChg chg="setBg">
          <pc:chgData name="Kateřina Kottová" userId="9b27f4923a9aaa48" providerId="LiveId" clId="{1390CFFE-81DF-44FC-96A7-1928BB32660F}" dt="2025-03-24T11:39:07.461" v="1"/>
          <pc:sldLayoutMkLst>
            <pc:docMk/>
            <pc:sldMasterMk cId="413777542" sldId="2147483660"/>
            <pc:sldLayoutMk cId="2867709434" sldId="2147483662"/>
          </pc:sldLayoutMkLst>
        </pc:sldLayoutChg>
        <pc:sldLayoutChg chg="setBg">
          <pc:chgData name="Kateřina Kottová" userId="9b27f4923a9aaa48" providerId="LiveId" clId="{1390CFFE-81DF-44FC-96A7-1928BB32660F}" dt="2025-03-24T11:39:07.461" v="1"/>
          <pc:sldLayoutMkLst>
            <pc:docMk/>
            <pc:sldMasterMk cId="413777542" sldId="2147483660"/>
            <pc:sldLayoutMk cId="1653446586" sldId="2147483663"/>
          </pc:sldLayoutMkLst>
        </pc:sldLayoutChg>
        <pc:sldLayoutChg chg="setBg">
          <pc:chgData name="Kateřina Kottová" userId="9b27f4923a9aaa48" providerId="LiveId" clId="{1390CFFE-81DF-44FC-96A7-1928BB32660F}" dt="2025-03-24T11:39:07.461" v="1"/>
          <pc:sldLayoutMkLst>
            <pc:docMk/>
            <pc:sldMasterMk cId="413777542" sldId="2147483660"/>
            <pc:sldLayoutMk cId="2649526937" sldId="2147483664"/>
          </pc:sldLayoutMkLst>
        </pc:sldLayoutChg>
        <pc:sldLayoutChg chg="setBg">
          <pc:chgData name="Kateřina Kottová" userId="9b27f4923a9aaa48" providerId="LiveId" clId="{1390CFFE-81DF-44FC-96A7-1928BB32660F}" dt="2025-03-24T11:39:07.461" v="1"/>
          <pc:sldLayoutMkLst>
            <pc:docMk/>
            <pc:sldMasterMk cId="413777542" sldId="2147483660"/>
            <pc:sldLayoutMk cId="2572549607" sldId="2147483665"/>
          </pc:sldLayoutMkLst>
        </pc:sldLayoutChg>
        <pc:sldLayoutChg chg="setBg">
          <pc:chgData name="Kateřina Kottová" userId="9b27f4923a9aaa48" providerId="LiveId" clId="{1390CFFE-81DF-44FC-96A7-1928BB32660F}" dt="2025-03-24T11:39:07.461" v="1"/>
          <pc:sldLayoutMkLst>
            <pc:docMk/>
            <pc:sldMasterMk cId="413777542" sldId="2147483660"/>
            <pc:sldLayoutMk cId="727351852" sldId="2147483666"/>
          </pc:sldLayoutMkLst>
        </pc:sldLayoutChg>
        <pc:sldLayoutChg chg="setBg">
          <pc:chgData name="Kateřina Kottová" userId="9b27f4923a9aaa48" providerId="LiveId" clId="{1390CFFE-81DF-44FC-96A7-1928BB32660F}" dt="2025-03-24T11:39:07.461" v="1"/>
          <pc:sldLayoutMkLst>
            <pc:docMk/>
            <pc:sldMasterMk cId="413777542" sldId="2147483660"/>
            <pc:sldLayoutMk cId="3911170185" sldId="2147483667"/>
          </pc:sldLayoutMkLst>
        </pc:sldLayoutChg>
        <pc:sldLayoutChg chg="setBg">
          <pc:chgData name="Kateřina Kottová" userId="9b27f4923a9aaa48" providerId="LiveId" clId="{1390CFFE-81DF-44FC-96A7-1928BB32660F}" dt="2025-03-24T11:39:07.461" v="1"/>
          <pc:sldLayoutMkLst>
            <pc:docMk/>
            <pc:sldMasterMk cId="413777542" sldId="2147483660"/>
            <pc:sldLayoutMk cId="3628639202" sldId="2147483668"/>
          </pc:sldLayoutMkLst>
        </pc:sldLayoutChg>
        <pc:sldLayoutChg chg="setBg">
          <pc:chgData name="Kateřina Kottová" userId="9b27f4923a9aaa48" providerId="LiveId" clId="{1390CFFE-81DF-44FC-96A7-1928BB32660F}" dt="2025-03-24T11:39:07.461" v="1"/>
          <pc:sldLayoutMkLst>
            <pc:docMk/>
            <pc:sldMasterMk cId="413777542" sldId="2147483660"/>
            <pc:sldLayoutMk cId="424534177" sldId="2147483669"/>
          </pc:sldLayoutMkLst>
        </pc:sldLayoutChg>
        <pc:sldLayoutChg chg="setBg">
          <pc:chgData name="Kateřina Kottová" userId="9b27f4923a9aaa48" providerId="LiveId" clId="{1390CFFE-81DF-44FC-96A7-1928BB32660F}" dt="2025-03-24T11:39:07.461" v="1"/>
          <pc:sldLayoutMkLst>
            <pc:docMk/>
            <pc:sldMasterMk cId="413777542" sldId="2147483660"/>
            <pc:sldLayoutMk cId="1960617717" sldId="2147483670"/>
          </pc:sldLayoutMkLst>
        </pc:sldLayoutChg>
        <pc:sldLayoutChg chg="setBg">
          <pc:chgData name="Kateřina Kottová" userId="9b27f4923a9aaa48" providerId="LiveId" clId="{1390CFFE-81DF-44FC-96A7-1928BB32660F}" dt="2025-03-24T11:39:07.461" v="1"/>
          <pc:sldLayoutMkLst>
            <pc:docMk/>
            <pc:sldMasterMk cId="413777542" sldId="2147483660"/>
            <pc:sldLayoutMk cId="760053544" sldId="2147483671"/>
          </pc:sldLayoutMkLst>
        </pc:sldLayoutChg>
        <pc:sldLayoutChg chg="setBg">
          <pc:chgData name="Kateřina Kottová" userId="9b27f4923a9aaa48" providerId="LiveId" clId="{1390CFFE-81DF-44FC-96A7-1928BB32660F}" dt="2025-03-24T11:39:07.461" v="1"/>
          <pc:sldLayoutMkLst>
            <pc:docMk/>
            <pc:sldMasterMk cId="413777542" sldId="2147483660"/>
            <pc:sldLayoutMk cId="3682493326" sldId="2147483672"/>
          </pc:sldLayoutMkLst>
        </pc:sldLayoutChg>
        <pc:sldLayoutChg chg="setBg">
          <pc:chgData name="Kateřina Kottová" userId="9b27f4923a9aaa48" providerId="LiveId" clId="{1390CFFE-81DF-44FC-96A7-1928BB32660F}" dt="2025-03-24T11:39:07.461" v="1"/>
          <pc:sldLayoutMkLst>
            <pc:docMk/>
            <pc:sldMasterMk cId="413777542" sldId="2147483660"/>
            <pc:sldLayoutMk cId="4043260987" sldId="2147483673"/>
          </pc:sldLayoutMkLst>
        </pc:sldLayoutChg>
        <pc:sldLayoutChg chg="setBg">
          <pc:chgData name="Kateřina Kottová" userId="9b27f4923a9aaa48" providerId="LiveId" clId="{1390CFFE-81DF-44FC-96A7-1928BB32660F}" dt="2025-03-24T11:39:07.461" v="1"/>
          <pc:sldLayoutMkLst>
            <pc:docMk/>
            <pc:sldMasterMk cId="413777542" sldId="2147483660"/>
            <pc:sldLayoutMk cId="2500425828" sldId="2147483674"/>
          </pc:sldLayoutMkLst>
        </pc:sldLayoutChg>
        <pc:sldLayoutChg chg="setBg">
          <pc:chgData name="Kateřina Kottová" userId="9b27f4923a9aaa48" providerId="LiveId" clId="{1390CFFE-81DF-44FC-96A7-1928BB32660F}" dt="2025-03-24T11:39:07.461" v="1"/>
          <pc:sldLayoutMkLst>
            <pc:docMk/>
            <pc:sldMasterMk cId="413777542" sldId="2147483660"/>
            <pc:sldLayoutMk cId="3807217846" sldId="2147483675"/>
          </pc:sldLayoutMkLst>
        </pc:sldLayoutChg>
        <pc:sldLayoutChg chg="setBg">
          <pc:chgData name="Kateřina Kottová" userId="9b27f4923a9aaa48" providerId="LiveId" clId="{1390CFFE-81DF-44FC-96A7-1928BB32660F}" dt="2025-03-24T11:39:07.461" v="1"/>
          <pc:sldLayoutMkLst>
            <pc:docMk/>
            <pc:sldMasterMk cId="413777542" sldId="2147483660"/>
            <pc:sldLayoutMk cId="1226691516" sldId="2147483676"/>
          </pc:sldLayoutMkLst>
        </pc:sldLayoutChg>
        <pc:sldLayoutChg chg="setBg">
          <pc:chgData name="Kateřina Kottová" userId="9b27f4923a9aaa48" providerId="LiveId" clId="{1390CFFE-81DF-44FC-96A7-1928BB32660F}" dt="2025-03-24T11:39:07.461" v="1"/>
          <pc:sldLayoutMkLst>
            <pc:docMk/>
            <pc:sldMasterMk cId="413777542" sldId="2147483660"/>
            <pc:sldLayoutMk cId="1322552114" sldId="2147483677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A2479D-6CBA-4B29-9DF4-63EC2370D00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13060F-D541-4469-A9FC-4CFDBA3EC304}">
      <dgm:prSet/>
      <dgm:spPr>
        <a:solidFill>
          <a:srgbClr val="99CCFF"/>
        </a:solidFill>
      </dgm:spPr>
      <dgm:t>
        <a:bodyPr/>
        <a:lstStyle/>
        <a:p>
          <a:r>
            <a:rPr lang="cs-CZ" dirty="0"/>
            <a:t>Kritická infrastruktura </a:t>
          </a:r>
          <a:endParaRPr lang="en-US" dirty="0"/>
        </a:p>
      </dgm:t>
    </dgm:pt>
    <dgm:pt modelId="{1AB37EE9-788A-4B91-BDC9-3566D087C3F3}" type="parTrans" cxnId="{A019C085-8300-4475-AE3D-11726FA711B6}">
      <dgm:prSet/>
      <dgm:spPr/>
      <dgm:t>
        <a:bodyPr/>
        <a:lstStyle/>
        <a:p>
          <a:endParaRPr lang="en-US"/>
        </a:p>
      </dgm:t>
    </dgm:pt>
    <dgm:pt modelId="{4EEADE2B-3B4D-445E-9CAB-CCE1A1E9460B}" type="sibTrans" cxnId="{A019C085-8300-4475-AE3D-11726FA711B6}">
      <dgm:prSet/>
      <dgm:spPr/>
      <dgm:t>
        <a:bodyPr/>
        <a:lstStyle/>
        <a:p>
          <a:endParaRPr lang="en-US"/>
        </a:p>
      </dgm:t>
    </dgm:pt>
    <dgm:pt modelId="{A865DA72-359F-49B4-810B-55E3E5AA03EF}">
      <dgm:prSet/>
      <dgm:spPr>
        <a:solidFill>
          <a:srgbClr val="6699FF"/>
        </a:solidFill>
      </dgm:spPr>
      <dgm:t>
        <a:bodyPr/>
        <a:lstStyle/>
        <a:p>
          <a:r>
            <a:rPr lang="cs-CZ" dirty="0"/>
            <a:t>Průřezová a odvětvová kritéria </a:t>
          </a:r>
          <a:endParaRPr lang="en-US" dirty="0"/>
        </a:p>
      </dgm:t>
    </dgm:pt>
    <dgm:pt modelId="{B904D8B9-1AEE-4C8E-AE25-DED7C434C86A}" type="parTrans" cxnId="{4F1B9A60-7713-41FE-AB22-196298E1F6B4}">
      <dgm:prSet/>
      <dgm:spPr/>
      <dgm:t>
        <a:bodyPr/>
        <a:lstStyle/>
        <a:p>
          <a:endParaRPr lang="en-US"/>
        </a:p>
      </dgm:t>
    </dgm:pt>
    <dgm:pt modelId="{664213E7-1FC6-439A-899F-2537BEE2EBF9}" type="sibTrans" cxnId="{4F1B9A60-7713-41FE-AB22-196298E1F6B4}">
      <dgm:prSet/>
      <dgm:spPr/>
      <dgm:t>
        <a:bodyPr/>
        <a:lstStyle/>
        <a:p>
          <a:endParaRPr lang="en-US"/>
        </a:p>
      </dgm:t>
    </dgm:pt>
    <dgm:pt modelId="{1FD64AF0-88CB-4E24-A035-951F75285EF5}">
      <dgm:prSet/>
      <dgm:spPr>
        <a:solidFill>
          <a:srgbClr val="66CCFF"/>
        </a:solidFill>
      </dgm:spPr>
      <dgm:t>
        <a:bodyPr/>
        <a:lstStyle/>
        <a:p>
          <a:r>
            <a:rPr lang="cs-CZ" dirty="0"/>
            <a:t>Prvky a subjekt KI </a:t>
          </a:r>
          <a:endParaRPr lang="en-US" dirty="0"/>
        </a:p>
      </dgm:t>
    </dgm:pt>
    <dgm:pt modelId="{96FE1FC8-3E9A-4E8E-B4C9-477B765241CC}" type="parTrans" cxnId="{984DD15F-FDCB-43CA-A7BF-7C7A32C2D37C}">
      <dgm:prSet/>
      <dgm:spPr/>
      <dgm:t>
        <a:bodyPr/>
        <a:lstStyle/>
        <a:p>
          <a:endParaRPr lang="en-US"/>
        </a:p>
      </dgm:t>
    </dgm:pt>
    <dgm:pt modelId="{AD832D0F-43C9-49FA-9949-BD73AD7C070E}" type="sibTrans" cxnId="{984DD15F-FDCB-43CA-A7BF-7C7A32C2D37C}">
      <dgm:prSet/>
      <dgm:spPr/>
      <dgm:t>
        <a:bodyPr/>
        <a:lstStyle/>
        <a:p>
          <a:endParaRPr lang="en-US"/>
        </a:p>
      </dgm:t>
    </dgm:pt>
    <dgm:pt modelId="{2A85F9E9-6206-4412-A330-9FE2382ED256}">
      <dgm:prSet/>
      <dgm:spPr>
        <a:solidFill>
          <a:srgbClr val="00CCFF"/>
        </a:solidFill>
      </dgm:spPr>
      <dgm:t>
        <a:bodyPr/>
        <a:lstStyle/>
        <a:p>
          <a:r>
            <a:rPr lang="cs-CZ" dirty="0"/>
            <a:t>Kybernetická bezpečnost </a:t>
          </a:r>
          <a:endParaRPr lang="en-US" dirty="0"/>
        </a:p>
      </dgm:t>
    </dgm:pt>
    <dgm:pt modelId="{49099A15-F3DA-4A28-9FBC-CBEA9712B3D0}" type="parTrans" cxnId="{9EF2D2B3-FF71-4945-A0F2-B15F931B831C}">
      <dgm:prSet/>
      <dgm:spPr/>
      <dgm:t>
        <a:bodyPr/>
        <a:lstStyle/>
        <a:p>
          <a:endParaRPr lang="en-US"/>
        </a:p>
      </dgm:t>
    </dgm:pt>
    <dgm:pt modelId="{01777869-FDE1-4B61-A5AF-BCED8D41FE5F}" type="sibTrans" cxnId="{9EF2D2B3-FF71-4945-A0F2-B15F931B831C}">
      <dgm:prSet/>
      <dgm:spPr/>
      <dgm:t>
        <a:bodyPr/>
        <a:lstStyle/>
        <a:p>
          <a:endParaRPr lang="en-US"/>
        </a:p>
      </dgm:t>
    </dgm:pt>
    <dgm:pt modelId="{A6D5F6AF-2D9A-4BFD-A4EB-87A848FDE1BF}">
      <dgm:prSet/>
      <dgm:spPr>
        <a:solidFill>
          <a:srgbClr val="0099FF"/>
        </a:solidFill>
      </dgm:spPr>
      <dgm:t>
        <a:bodyPr/>
        <a:lstStyle/>
        <a:p>
          <a:r>
            <a:rPr lang="cs-CZ" dirty="0"/>
            <a:t>Základní pojmy </a:t>
          </a:r>
          <a:endParaRPr lang="en-US" dirty="0"/>
        </a:p>
      </dgm:t>
    </dgm:pt>
    <dgm:pt modelId="{0EE296A7-5D0F-420F-B649-800AA9BC1204}" type="parTrans" cxnId="{AAC0D181-AF63-474D-A837-EB951EA5B755}">
      <dgm:prSet/>
      <dgm:spPr/>
      <dgm:t>
        <a:bodyPr/>
        <a:lstStyle/>
        <a:p>
          <a:endParaRPr lang="en-US"/>
        </a:p>
      </dgm:t>
    </dgm:pt>
    <dgm:pt modelId="{0FF38041-BA1A-4A7F-8A26-0E4936B8B831}" type="sibTrans" cxnId="{AAC0D181-AF63-474D-A837-EB951EA5B755}">
      <dgm:prSet/>
      <dgm:spPr/>
      <dgm:t>
        <a:bodyPr/>
        <a:lstStyle/>
        <a:p>
          <a:endParaRPr lang="en-US"/>
        </a:p>
      </dgm:t>
    </dgm:pt>
    <dgm:pt modelId="{12981711-E1E5-45B9-970E-DDA81B31884D}">
      <dgm:prSet/>
      <dgm:spPr>
        <a:solidFill>
          <a:srgbClr val="0066FF"/>
        </a:solidFill>
      </dgm:spPr>
      <dgm:t>
        <a:bodyPr/>
        <a:lstStyle/>
        <a:p>
          <a:r>
            <a:rPr lang="cs-CZ" dirty="0"/>
            <a:t>NÚKIB </a:t>
          </a:r>
          <a:endParaRPr lang="en-US" dirty="0"/>
        </a:p>
      </dgm:t>
    </dgm:pt>
    <dgm:pt modelId="{DA45F8E0-35DB-43C6-B8DF-3B096B678085}" type="parTrans" cxnId="{4B22F62A-40F4-446C-981D-FEFF847C631A}">
      <dgm:prSet/>
      <dgm:spPr/>
      <dgm:t>
        <a:bodyPr/>
        <a:lstStyle/>
        <a:p>
          <a:endParaRPr lang="en-US"/>
        </a:p>
      </dgm:t>
    </dgm:pt>
    <dgm:pt modelId="{A52CA43D-7423-41B8-85F2-609208EE3AD0}" type="sibTrans" cxnId="{4B22F62A-40F4-446C-981D-FEFF847C631A}">
      <dgm:prSet/>
      <dgm:spPr/>
      <dgm:t>
        <a:bodyPr/>
        <a:lstStyle/>
        <a:p>
          <a:endParaRPr lang="en-US"/>
        </a:p>
      </dgm:t>
    </dgm:pt>
    <dgm:pt modelId="{31AF5A70-D4DA-4F6C-B641-1A8C1BF04A62}">
      <dgm:prSet/>
      <dgm:spPr>
        <a:solidFill>
          <a:srgbClr val="0000FF"/>
        </a:solidFill>
      </dgm:spPr>
      <dgm:t>
        <a:bodyPr/>
        <a:lstStyle/>
        <a:p>
          <a:r>
            <a:rPr lang="cs-CZ" dirty="0"/>
            <a:t>Vládní CERT </a:t>
          </a:r>
          <a:endParaRPr lang="en-US" dirty="0"/>
        </a:p>
      </dgm:t>
    </dgm:pt>
    <dgm:pt modelId="{6D28DB17-F109-4B88-91A4-0BE900EDE818}" type="parTrans" cxnId="{50DA3F31-083D-40F9-93CF-F4DEF83A3741}">
      <dgm:prSet/>
      <dgm:spPr/>
      <dgm:t>
        <a:bodyPr/>
        <a:lstStyle/>
        <a:p>
          <a:endParaRPr lang="en-US"/>
        </a:p>
      </dgm:t>
    </dgm:pt>
    <dgm:pt modelId="{755C9503-6D0B-4BF1-9498-79760F8AAE42}" type="sibTrans" cxnId="{50DA3F31-083D-40F9-93CF-F4DEF83A3741}">
      <dgm:prSet/>
      <dgm:spPr/>
      <dgm:t>
        <a:bodyPr/>
        <a:lstStyle/>
        <a:p>
          <a:endParaRPr lang="en-US"/>
        </a:p>
      </dgm:t>
    </dgm:pt>
    <dgm:pt modelId="{A0B03EBA-2BC5-475D-A0DD-61FB0E56117C}" type="pres">
      <dgm:prSet presAssocID="{81A2479D-6CBA-4B29-9DF4-63EC2370D004}" presName="diagram" presStyleCnt="0">
        <dgm:presLayoutVars>
          <dgm:dir/>
          <dgm:resizeHandles val="exact"/>
        </dgm:presLayoutVars>
      </dgm:prSet>
      <dgm:spPr/>
    </dgm:pt>
    <dgm:pt modelId="{5FCFD7D9-2068-45D8-A11E-9CA5B9EAD5C6}" type="pres">
      <dgm:prSet presAssocID="{4D13060F-D541-4469-A9FC-4CFDBA3EC304}" presName="node" presStyleLbl="node1" presStyleIdx="0" presStyleCnt="7">
        <dgm:presLayoutVars>
          <dgm:bulletEnabled val="1"/>
        </dgm:presLayoutVars>
      </dgm:prSet>
      <dgm:spPr/>
    </dgm:pt>
    <dgm:pt modelId="{B8DCB33E-378B-4293-804E-8FAD713F53E2}" type="pres">
      <dgm:prSet presAssocID="{4EEADE2B-3B4D-445E-9CAB-CCE1A1E9460B}" presName="sibTrans" presStyleCnt="0"/>
      <dgm:spPr/>
    </dgm:pt>
    <dgm:pt modelId="{A9D0D2ED-3BCB-47E9-A45F-456736F78392}" type="pres">
      <dgm:prSet presAssocID="{A865DA72-359F-49B4-810B-55E3E5AA03EF}" presName="node" presStyleLbl="node1" presStyleIdx="1" presStyleCnt="7">
        <dgm:presLayoutVars>
          <dgm:bulletEnabled val="1"/>
        </dgm:presLayoutVars>
      </dgm:prSet>
      <dgm:spPr/>
    </dgm:pt>
    <dgm:pt modelId="{4301F250-B43B-45EB-A105-E7FC38096043}" type="pres">
      <dgm:prSet presAssocID="{664213E7-1FC6-439A-899F-2537BEE2EBF9}" presName="sibTrans" presStyleCnt="0"/>
      <dgm:spPr/>
    </dgm:pt>
    <dgm:pt modelId="{608531D5-AB7D-482C-9E6B-2C161EE01C5D}" type="pres">
      <dgm:prSet presAssocID="{1FD64AF0-88CB-4E24-A035-951F75285EF5}" presName="node" presStyleLbl="node1" presStyleIdx="2" presStyleCnt="7">
        <dgm:presLayoutVars>
          <dgm:bulletEnabled val="1"/>
        </dgm:presLayoutVars>
      </dgm:prSet>
      <dgm:spPr/>
    </dgm:pt>
    <dgm:pt modelId="{A6FB6F13-C0BE-4497-A137-C466DA640175}" type="pres">
      <dgm:prSet presAssocID="{AD832D0F-43C9-49FA-9949-BD73AD7C070E}" presName="sibTrans" presStyleCnt="0"/>
      <dgm:spPr/>
    </dgm:pt>
    <dgm:pt modelId="{EC0DB829-4AF7-4A79-A396-95295E02EC4C}" type="pres">
      <dgm:prSet presAssocID="{2A85F9E9-6206-4412-A330-9FE2382ED256}" presName="node" presStyleLbl="node1" presStyleIdx="3" presStyleCnt="7">
        <dgm:presLayoutVars>
          <dgm:bulletEnabled val="1"/>
        </dgm:presLayoutVars>
      </dgm:prSet>
      <dgm:spPr/>
    </dgm:pt>
    <dgm:pt modelId="{A2270D2D-E9B2-4A2F-BF07-1D6E37EEFE1B}" type="pres">
      <dgm:prSet presAssocID="{01777869-FDE1-4B61-A5AF-BCED8D41FE5F}" presName="sibTrans" presStyleCnt="0"/>
      <dgm:spPr/>
    </dgm:pt>
    <dgm:pt modelId="{EC799EA5-8909-4420-93AC-C45F871DF0EC}" type="pres">
      <dgm:prSet presAssocID="{A6D5F6AF-2D9A-4BFD-A4EB-87A848FDE1BF}" presName="node" presStyleLbl="node1" presStyleIdx="4" presStyleCnt="7">
        <dgm:presLayoutVars>
          <dgm:bulletEnabled val="1"/>
        </dgm:presLayoutVars>
      </dgm:prSet>
      <dgm:spPr/>
    </dgm:pt>
    <dgm:pt modelId="{0091D311-75AC-43DF-B428-7A08C1EA5445}" type="pres">
      <dgm:prSet presAssocID="{0FF38041-BA1A-4A7F-8A26-0E4936B8B831}" presName="sibTrans" presStyleCnt="0"/>
      <dgm:spPr/>
    </dgm:pt>
    <dgm:pt modelId="{F7AD4863-0684-4D77-BA3C-2943881D6E5C}" type="pres">
      <dgm:prSet presAssocID="{12981711-E1E5-45B9-970E-DDA81B31884D}" presName="node" presStyleLbl="node1" presStyleIdx="5" presStyleCnt="7">
        <dgm:presLayoutVars>
          <dgm:bulletEnabled val="1"/>
        </dgm:presLayoutVars>
      </dgm:prSet>
      <dgm:spPr/>
    </dgm:pt>
    <dgm:pt modelId="{D4A45385-755C-4DE9-BBC1-01817906B085}" type="pres">
      <dgm:prSet presAssocID="{A52CA43D-7423-41B8-85F2-609208EE3AD0}" presName="sibTrans" presStyleCnt="0"/>
      <dgm:spPr/>
    </dgm:pt>
    <dgm:pt modelId="{37695401-8115-48C8-8D41-27DBADA981C8}" type="pres">
      <dgm:prSet presAssocID="{31AF5A70-D4DA-4F6C-B641-1A8C1BF04A62}" presName="node" presStyleLbl="node1" presStyleIdx="6" presStyleCnt="7">
        <dgm:presLayoutVars>
          <dgm:bulletEnabled val="1"/>
        </dgm:presLayoutVars>
      </dgm:prSet>
      <dgm:spPr/>
    </dgm:pt>
  </dgm:ptLst>
  <dgm:cxnLst>
    <dgm:cxn modelId="{4B22F62A-40F4-446C-981D-FEFF847C631A}" srcId="{81A2479D-6CBA-4B29-9DF4-63EC2370D004}" destId="{12981711-E1E5-45B9-970E-DDA81B31884D}" srcOrd="5" destOrd="0" parTransId="{DA45F8E0-35DB-43C6-B8DF-3B096B678085}" sibTransId="{A52CA43D-7423-41B8-85F2-609208EE3AD0}"/>
    <dgm:cxn modelId="{50DA3F31-083D-40F9-93CF-F4DEF83A3741}" srcId="{81A2479D-6CBA-4B29-9DF4-63EC2370D004}" destId="{31AF5A70-D4DA-4F6C-B641-1A8C1BF04A62}" srcOrd="6" destOrd="0" parTransId="{6D28DB17-F109-4B88-91A4-0BE900EDE818}" sibTransId="{755C9503-6D0B-4BF1-9498-79760F8AAE42}"/>
    <dgm:cxn modelId="{0757A534-6C29-4188-B5F4-2F29493024B5}" type="presOf" srcId="{12981711-E1E5-45B9-970E-DDA81B31884D}" destId="{F7AD4863-0684-4D77-BA3C-2943881D6E5C}" srcOrd="0" destOrd="0" presId="urn:microsoft.com/office/officeart/2005/8/layout/default"/>
    <dgm:cxn modelId="{984DD15F-FDCB-43CA-A7BF-7C7A32C2D37C}" srcId="{81A2479D-6CBA-4B29-9DF4-63EC2370D004}" destId="{1FD64AF0-88CB-4E24-A035-951F75285EF5}" srcOrd="2" destOrd="0" parTransId="{96FE1FC8-3E9A-4E8E-B4C9-477B765241CC}" sibTransId="{AD832D0F-43C9-49FA-9949-BD73AD7C070E}"/>
    <dgm:cxn modelId="{4F1B9A60-7713-41FE-AB22-196298E1F6B4}" srcId="{81A2479D-6CBA-4B29-9DF4-63EC2370D004}" destId="{A865DA72-359F-49B4-810B-55E3E5AA03EF}" srcOrd="1" destOrd="0" parTransId="{B904D8B9-1AEE-4C8E-AE25-DED7C434C86A}" sibTransId="{664213E7-1FC6-439A-899F-2537BEE2EBF9}"/>
    <dgm:cxn modelId="{84450741-75FF-4C06-A6CB-B0FEECD822D7}" type="presOf" srcId="{A865DA72-359F-49B4-810B-55E3E5AA03EF}" destId="{A9D0D2ED-3BCB-47E9-A45F-456736F78392}" srcOrd="0" destOrd="0" presId="urn:microsoft.com/office/officeart/2005/8/layout/default"/>
    <dgm:cxn modelId="{BC705F62-475E-4596-9DFC-D096D44A3316}" type="presOf" srcId="{1FD64AF0-88CB-4E24-A035-951F75285EF5}" destId="{608531D5-AB7D-482C-9E6B-2C161EE01C5D}" srcOrd="0" destOrd="0" presId="urn:microsoft.com/office/officeart/2005/8/layout/default"/>
    <dgm:cxn modelId="{BFDC045A-AF21-4E57-A819-658A4F467234}" type="presOf" srcId="{2A85F9E9-6206-4412-A330-9FE2382ED256}" destId="{EC0DB829-4AF7-4A79-A396-95295E02EC4C}" srcOrd="0" destOrd="0" presId="urn:microsoft.com/office/officeart/2005/8/layout/default"/>
    <dgm:cxn modelId="{AAC0D181-AF63-474D-A837-EB951EA5B755}" srcId="{81A2479D-6CBA-4B29-9DF4-63EC2370D004}" destId="{A6D5F6AF-2D9A-4BFD-A4EB-87A848FDE1BF}" srcOrd="4" destOrd="0" parTransId="{0EE296A7-5D0F-420F-B649-800AA9BC1204}" sibTransId="{0FF38041-BA1A-4A7F-8A26-0E4936B8B831}"/>
    <dgm:cxn modelId="{A019C085-8300-4475-AE3D-11726FA711B6}" srcId="{81A2479D-6CBA-4B29-9DF4-63EC2370D004}" destId="{4D13060F-D541-4469-A9FC-4CFDBA3EC304}" srcOrd="0" destOrd="0" parTransId="{1AB37EE9-788A-4B91-BDC9-3566D087C3F3}" sibTransId="{4EEADE2B-3B4D-445E-9CAB-CCE1A1E9460B}"/>
    <dgm:cxn modelId="{CB23218A-93FA-4BB5-9066-F2C7C8528064}" type="presOf" srcId="{81A2479D-6CBA-4B29-9DF4-63EC2370D004}" destId="{A0B03EBA-2BC5-475D-A0DD-61FB0E56117C}" srcOrd="0" destOrd="0" presId="urn:microsoft.com/office/officeart/2005/8/layout/default"/>
    <dgm:cxn modelId="{C4FA52AA-5756-43BF-A017-F7C15DB3AAF7}" type="presOf" srcId="{A6D5F6AF-2D9A-4BFD-A4EB-87A848FDE1BF}" destId="{EC799EA5-8909-4420-93AC-C45F871DF0EC}" srcOrd="0" destOrd="0" presId="urn:microsoft.com/office/officeart/2005/8/layout/default"/>
    <dgm:cxn modelId="{9EF2D2B3-FF71-4945-A0F2-B15F931B831C}" srcId="{81A2479D-6CBA-4B29-9DF4-63EC2370D004}" destId="{2A85F9E9-6206-4412-A330-9FE2382ED256}" srcOrd="3" destOrd="0" parTransId="{49099A15-F3DA-4A28-9FBC-CBEA9712B3D0}" sibTransId="{01777869-FDE1-4B61-A5AF-BCED8D41FE5F}"/>
    <dgm:cxn modelId="{9CFC05D6-0AA7-463F-81AC-CEBECE802652}" type="presOf" srcId="{31AF5A70-D4DA-4F6C-B641-1A8C1BF04A62}" destId="{37695401-8115-48C8-8D41-27DBADA981C8}" srcOrd="0" destOrd="0" presId="urn:microsoft.com/office/officeart/2005/8/layout/default"/>
    <dgm:cxn modelId="{765BC2DC-A2E5-4515-8114-666A3F020DDF}" type="presOf" srcId="{4D13060F-D541-4469-A9FC-4CFDBA3EC304}" destId="{5FCFD7D9-2068-45D8-A11E-9CA5B9EAD5C6}" srcOrd="0" destOrd="0" presId="urn:microsoft.com/office/officeart/2005/8/layout/default"/>
    <dgm:cxn modelId="{01B34A56-E35B-48C8-B029-78CAFCF3CDE1}" type="presParOf" srcId="{A0B03EBA-2BC5-475D-A0DD-61FB0E56117C}" destId="{5FCFD7D9-2068-45D8-A11E-9CA5B9EAD5C6}" srcOrd="0" destOrd="0" presId="urn:microsoft.com/office/officeart/2005/8/layout/default"/>
    <dgm:cxn modelId="{27061B0F-FFA3-4FB9-99CD-C96FEB99D776}" type="presParOf" srcId="{A0B03EBA-2BC5-475D-A0DD-61FB0E56117C}" destId="{B8DCB33E-378B-4293-804E-8FAD713F53E2}" srcOrd="1" destOrd="0" presId="urn:microsoft.com/office/officeart/2005/8/layout/default"/>
    <dgm:cxn modelId="{4B6FEF81-3B37-43B6-B395-7AD96318689A}" type="presParOf" srcId="{A0B03EBA-2BC5-475D-A0DD-61FB0E56117C}" destId="{A9D0D2ED-3BCB-47E9-A45F-456736F78392}" srcOrd="2" destOrd="0" presId="urn:microsoft.com/office/officeart/2005/8/layout/default"/>
    <dgm:cxn modelId="{5CB5E3F7-D081-49A3-8232-58DA7B6C93F8}" type="presParOf" srcId="{A0B03EBA-2BC5-475D-A0DD-61FB0E56117C}" destId="{4301F250-B43B-45EB-A105-E7FC38096043}" srcOrd="3" destOrd="0" presId="urn:microsoft.com/office/officeart/2005/8/layout/default"/>
    <dgm:cxn modelId="{3E533CBA-63D0-4B7D-8C2E-3D49FBEE16A3}" type="presParOf" srcId="{A0B03EBA-2BC5-475D-A0DD-61FB0E56117C}" destId="{608531D5-AB7D-482C-9E6B-2C161EE01C5D}" srcOrd="4" destOrd="0" presId="urn:microsoft.com/office/officeart/2005/8/layout/default"/>
    <dgm:cxn modelId="{F6B6DAF5-6044-41FA-AB90-7519BAB8347E}" type="presParOf" srcId="{A0B03EBA-2BC5-475D-A0DD-61FB0E56117C}" destId="{A6FB6F13-C0BE-4497-A137-C466DA640175}" srcOrd="5" destOrd="0" presId="urn:microsoft.com/office/officeart/2005/8/layout/default"/>
    <dgm:cxn modelId="{AF301E9B-334C-4475-9F2D-2AA1AE120682}" type="presParOf" srcId="{A0B03EBA-2BC5-475D-A0DD-61FB0E56117C}" destId="{EC0DB829-4AF7-4A79-A396-95295E02EC4C}" srcOrd="6" destOrd="0" presId="urn:microsoft.com/office/officeart/2005/8/layout/default"/>
    <dgm:cxn modelId="{74AB0B5F-9ED2-4496-A8EC-5B736B29BC8B}" type="presParOf" srcId="{A0B03EBA-2BC5-475D-A0DD-61FB0E56117C}" destId="{A2270D2D-E9B2-4A2F-BF07-1D6E37EEFE1B}" srcOrd="7" destOrd="0" presId="urn:microsoft.com/office/officeart/2005/8/layout/default"/>
    <dgm:cxn modelId="{F06BF313-E44B-4F4C-BC48-7D26D5FFEC9C}" type="presParOf" srcId="{A0B03EBA-2BC5-475D-A0DD-61FB0E56117C}" destId="{EC799EA5-8909-4420-93AC-C45F871DF0EC}" srcOrd="8" destOrd="0" presId="urn:microsoft.com/office/officeart/2005/8/layout/default"/>
    <dgm:cxn modelId="{D6E43173-CF88-4FB7-AF01-444E070D736F}" type="presParOf" srcId="{A0B03EBA-2BC5-475D-A0DD-61FB0E56117C}" destId="{0091D311-75AC-43DF-B428-7A08C1EA5445}" srcOrd="9" destOrd="0" presId="urn:microsoft.com/office/officeart/2005/8/layout/default"/>
    <dgm:cxn modelId="{9FF36905-BCF1-487A-A7FD-32BFB41FD0E1}" type="presParOf" srcId="{A0B03EBA-2BC5-475D-A0DD-61FB0E56117C}" destId="{F7AD4863-0684-4D77-BA3C-2943881D6E5C}" srcOrd="10" destOrd="0" presId="urn:microsoft.com/office/officeart/2005/8/layout/default"/>
    <dgm:cxn modelId="{FD8984A7-4BBA-4F25-9901-274654670D7F}" type="presParOf" srcId="{A0B03EBA-2BC5-475D-A0DD-61FB0E56117C}" destId="{D4A45385-755C-4DE9-BBC1-01817906B085}" srcOrd="11" destOrd="0" presId="urn:microsoft.com/office/officeart/2005/8/layout/default"/>
    <dgm:cxn modelId="{7E0133E8-3D67-4054-9865-4B9C5CED7C8A}" type="presParOf" srcId="{A0B03EBA-2BC5-475D-A0DD-61FB0E56117C}" destId="{37695401-8115-48C8-8D41-27DBADA981C8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CFD7D9-2068-45D8-A11E-9CA5B9EAD5C6}">
      <dsp:nvSpPr>
        <dsp:cNvPr id="0" name=""/>
        <dsp:cNvSpPr/>
      </dsp:nvSpPr>
      <dsp:spPr>
        <a:xfrm>
          <a:off x="2883" y="284149"/>
          <a:ext cx="2287242" cy="1372345"/>
        </a:xfrm>
        <a:prstGeom prst="rect">
          <a:avLst/>
        </a:prstGeom>
        <a:solidFill>
          <a:srgbClr val="99CCFF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Kritická infrastruktura </a:t>
          </a:r>
          <a:endParaRPr lang="en-US" sz="3000" kern="1200" dirty="0"/>
        </a:p>
      </dsp:txBody>
      <dsp:txXfrm>
        <a:off x="2883" y="284149"/>
        <a:ext cx="2287242" cy="1372345"/>
      </dsp:txXfrm>
    </dsp:sp>
    <dsp:sp modelId="{A9D0D2ED-3BCB-47E9-A45F-456736F78392}">
      <dsp:nvSpPr>
        <dsp:cNvPr id="0" name=""/>
        <dsp:cNvSpPr/>
      </dsp:nvSpPr>
      <dsp:spPr>
        <a:xfrm>
          <a:off x="2518850" y="284149"/>
          <a:ext cx="2287242" cy="1372345"/>
        </a:xfrm>
        <a:prstGeom prst="rect">
          <a:avLst/>
        </a:prstGeom>
        <a:solidFill>
          <a:srgbClr val="6699FF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Průřezová a odvětvová kritéria </a:t>
          </a:r>
          <a:endParaRPr lang="en-US" sz="3000" kern="1200" dirty="0"/>
        </a:p>
      </dsp:txBody>
      <dsp:txXfrm>
        <a:off x="2518850" y="284149"/>
        <a:ext cx="2287242" cy="1372345"/>
      </dsp:txXfrm>
    </dsp:sp>
    <dsp:sp modelId="{608531D5-AB7D-482C-9E6B-2C161EE01C5D}">
      <dsp:nvSpPr>
        <dsp:cNvPr id="0" name=""/>
        <dsp:cNvSpPr/>
      </dsp:nvSpPr>
      <dsp:spPr>
        <a:xfrm>
          <a:off x="5034817" y="284149"/>
          <a:ext cx="2287242" cy="1372345"/>
        </a:xfrm>
        <a:prstGeom prst="rect">
          <a:avLst/>
        </a:prstGeom>
        <a:solidFill>
          <a:srgbClr val="66CCFF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Prvky a subjekt KI </a:t>
          </a:r>
          <a:endParaRPr lang="en-US" sz="3000" kern="1200" dirty="0"/>
        </a:p>
      </dsp:txBody>
      <dsp:txXfrm>
        <a:off x="5034817" y="284149"/>
        <a:ext cx="2287242" cy="1372345"/>
      </dsp:txXfrm>
    </dsp:sp>
    <dsp:sp modelId="{EC0DB829-4AF7-4A79-A396-95295E02EC4C}">
      <dsp:nvSpPr>
        <dsp:cNvPr id="0" name=""/>
        <dsp:cNvSpPr/>
      </dsp:nvSpPr>
      <dsp:spPr>
        <a:xfrm>
          <a:off x="7550784" y="284149"/>
          <a:ext cx="2287242" cy="1372345"/>
        </a:xfrm>
        <a:prstGeom prst="rect">
          <a:avLst/>
        </a:prstGeom>
        <a:solidFill>
          <a:srgbClr val="00CCFF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Kybernetická bezpečnost </a:t>
          </a:r>
          <a:endParaRPr lang="en-US" sz="3000" kern="1200" dirty="0"/>
        </a:p>
      </dsp:txBody>
      <dsp:txXfrm>
        <a:off x="7550784" y="284149"/>
        <a:ext cx="2287242" cy="1372345"/>
      </dsp:txXfrm>
    </dsp:sp>
    <dsp:sp modelId="{EC799EA5-8909-4420-93AC-C45F871DF0EC}">
      <dsp:nvSpPr>
        <dsp:cNvPr id="0" name=""/>
        <dsp:cNvSpPr/>
      </dsp:nvSpPr>
      <dsp:spPr>
        <a:xfrm>
          <a:off x="1260866" y="1885219"/>
          <a:ext cx="2287242" cy="1372345"/>
        </a:xfrm>
        <a:prstGeom prst="rect">
          <a:avLst/>
        </a:prstGeom>
        <a:solidFill>
          <a:srgbClr val="0099FF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Základní pojmy </a:t>
          </a:r>
          <a:endParaRPr lang="en-US" sz="3000" kern="1200" dirty="0"/>
        </a:p>
      </dsp:txBody>
      <dsp:txXfrm>
        <a:off x="1260866" y="1885219"/>
        <a:ext cx="2287242" cy="1372345"/>
      </dsp:txXfrm>
    </dsp:sp>
    <dsp:sp modelId="{F7AD4863-0684-4D77-BA3C-2943881D6E5C}">
      <dsp:nvSpPr>
        <dsp:cNvPr id="0" name=""/>
        <dsp:cNvSpPr/>
      </dsp:nvSpPr>
      <dsp:spPr>
        <a:xfrm>
          <a:off x="3776834" y="1885219"/>
          <a:ext cx="2287242" cy="1372345"/>
        </a:xfrm>
        <a:prstGeom prst="rect">
          <a:avLst/>
        </a:prstGeom>
        <a:solidFill>
          <a:srgbClr val="0066FF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NÚKIB </a:t>
          </a:r>
          <a:endParaRPr lang="en-US" sz="3000" kern="1200" dirty="0"/>
        </a:p>
      </dsp:txBody>
      <dsp:txXfrm>
        <a:off x="3776834" y="1885219"/>
        <a:ext cx="2287242" cy="1372345"/>
      </dsp:txXfrm>
    </dsp:sp>
    <dsp:sp modelId="{37695401-8115-48C8-8D41-27DBADA981C8}">
      <dsp:nvSpPr>
        <dsp:cNvPr id="0" name=""/>
        <dsp:cNvSpPr/>
      </dsp:nvSpPr>
      <dsp:spPr>
        <a:xfrm>
          <a:off x="6292801" y="1885219"/>
          <a:ext cx="2287242" cy="1372345"/>
        </a:xfrm>
        <a:prstGeom prst="rect">
          <a:avLst/>
        </a:prstGeom>
        <a:solidFill>
          <a:srgbClr val="0000FF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Vládní CERT </a:t>
          </a:r>
          <a:endParaRPr lang="en-US" sz="3000" kern="1200" dirty="0"/>
        </a:p>
      </dsp:txBody>
      <dsp:txXfrm>
        <a:off x="6292801" y="1885219"/>
        <a:ext cx="2287242" cy="13723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1E90B744-3B10-4AEA-A454-18028BFCA9E0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E0DB0792-7C82-4B54-A14A-42A5B5DF3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726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B744-3B10-4AEA-A454-18028BFCA9E0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0792-7C82-4B54-A14A-42A5B5DF3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617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B744-3B10-4AEA-A454-18028BFCA9E0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0792-7C82-4B54-A14A-42A5B5DF3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0535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B744-3B10-4AEA-A454-18028BFCA9E0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0792-7C82-4B54-A14A-42A5B5DF306A}" type="slidenum">
              <a:rPr lang="cs-CZ" smtClean="0"/>
              <a:t>‹#›</a:t>
            </a:fld>
            <a:endParaRPr lang="cs-CZ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2493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B744-3B10-4AEA-A454-18028BFCA9E0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0792-7C82-4B54-A14A-42A5B5DF3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260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B744-3B10-4AEA-A454-18028BFCA9E0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0792-7C82-4B54-A14A-42A5B5DF3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425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B744-3B10-4AEA-A454-18028BFCA9E0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0792-7C82-4B54-A14A-42A5B5DF3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7217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B744-3B10-4AEA-A454-18028BFCA9E0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0792-7C82-4B54-A14A-42A5B5DF3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6915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B744-3B10-4AEA-A454-18028BFCA9E0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0792-7C82-4B54-A14A-42A5B5DF3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552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B744-3B10-4AEA-A454-18028BFCA9E0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0792-7C82-4B54-A14A-42A5B5DF3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70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B744-3B10-4AEA-A454-18028BFCA9E0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0792-7C82-4B54-A14A-42A5B5DF3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446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B744-3B10-4AEA-A454-18028BFCA9E0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0792-7C82-4B54-A14A-42A5B5DF3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526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B744-3B10-4AEA-A454-18028BFCA9E0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0792-7C82-4B54-A14A-42A5B5DF3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549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B744-3B10-4AEA-A454-18028BFCA9E0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0792-7C82-4B54-A14A-42A5B5DF3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351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B744-3B10-4AEA-A454-18028BFCA9E0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0792-7C82-4B54-A14A-42A5B5DF3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170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B744-3B10-4AEA-A454-18028BFCA9E0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0792-7C82-4B54-A14A-42A5B5DF3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63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B744-3B10-4AEA-A454-18028BFCA9E0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0792-7C82-4B54-A14A-42A5B5DF3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8000"/>
                <a:hueMod val="94000"/>
                <a:satMod val="148000"/>
                <a:lumMod val="150000"/>
              </a:schemeClr>
            </a:gs>
            <a:gs pos="100000">
              <a:schemeClr val="bg1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0B744-3B10-4AEA-A454-18028BFCA9E0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B0792-7C82-4B54-A14A-42A5B5DF3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775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v.gov.cz/chh/clanek/ochrana-kriticke-infrastruktury-ochrana-kriticke-infrastruktury.asp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zakonyprolidi.cz/cs/2014-181" TargetMode="External"/><Relationship Id="rId4" Type="http://schemas.openxmlformats.org/officeDocument/2006/relationships/hyperlink" Target="https://nukib.gov.cz/cs/kyberneticka-bezpecnost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10-432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zakonyprolidi.cz/cs/2000-240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slideLayout" Target="../slideLayouts/slideLayout2.xml"/><Relationship Id="rId7" Type="http://schemas.openxmlformats.org/officeDocument/2006/relationships/diagramQuickStyle" Target="../diagrams/quickStyle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>
            <a:extLst>
              <a:ext uri="{FF2B5EF4-FFF2-40B4-BE49-F238E27FC236}">
                <a16:creationId xmlns:a16="http://schemas.microsoft.com/office/drawing/2014/main" id="{4D6A640B-6684-4338-9199-6EE758735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5BAB052D-92E4-4715-895B-E42323075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"/>
            <a:ext cx="2305051" cy="6858001"/>
            <a:chOff x="0" y="0"/>
            <a:chExt cx="2305051" cy="6858001"/>
          </a:xfrm>
          <a:solidFill>
            <a:schemeClr val="bg2">
              <a:lumMod val="60000"/>
              <a:lumOff val="40000"/>
              <a:alpha val="60000"/>
            </a:schemeClr>
          </a:solidFill>
          <a:effectLst/>
        </p:grpSpPr>
        <p:sp>
          <p:nvSpPr>
            <p:cNvPr id="96" name="Rectangle 5">
              <a:extLst>
                <a:ext uri="{FF2B5EF4-FFF2-40B4-BE49-F238E27FC236}">
                  <a16:creationId xmlns:a16="http://schemas.microsoft.com/office/drawing/2014/main" id="{F9792D54-14D4-44D6-A491-DEA72C26C3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" name="Freeform 6">
              <a:extLst>
                <a:ext uri="{FF2B5EF4-FFF2-40B4-BE49-F238E27FC236}">
                  <a16:creationId xmlns:a16="http://schemas.microsoft.com/office/drawing/2014/main" id="{D3CB19E7-637B-4FA1-B5E7-E35CF50AD3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" name="Freeform 7">
              <a:extLst>
                <a:ext uri="{FF2B5EF4-FFF2-40B4-BE49-F238E27FC236}">
                  <a16:creationId xmlns:a16="http://schemas.microsoft.com/office/drawing/2014/main" id="{B8CED72B-CBE7-450E-BE7C-247E88439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9" name="Rectangle 8">
              <a:extLst>
                <a:ext uri="{FF2B5EF4-FFF2-40B4-BE49-F238E27FC236}">
                  <a16:creationId xmlns:a16="http://schemas.microsoft.com/office/drawing/2014/main" id="{3BBD7465-3665-40AE-98E8-F8503EE209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0" name="Freeform 9">
              <a:extLst>
                <a:ext uri="{FF2B5EF4-FFF2-40B4-BE49-F238E27FC236}">
                  <a16:creationId xmlns:a16="http://schemas.microsoft.com/office/drawing/2014/main" id="{86CB6F49-3080-4A29-860D-F8F1AC4AC3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1" name="Freeform 10">
              <a:extLst>
                <a:ext uri="{FF2B5EF4-FFF2-40B4-BE49-F238E27FC236}">
                  <a16:creationId xmlns:a16="http://schemas.microsoft.com/office/drawing/2014/main" id="{EA3A8EBB-EC1C-42C6-B409-E065ACD0EF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" name="Freeform 11">
              <a:extLst>
                <a:ext uri="{FF2B5EF4-FFF2-40B4-BE49-F238E27FC236}">
                  <a16:creationId xmlns:a16="http://schemas.microsoft.com/office/drawing/2014/main" id="{0F0AAA08-BD9A-4F88-A60C-F2ECB84CEE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" name="Freeform 12">
              <a:extLst>
                <a:ext uri="{FF2B5EF4-FFF2-40B4-BE49-F238E27FC236}">
                  <a16:creationId xmlns:a16="http://schemas.microsoft.com/office/drawing/2014/main" id="{44ACFC6E-01EE-4A01-8C39-0C4BC6B4EF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" name="Freeform 13">
              <a:extLst>
                <a:ext uri="{FF2B5EF4-FFF2-40B4-BE49-F238E27FC236}">
                  <a16:creationId xmlns:a16="http://schemas.microsoft.com/office/drawing/2014/main" id="{DDE8B861-702A-45C6-A7C5-D20764B55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" name="Freeform 14">
              <a:extLst>
                <a:ext uri="{FF2B5EF4-FFF2-40B4-BE49-F238E27FC236}">
                  <a16:creationId xmlns:a16="http://schemas.microsoft.com/office/drawing/2014/main" id="{28DFAFFC-4BAC-4606-8F45-47284ED2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" name="Freeform 15">
              <a:extLst>
                <a:ext uri="{FF2B5EF4-FFF2-40B4-BE49-F238E27FC236}">
                  <a16:creationId xmlns:a16="http://schemas.microsoft.com/office/drawing/2014/main" id="{B141C913-8CB4-4E5B-B684-BD40367775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7" name="Freeform 16">
              <a:extLst>
                <a:ext uri="{FF2B5EF4-FFF2-40B4-BE49-F238E27FC236}">
                  <a16:creationId xmlns:a16="http://schemas.microsoft.com/office/drawing/2014/main" id="{81E80ADE-DC6D-491B-BAC4-A90D44FD4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8" name="Freeform 17">
              <a:extLst>
                <a:ext uri="{FF2B5EF4-FFF2-40B4-BE49-F238E27FC236}">
                  <a16:creationId xmlns:a16="http://schemas.microsoft.com/office/drawing/2014/main" id="{4A425A61-47B5-41CA-A1D6-21C358B89D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9" name="Freeform 18">
              <a:extLst>
                <a:ext uri="{FF2B5EF4-FFF2-40B4-BE49-F238E27FC236}">
                  <a16:creationId xmlns:a16="http://schemas.microsoft.com/office/drawing/2014/main" id="{B44D4532-40A1-4CEB-8A1C-711180D586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0" name="Freeform 19">
              <a:extLst>
                <a:ext uri="{FF2B5EF4-FFF2-40B4-BE49-F238E27FC236}">
                  <a16:creationId xmlns:a16="http://schemas.microsoft.com/office/drawing/2014/main" id="{31056221-3B7D-4E0B-A366-3E03523EF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1" name="Freeform 20">
              <a:extLst>
                <a:ext uri="{FF2B5EF4-FFF2-40B4-BE49-F238E27FC236}">
                  <a16:creationId xmlns:a16="http://schemas.microsoft.com/office/drawing/2014/main" id="{0F4CE988-2CA1-4875-8419-BC9914E7A9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" name="Freeform 21">
              <a:extLst>
                <a:ext uri="{FF2B5EF4-FFF2-40B4-BE49-F238E27FC236}">
                  <a16:creationId xmlns:a16="http://schemas.microsoft.com/office/drawing/2014/main" id="{D5E11DED-8522-4839-A2C5-9D64FBB031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3" name="Freeform 22">
              <a:extLst>
                <a:ext uri="{FF2B5EF4-FFF2-40B4-BE49-F238E27FC236}">
                  <a16:creationId xmlns:a16="http://schemas.microsoft.com/office/drawing/2014/main" id="{3A1EE55C-F160-4A56-ABFE-5EE18FE21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4" name="Freeform 23">
              <a:extLst>
                <a:ext uri="{FF2B5EF4-FFF2-40B4-BE49-F238E27FC236}">
                  <a16:creationId xmlns:a16="http://schemas.microsoft.com/office/drawing/2014/main" id="{519A9CFB-FBD5-4742-9228-976E852BC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5" name="Freeform 24">
              <a:extLst>
                <a:ext uri="{FF2B5EF4-FFF2-40B4-BE49-F238E27FC236}">
                  <a16:creationId xmlns:a16="http://schemas.microsoft.com/office/drawing/2014/main" id="{E808A3F5-6663-49E0-B6BB-AFBBCD508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6" name="Freeform 25">
              <a:extLst>
                <a:ext uri="{FF2B5EF4-FFF2-40B4-BE49-F238E27FC236}">
                  <a16:creationId xmlns:a16="http://schemas.microsoft.com/office/drawing/2014/main" id="{33A492F1-3A43-47FE-8E3E-4BF2B78649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7" name="Freeform 26">
              <a:extLst>
                <a:ext uri="{FF2B5EF4-FFF2-40B4-BE49-F238E27FC236}">
                  <a16:creationId xmlns:a16="http://schemas.microsoft.com/office/drawing/2014/main" id="{2ED7DF23-0B1F-4E17-8EC2-1B74D318FB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8" name="Freeform 27">
              <a:extLst>
                <a:ext uri="{FF2B5EF4-FFF2-40B4-BE49-F238E27FC236}">
                  <a16:creationId xmlns:a16="http://schemas.microsoft.com/office/drawing/2014/main" id="{FE1204BD-7481-4989-957D-B61AEA964A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9" name="Freeform 28">
              <a:extLst>
                <a:ext uri="{FF2B5EF4-FFF2-40B4-BE49-F238E27FC236}">
                  <a16:creationId xmlns:a16="http://schemas.microsoft.com/office/drawing/2014/main" id="{DD3C5673-1874-477D-AE35-B37A919741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0" name="Freeform 29">
              <a:extLst>
                <a:ext uri="{FF2B5EF4-FFF2-40B4-BE49-F238E27FC236}">
                  <a16:creationId xmlns:a16="http://schemas.microsoft.com/office/drawing/2014/main" id="{DA963A0C-386F-4A9E-89E8-67081094B9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1" name="Freeform 30">
              <a:extLst>
                <a:ext uri="{FF2B5EF4-FFF2-40B4-BE49-F238E27FC236}">
                  <a16:creationId xmlns:a16="http://schemas.microsoft.com/office/drawing/2014/main" id="{D527BB52-D4EE-4CAA-A8A0-53A27DC7FF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2" name="Freeform 31">
              <a:extLst>
                <a:ext uri="{FF2B5EF4-FFF2-40B4-BE49-F238E27FC236}">
                  <a16:creationId xmlns:a16="http://schemas.microsoft.com/office/drawing/2014/main" id="{2A037511-5E0A-4293-81AB-28C5DC96B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3" name="Freeform 32">
              <a:extLst>
                <a:ext uri="{FF2B5EF4-FFF2-40B4-BE49-F238E27FC236}">
                  <a16:creationId xmlns:a16="http://schemas.microsoft.com/office/drawing/2014/main" id="{42A7FE1C-EF14-483B-B5FC-FDC150282A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4" name="Rectangle 33">
              <a:extLst>
                <a:ext uri="{FF2B5EF4-FFF2-40B4-BE49-F238E27FC236}">
                  <a16:creationId xmlns:a16="http://schemas.microsoft.com/office/drawing/2014/main" id="{45A82D49-825B-47BC-8622-A1D54C5C21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5" name="Freeform 34">
              <a:extLst>
                <a:ext uri="{FF2B5EF4-FFF2-40B4-BE49-F238E27FC236}">
                  <a16:creationId xmlns:a16="http://schemas.microsoft.com/office/drawing/2014/main" id="{039D74A5-B4AF-4800-B941-E5F8CD44E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6" name="Freeform 35">
              <a:extLst>
                <a:ext uri="{FF2B5EF4-FFF2-40B4-BE49-F238E27FC236}">
                  <a16:creationId xmlns:a16="http://schemas.microsoft.com/office/drawing/2014/main" id="{70B5D059-1472-474F-BDE6-881B5D1CD7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7" name="Freeform 36">
              <a:extLst>
                <a:ext uri="{FF2B5EF4-FFF2-40B4-BE49-F238E27FC236}">
                  <a16:creationId xmlns:a16="http://schemas.microsoft.com/office/drawing/2014/main" id="{736D79CC-81E0-4C87-ABAC-58197ADBDA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8" name="Freeform 37">
              <a:extLst>
                <a:ext uri="{FF2B5EF4-FFF2-40B4-BE49-F238E27FC236}">
                  <a16:creationId xmlns:a16="http://schemas.microsoft.com/office/drawing/2014/main" id="{7E72BA97-1228-4006-B095-8D9FB45FB1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9" name="Freeform 38">
              <a:extLst>
                <a:ext uri="{FF2B5EF4-FFF2-40B4-BE49-F238E27FC236}">
                  <a16:creationId xmlns:a16="http://schemas.microsoft.com/office/drawing/2014/main" id="{36FA3A99-37FB-4B03-A810-425BC9B379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0" name="Freeform 39">
              <a:extLst>
                <a:ext uri="{FF2B5EF4-FFF2-40B4-BE49-F238E27FC236}">
                  <a16:creationId xmlns:a16="http://schemas.microsoft.com/office/drawing/2014/main" id="{2E45B959-2AD5-4FE4-BF6A-4F011011CF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1" name="Freeform 40">
              <a:extLst>
                <a:ext uri="{FF2B5EF4-FFF2-40B4-BE49-F238E27FC236}">
                  <a16:creationId xmlns:a16="http://schemas.microsoft.com/office/drawing/2014/main" id="{CEE29A17-924F-4EED-A18C-E6A0137E52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2" name="Freeform 41">
              <a:extLst>
                <a:ext uri="{FF2B5EF4-FFF2-40B4-BE49-F238E27FC236}">
                  <a16:creationId xmlns:a16="http://schemas.microsoft.com/office/drawing/2014/main" id="{EFB8BDF1-3A59-4EE5-BFAB-4F4B301E37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" name="Freeform 42">
              <a:extLst>
                <a:ext uri="{FF2B5EF4-FFF2-40B4-BE49-F238E27FC236}">
                  <a16:creationId xmlns:a16="http://schemas.microsoft.com/office/drawing/2014/main" id="{8F94E417-93B4-4071-A6D1-AE66CA6822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4" name="Freeform 43">
              <a:extLst>
                <a:ext uri="{FF2B5EF4-FFF2-40B4-BE49-F238E27FC236}">
                  <a16:creationId xmlns:a16="http://schemas.microsoft.com/office/drawing/2014/main" id="{A18F44A8-385D-4EB4-A013-7EB252A2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" name="Freeform 44">
              <a:extLst>
                <a:ext uri="{FF2B5EF4-FFF2-40B4-BE49-F238E27FC236}">
                  <a16:creationId xmlns:a16="http://schemas.microsoft.com/office/drawing/2014/main" id="{B25FB320-9784-4EA9-B1AE-3BF9106E6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6" name="Rectangle 45">
              <a:extLst>
                <a:ext uri="{FF2B5EF4-FFF2-40B4-BE49-F238E27FC236}">
                  <a16:creationId xmlns:a16="http://schemas.microsoft.com/office/drawing/2014/main" id="{C9EB05E6-5BE4-4EE1-9F0C-E8B57B362E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7" name="Freeform 46">
              <a:extLst>
                <a:ext uri="{FF2B5EF4-FFF2-40B4-BE49-F238E27FC236}">
                  <a16:creationId xmlns:a16="http://schemas.microsoft.com/office/drawing/2014/main" id="{C66CAA98-15DB-4EF7-B2CA-54F523A3C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8" name="Freeform 47">
              <a:extLst>
                <a:ext uri="{FF2B5EF4-FFF2-40B4-BE49-F238E27FC236}">
                  <a16:creationId xmlns:a16="http://schemas.microsoft.com/office/drawing/2014/main" id="{7A30C330-EB27-4D08-82D2-7311A8505E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9" name="Freeform 48">
              <a:extLst>
                <a:ext uri="{FF2B5EF4-FFF2-40B4-BE49-F238E27FC236}">
                  <a16:creationId xmlns:a16="http://schemas.microsoft.com/office/drawing/2014/main" id="{285C54D0-DCD8-43CD-AE6D-00487565C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0" name="Freeform 49">
              <a:extLst>
                <a:ext uri="{FF2B5EF4-FFF2-40B4-BE49-F238E27FC236}">
                  <a16:creationId xmlns:a16="http://schemas.microsoft.com/office/drawing/2014/main" id="{BC525C34-0A4A-4042-8FA3-F64A115AEA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1" name="Freeform 50">
              <a:extLst>
                <a:ext uri="{FF2B5EF4-FFF2-40B4-BE49-F238E27FC236}">
                  <a16:creationId xmlns:a16="http://schemas.microsoft.com/office/drawing/2014/main" id="{870751A2-DBE9-4631-86D3-800E774916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2" name="Freeform 51">
              <a:extLst>
                <a:ext uri="{FF2B5EF4-FFF2-40B4-BE49-F238E27FC236}">
                  <a16:creationId xmlns:a16="http://schemas.microsoft.com/office/drawing/2014/main" id="{ED6D7806-3E23-488D-80ED-281D3DA720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3" name="Freeform 52">
              <a:extLst>
                <a:ext uri="{FF2B5EF4-FFF2-40B4-BE49-F238E27FC236}">
                  <a16:creationId xmlns:a16="http://schemas.microsoft.com/office/drawing/2014/main" id="{170E0895-F9C9-44BA-AF81-F7938C7E4F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4" name="Freeform 53">
              <a:extLst>
                <a:ext uri="{FF2B5EF4-FFF2-40B4-BE49-F238E27FC236}">
                  <a16:creationId xmlns:a16="http://schemas.microsoft.com/office/drawing/2014/main" id="{75AD3DD3-BD4A-4DD9-9AC1-C60E341744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5" name="Freeform 54">
              <a:extLst>
                <a:ext uri="{FF2B5EF4-FFF2-40B4-BE49-F238E27FC236}">
                  <a16:creationId xmlns:a16="http://schemas.microsoft.com/office/drawing/2014/main" id="{D047B55E-0847-4696-8101-A643C3C7E9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6" name="Freeform 55">
              <a:extLst>
                <a:ext uri="{FF2B5EF4-FFF2-40B4-BE49-F238E27FC236}">
                  <a16:creationId xmlns:a16="http://schemas.microsoft.com/office/drawing/2014/main" id="{CB3EF1DB-37BD-463B-A542-7AA57DC9F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7" name="Freeform 56">
              <a:extLst>
                <a:ext uri="{FF2B5EF4-FFF2-40B4-BE49-F238E27FC236}">
                  <a16:creationId xmlns:a16="http://schemas.microsoft.com/office/drawing/2014/main" id="{95D0E013-2F18-4248-9D83-3BFF25A05C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8" name="Freeform 57">
              <a:extLst>
                <a:ext uri="{FF2B5EF4-FFF2-40B4-BE49-F238E27FC236}">
                  <a16:creationId xmlns:a16="http://schemas.microsoft.com/office/drawing/2014/main" id="{E7D95722-3A1F-4917-8C16-D4D409941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9" name="Freeform 58">
              <a:extLst>
                <a:ext uri="{FF2B5EF4-FFF2-40B4-BE49-F238E27FC236}">
                  <a16:creationId xmlns:a16="http://schemas.microsoft.com/office/drawing/2014/main" id="{A54912BE-A961-4720-992C-09A2D13DE2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 useBgFill="1">
        <p:nvSpPr>
          <p:cNvPr id="151" name="Round Diagonal Corner Rectangle 7">
            <a:extLst>
              <a:ext uri="{FF2B5EF4-FFF2-40B4-BE49-F238E27FC236}">
                <a16:creationId xmlns:a16="http://schemas.microsoft.com/office/drawing/2014/main" id="{FF5E4228-419E-44B9-B090-94A9540E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079" y="0"/>
            <a:ext cx="8132922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303D3B6-A35D-108B-0A31-01117ECF75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4296" y="963613"/>
            <a:ext cx="6013703" cy="4149724"/>
          </a:xfrm>
        </p:spPr>
        <p:txBody>
          <a:bodyPr anchor="ctr">
            <a:normAutofit/>
          </a:bodyPr>
          <a:lstStyle/>
          <a:p>
            <a:pPr algn="ctr"/>
            <a:r>
              <a:rPr lang="cs-CZ" sz="5600" dirty="0"/>
              <a:t>Kybernetická bezpečnost</a:t>
            </a:r>
            <a:br>
              <a:rPr lang="cs-CZ" sz="5600" dirty="0"/>
            </a:br>
            <a:r>
              <a:rPr lang="cs-CZ" sz="5600" dirty="0"/>
              <a:t>- </a:t>
            </a:r>
            <a:br>
              <a:rPr lang="cs-CZ" sz="5600" dirty="0"/>
            </a:br>
            <a:r>
              <a:rPr lang="cs-CZ" sz="5600" dirty="0"/>
              <a:t>Ochrana kritické infrastruktury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77A9288-F6ED-650E-1B0F-FC277B5856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13531" y="4450555"/>
            <a:ext cx="2502269" cy="4149725"/>
          </a:xfrm>
        </p:spPr>
        <p:txBody>
          <a:bodyPr anchor="ctr">
            <a:normAutofit/>
          </a:bodyPr>
          <a:lstStyle/>
          <a:p>
            <a:pPr algn="r"/>
            <a:r>
              <a:rPr lang="cs-CZ" cap="none" dirty="0">
                <a:solidFill>
                  <a:schemeClr val="tx1"/>
                </a:solidFill>
              </a:rPr>
              <a:t>Bc. Kateřina Kottová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125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031"/>
    </mc:Choice>
    <mc:Fallback>
      <p:transition spd="slow" advTm="903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B448F0-DA06-4165-AB5F-4330A20E06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92D83638-A467-411A-9C31-FE9A111CD8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576BCDF-119F-4EB5-83D7-ED823C93E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solidFill>
            <a:schemeClr val="tx2">
              <a:alpha val="45000"/>
            </a:schemeClr>
          </a:solidFill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43D63E8F-FD8A-4CE3-B7C9-3E9E2B66B5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D107D890-1831-46D8-90FB-F2FC0B288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02440904-A4EC-4F72-8E22-AAF4D9DB5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625E9C1F-1569-416B-A85C-FA1434872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3A186C77-43BF-4B1B-8170-48944F3057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A8D72C1-8526-44B4-9333-5E0057ECC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790E4BA0-9C47-48B6-AA4A-8FC22DA95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FD051475-431F-4B9D-94C6-7B49A69582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82255D2F-85A1-4A19-8BC4-EB2715F36C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EBC3A004-9794-4EFA-83F0-989248797C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6EFD9FC3-E11A-44E3-BCAC-A07F3C601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AB6AB6F7-6592-4028-B349-1C0E53A29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6C2415E6-F914-4C11-B48B-4910AA6CA6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2412013C-072A-489E-851A-CFEF91A9A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DE93DF9F-296F-4DE4-8813-D8C04DE4C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F440D966-5030-460C-9916-BF9B91542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1EFE245D-BA05-4F4D-A6E8-40739F48E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ED67811C-F735-441C-98A6-2517EC099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3070FC44-32F9-470F-A131-868F3F1DB7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95FB52C7-C779-4E3F-978C-4595FEF868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D4EB1759-62AC-4B24-9DC6-E4F8737E8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7BF6FB39-864B-4F58-86E8-790E16FB3C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5FE4FA46-B51C-43DA-87FC-2644ED117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25DD1322-2D3A-4E7B-B23B-B4F96E02C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6E4FFBEB-52BB-494D-AD99-A0F072AB6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7DE92406-3F65-4333-BAAA-A9A7B5AEE9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B8B0FFC4-D1BB-4BB9-A224-BB78BFD3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54B92634-114B-3592-BE09-E59EC961E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748240"/>
            <a:ext cx="9906000" cy="1117073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legislativa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5C145C-56AC-078D-203E-381609495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418" y="1905096"/>
            <a:ext cx="9918700" cy="3860273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Zákon č. 181/2014 Sb., o kybernetické bezpečnosti </a:t>
            </a:r>
          </a:p>
          <a:p>
            <a:r>
              <a:rPr lang="cs-CZ" dirty="0"/>
              <a:t>práva a povinnosti osob, působnost a pravomoci orgánů veřejné moci v oblasti kybernetické bezpečnosti </a:t>
            </a:r>
          </a:p>
          <a:p>
            <a:r>
              <a:rPr lang="cs-CZ" dirty="0"/>
              <a:t>zapracovává příslušný předpis Evropské unie + navazuje na přímo použitelný předpis EU a upravuje zajišťování bezpečnosti sítí elektronických komunikací a informačních systémů </a:t>
            </a:r>
          </a:p>
          <a:p>
            <a:r>
              <a:rPr lang="cs-CZ" dirty="0"/>
              <a:t>nevztahuje se na informační a komunikační systémy, které nakládají s utajovanými informacemi 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DB4BB99-C854-45F9-BED1-63D15E3A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2">
              <a:alpha val="45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5D1CCC4C-284C-4BF6-97D9-D97467463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35D82D1B-EB09-4028-9107-D60B547C7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1389EE93-8059-437E-8507-7557AD68F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377C05DC-75FF-4426-A34F-DBF0C7E7BE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03D385C8-866D-437D-91B1-2E3ECDD88E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3F649CBB-748F-4C79-A14F-C531C40B08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7F4622C0-84AF-41F1-9128-FE73CADD3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CC6F29C1-A471-4CDE-8C21-E4B15C5EF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67F5B7DA-86C7-4AE0-96B6-D7F5AA51E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0FA481E3-0439-484A-AC9B-19D58B98E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4450436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B448F0-DA06-4165-AB5F-4330A20E06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92D83638-A467-411A-9C31-FE9A111CD8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576BCDF-119F-4EB5-83D7-ED823C93E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solidFill>
            <a:schemeClr val="tx2">
              <a:alpha val="45000"/>
            </a:schemeClr>
          </a:solidFill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43D63E8F-FD8A-4CE3-B7C9-3E9E2B66B5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D107D890-1831-46D8-90FB-F2FC0B288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02440904-A4EC-4F72-8E22-AAF4D9DB5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625E9C1F-1569-416B-A85C-FA1434872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3A186C77-43BF-4B1B-8170-48944F3057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A8D72C1-8526-44B4-9333-5E0057ECC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790E4BA0-9C47-48B6-AA4A-8FC22DA95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FD051475-431F-4B9D-94C6-7B49A69582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82255D2F-85A1-4A19-8BC4-EB2715F36C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EBC3A004-9794-4EFA-83F0-989248797C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6EFD9FC3-E11A-44E3-BCAC-A07F3C601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AB6AB6F7-6592-4028-B349-1C0E53A29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6C2415E6-F914-4C11-B48B-4910AA6CA6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2412013C-072A-489E-851A-CFEF91A9A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DE93DF9F-296F-4DE4-8813-D8C04DE4C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F440D966-5030-460C-9916-BF9B91542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1EFE245D-BA05-4F4D-A6E8-40739F48E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ED67811C-F735-441C-98A6-2517EC099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3070FC44-32F9-470F-A131-868F3F1DB7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95FB52C7-C779-4E3F-978C-4595FEF868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D4EB1759-62AC-4B24-9DC6-E4F8737E8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7BF6FB39-864B-4F58-86E8-790E16FB3C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5FE4FA46-B51C-43DA-87FC-2644ED117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25DD1322-2D3A-4E7B-B23B-B4F96E02C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6E4FFBEB-52BB-494D-AD99-A0F072AB6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7DE92406-3F65-4333-BAAA-A9A7B5AEE9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B8B0FFC4-D1BB-4BB9-A224-BB78BFD3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1711D1E-BAB6-5C4C-82D5-94FC075B5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748240"/>
            <a:ext cx="9906000" cy="1117073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Základní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AE8014-4A64-0872-2CE8-1458E3DEF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8414" y="1865313"/>
            <a:ext cx="9883774" cy="397192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200" b="1" dirty="0"/>
              <a:t>Kybernetický prostor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digitální prostor, který umožňuje vznik a výměnu informací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tvořen informačními systémy, službami a sítěmi el. komunikací </a:t>
            </a:r>
          </a:p>
          <a:p>
            <a:pPr marL="0" indent="0">
              <a:buNone/>
            </a:pPr>
            <a:endParaRPr lang="cs-CZ" sz="2200" b="1" dirty="0"/>
          </a:p>
          <a:p>
            <a:pPr marL="0" indent="0">
              <a:buNone/>
            </a:pPr>
            <a:r>
              <a:rPr lang="cs-CZ" sz="2200" b="1" dirty="0"/>
              <a:t>Kritická informační infrastruktura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prvek (systém prvků) KI komunikačních a informačních systémů v oblasti </a:t>
            </a:r>
            <a:r>
              <a:rPr lang="cs-CZ" sz="2200" dirty="0" err="1"/>
              <a:t>kyber</a:t>
            </a:r>
            <a:r>
              <a:rPr lang="cs-CZ" sz="2200" dirty="0"/>
              <a:t>. bezpečnosti </a:t>
            </a:r>
          </a:p>
          <a:p>
            <a:pPr marL="0" indent="0">
              <a:buNone/>
            </a:pPr>
            <a:endParaRPr lang="cs-CZ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DB4BB99-C854-45F9-BED1-63D15E3A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2">
              <a:alpha val="45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5D1CCC4C-284C-4BF6-97D9-D97467463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35D82D1B-EB09-4028-9107-D60B547C7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1389EE93-8059-437E-8507-7557AD68F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377C05DC-75FF-4426-A34F-DBF0C7E7BE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03D385C8-866D-437D-91B1-2E3ECDD88E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3F649CBB-748F-4C79-A14F-C531C40B08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7F4622C0-84AF-41F1-9128-FE73CADD3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CC6F29C1-A471-4CDE-8C21-E4B15C5EF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67F5B7DA-86C7-4AE0-96B6-D7F5AA51E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0FA481E3-0439-484A-AC9B-19D58B98E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503740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A1AFAA-1BD5-FA19-867C-B560541327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C8AE6B-8001-EFD3-5BAC-E00BC9985B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6443ABCE-E674-2775-8B85-51135B5249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6AE06C4B-4422-3498-0192-EC222B28ED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solidFill>
            <a:schemeClr val="tx2">
              <a:alpha val="45000"/>
            </a:schemeClr>
          </a:solidFill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ECAADB03-7183-B224-3258-5173D76CD7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129C7953-EA15-FD88-ABBC-9F90C461B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40BE7A40-2404-A738-2FC6-E94225AD27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F04CF626-65E6-461D-533F-E731B7818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02DEE677-860A-7B96-8786-9F462E20AD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833FF73C-1942-FF5C-114A-7DF7C2C634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BECB147F-F5A1-BE08-E3D8-99298B64D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982FD098-0D53-1195-A1FE-ACEDCBC9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E4BD2C4A-A892-3CEC-402F-E8FA44503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610E8570-2E22-B877-DF66-8F104B1785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0840F347-FBAE-0E8D-D30F-6EC1E6072C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722B66EB-47F0-FB8B-8391-4DB3A79453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7C13878F-976A-C697-1193-78CD9A8F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D8EC92CA-2035-4E43-7A50-45CA4BA431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AB180F02-465A-BAED-7802-A5FE71EAE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18AF009E-C86D-C636-F254-1A3F4C385E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8FDCF41D-ED0F-8D0C-19CC-62AECA16CF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339634BC-318B-0428-483C-757C6809E1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B27CF8AF-9872-C404-BF68-80448620A6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3EC7FF5D-9C4B-7BF1-29D1-316FEABA6C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AD6F6A3B-BFFB-646A-E35C-AF9008BAAA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393CD088-FFE7-7802-ABAE-2B4CACABF5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85725214-2395-9530-5206-66A580F822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9FCD7ED9-D3C4-7116-C8F1-6455423530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4A8F6C51-3F15-25AA-6A7D-88C2FA95F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F17087AE-7616-B11B-4FFD-F5D2CD84E8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26551117-3CD6-00FD-86D2-39714C2032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7595A1-3F9C-D255-D99C-7018C0BDC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913" y="673464"/>
            <a:ext cx="10152062" cy="5639593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Bezpečnost informací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zajištění důvěrnosti, integrity a dostupnosti informací a dat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Významný informační systém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spravuje ho orgán veř. moci (není kritickou informační infrastrukturou ani informačním systémem základní služby)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narušení bezpečnosti informací může omezit nebo výrazně ohrozit výkon působnosti orgánu veřejné moci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Významná síť el. komunikací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přímé zahraniční propojení do veřejných komunikačních sítí nebo ke kritické informační infrastruktuře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4E3581BC-D069-564C-1952-893CAEF29A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2">
              <a:alpha val="45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9AD560F4-7ACC-C461-8FDC-38611111C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ABFE3A41-B486-5BA7-626B-01A28DD17C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8FA1CB42-301D-F304-6CF2-72FAA42D66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DC0E9AA7-392F-4ADC-8427-A8412B4526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84BA3D6A-BEF7-954C-B47F-783398122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7437E0B7-674E-7972-7092-BD50E16B3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39975A87-B50D-504C-7185-36958257B6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9457D63E-F277-EA9F-7C87-88073A5DBB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3FA72E1C-7121-07B9-DB70-60E9CC98F9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5A3AB04F-8D9E-57AF-799A-9AA8EE2C2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022577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1C9FE9-A7EC-5381-5914-6D8BE5E0A7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989202-B543-438D-6A57-DC4B8FC8B6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0683" y="988722"/>
            <a:ext cx="10357862" cy="5356660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cs-CZ" sz="2200" b="1" dirty="0"/>
              <a:t>Základní služba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cs-CZ" sz="2200" dirty="0"/>
              <a:t> poskytování je závislé na sítích el. komunikací nebo informačních systémech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cs-CZ" sz="2200" dirty="0"/>
              <a:t> její narušení by mohlo mít významný dopad na zabezpečení společenských nebo ekonomických činností v těchto odvětví:  </a:t>
            </a:r>
          </a:p>
          <a:p>
            <a:pPr marL="457200" indent="-457200">
              <a:buSzPct val="95000"/>
              <a:buFont typeface="+mj-lt"/>
              <a:buAutoNum type="alphaLcParenR"/>
            </a:pPr>
            <a:r>
              <a:rPr lang="cs-CZ" sz="2200" dirty="0"/>
              <a:t>energetika </a:t>
            </a:r>
          </a:p>
          <a:p>
            <a:pPr marL="457200" indent="-457200">
              <a:buSzPct val="95000"/>
              <a:buFont typeface="+mj-lt"/>
              <a:buAutoNum type="alphaLcParenR"/>
            </a:pPr>
            <a:r>
              <a:rPr lang="cs-CZ" sz="2200" dirty="0"/>
              <a:t>doprava</a:t>
            </a:r>
          </a:p>
          <a:p>
            <a:pPr marL="457200" indent="-457200">
              <a:buSzPct val="95000"/>
              <a:buFont typeface="+mj-lt"/>
              <a:buAutoNum type="alphaLcParenR"/>
            </a:pPr>
            <a:r>
              <a:rPr lang="cs-CZ" sz="2200" dirty="0"/>
              <a:t>bankovnictví </a:t>
            </a:r>
          </a:p>
          <a:p>
            <a:pPr marL="457200" indent="-457200">
              <a:buSzPct val="95000"/>
              <a:buFont typeface="+mj-lt"/>
              <a:buAutoNum type="alphaLcParenR"/>
            </a:pPr>
            <a:r>
              <a:rPr lang="cs-CZ" sz="2200" dirty="0"/>
              <a:t>infrastruktura finančních trhů</a:t>
            </a:r>
          </a:p>
          <a:p>
            <a:pPr marL="0" indent="0">
              <a:buSzPct val="95000"/>
              <a:buNone/>
            </a:pPr>
            <a:endParaRPr lang="cs-CZ" sz="2200" dirty="0"/>
          </a:p>
          <a:p>
            <a:pPr>
              <a:buSzPct val="95000"/>
              <a:buFont typeface="Wingdings" panose="05000000000000000000" pitchFamily="2" charset="2"/>
              <a:buChar char="Ø"/>
            </a:pPr>
            <a:r>
              <a:rPr lang="cs-CZ" sz="2200" dirty="0"/>
              <a:t>provozovatelem je orgán nebo osoba, kterou určí Národní úřad pro kybernetickou a informační bezpečnost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F78121E-87AA-4449-472E-106E5C535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2098" y="2803668"/>
            <a:ext cx="4875211" cy="3541714"/>
          </a:xfrm>
        </p:spPr>
        <p:txBody>
          <a:bodyPr>
            <a:normAutofit lnSpcReduction="10000"/>
          </a:bodyPr>
          <a:lstStyle/>
          <a:p>
            <a:pPr marL="457200" indent="-457200">
              <a:buSzPct val="95000"/>
              <a:buFont typeface="+mj-lt"/>
              <a:buAutoNum type="alphaLcParenR" startAt="5"/>
            </a:pPr>
            <a:r>
              <a:rPr lang="cs-CZ" sz="2200" dirty="0"/>
              <a:t>zdravotnictví </a:t>
            </a:r>
          </a:p>
          <a:p>
            <a:pPr marL="457200" indent="-457200">
              <a:buSzPct val="95000"/>
              <a:buFont typeface="+mj-lt"/>
              <a:buAutoNum type="alphaLcParenR" startAt="5"/>
            </a:pPr>
            <a:r>
              <a:rPr lang="cs-CZ" sz="2200" dirty="0"/>
              <a:t>vodní hospodářství </a:t>
            </a:r>
          </a:p>
          <a:p>
            <a:pPr marL="457200" indent="-457200">
              <a:buSzPct val="95000"/>
              <a:buFont typeface="+mj-lt"/>
              <a:buAutoNum type="alphaLcParenR" startAt="5"/>
            </a:pPr>
            <a:r>
              <a:rPr lang="cs-CZ" sz="2200" dirty="0"/>
              <a:t>digitální infrastruktura </a:t>
            </a:r>
          </a:p>
          <a:p>
            <a:pPr marL="457200" indent="-457200">
              <a:buSzPct val="95000"/>
              <a:buFont typeface="+mj-lt"/>
              <a:buAutoNum type="alphaLcParenR" startAt="5"/>
            </a:pPr>
            <a:r>
              <a:rPr lang="cs-CZ" sz="2200" dirty="0"/>
              <a:t>chemický průmysl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85710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72A256-AA46-2DE7-07A0-50BF460AAB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41B5F5B-657A-56B5-2386-6968CA0176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88B91B5D-7C9F-B348-E353-83E1321DC7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BF5D1F0C-3EF8-EC26-37E8-55E541485D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solidFill>
            <a:schemeClr val="tx2">
              <a:alpha val="45000"/>
            </a:schemeClr>
          </a:solidFill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95DC2F8A-50C5-5204-035C-186046A6B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145D0D14-87A1-903F-F08D-E56D0B788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7119FD0A-3AA2-3099-1C93-F62D9F45C6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49481697-DFC2-66ED-B076-F22DEB6FCD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A9EF2BF3-7D2D-4033-8DB9-0A8724F9C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3BBF0448-6BB7-5ABC-CAF5-411E1FABC0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4863485F-2058-1283-15EA-4D8FAC134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33C7D517-1D2E-5525-74AC-918DF4D20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4E99F354-4698-7A2C-E538-E6BB3CE287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6247B2D8-35F9-9D1D-C6CB-2A93A4C458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0E8AD145-DD69-AE80-C21E-63033BBA16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2F12014E-0EE6-4DE7-5D1C-BBF35FCF1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CD97E188-0EB5-02A6-ECA0-2F25458E33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5BFCB415-D902-8EB9-D140-253A2CDB62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DF9F305D-3E1E-23A7-CE27-8CA10E101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0514307F-2808-FC91-501A-6D4F872CB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FF4C1B92-344B-89D7-0360-3D04B009A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701BCDC0-337C-8804-3676-D2CA7D350D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CF223CCD-A4C6-F04B-A33D-D890C75AF7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3C15EC6A-CAF1-BCA1-930B-FF6CC57598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952C1C17-EEB2-896C-88B4-CCB0CECC4E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AC19498B-D5D8-295C-1C64-DCEE465841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54082298-98AC-DDEA-913F-735A1B5F6D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DF557C28-D493-FAB9-45A9-8CE0879DC0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0C69F57B-DDC9-1CB3-CD6C-950EFF549C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2AF384C5-0101-2CC4-0B5C-1B8803400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804B63B7-68F0-06A5-D450-1FDC15FEA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0F888DC1-65FF-3479-C593-02BEF3980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748240"/>
            <a:ext cx="9906000" cy="111707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dirty="0"/>
              <a:t>Národní úřad pro kybernetickou a informační bezpečnost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93FFD3-6333-D36F-CA23-D92332D15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8236" y="2176463"/>
            <a:ext cx="9859962" cy="3971924"/>
          </a:xfrm>
        </p:spPr>
        <p:txBody>
          <a:bodyPr anchor="t">
            <a:normAutofit/>
          </a:bodyPr>
          <a:lstStyle/>
          <a:p>
            <a:r>
              <a:rPr lang="cs-CZ" sz="2200" dirty="0"/>
              <a:t>Národní centrum kybernetické bezpečnosti (NCKB) a Sekce strategických agend a spolupráce (SSAS) jsou výkonnými celky NÚKIB</a:t>
            </a:r>
          </a:p>
          <a:p>
            <a:pPr marL="0" indent="0">
              <a:buNone/>
            </a:pPr>
            <a:endParaRPr lang="cs-CZ" sz="2200" dirty="0"/>
          </a:p>
          <a:p>
            <a:r>
              <a:rPr lang="cs-CZ" sz="2200" dirty="0"/>
              <a:t>zajišťují: činnost Vládního CERT ČR, prevenci před </a:t>
            </a:r>
            <a:r>
              <a:rPr lang="cs-CZ" sz="2200" dirty="0" err="1"/>
              <a:t>kyber</a:t>
            </a:r>
            <a:r>
              <a:rPr lang="cs-CZ" sz="2200" dirty="0"/>
              <a:t>. hrozbami, řešení a koordinaci </a:t>
            </a:r>
            <a:r>
              <a:rPr lang="cs-CZ" sz="2200" dirty="0" err="1"/>
              <a:t>kyber</a:t>
            </a:r>
            <a:r>
              <a:rPr lang="cs-CZ" sz="2200" dirty="0"/>
              <a:t>. bezpečnostních incidentů u subjektů KI a dalších subjektů, vzdělávací činnost, národní i mezinárodní spolupráci mezi organizacemi, výzkum a vývoj, vyhodnocování rizik a přijímání opatření, plnění mezinárodních závazků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490DD84-C6C6-9009-D75D-BA0111907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2">
              <a:alpha val="45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A4A5425A-BB56-E591-1424-6BC9F9D02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6FFCF8EA-5561-B6CE-3ECE-FBA391909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6DF1B7F3-212F-86AE-5321-8C6FC11335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89642439-F1DC-FA95-0923-4A06BED680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8F0570EB-3EE3-BF2A-A8F4-FA3C74347E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BC1132E4-43ED-B93B-1FB3-F614CECBB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529B3891-A4DB-351E-6AEC-1288E1C36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DA7800E3-4897-A469-619E-AF0B6C205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90FA4D80-1904-A484-0057-E10F308F9E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2A70609F-B574-BF7E-1C03-DCFB4C38F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pic>
        <p:nvPicPr>
          <p:cNvPr id="5" name="Obrázek 4">
            <a:extLst>
              <a:ext uri="{FF2B5EF4-FFF2-40B4-BE49-F238E27FC236}">
                <a16:creationId xmlns:a16="http://schemas.microsoft.com/office/drawing/2014/main" id="{3C218C5F-9C28-4FB6-2040-CF583E74269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490" y="5735494"/>
            <a:ext cx="4570747" cy="720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4924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63AEDE-1375-C967-CCB5-96C856F152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B631B9B-A2EF-419F-AAFB-CBA3E07D5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568AAFD6-A6C6-4845-3DD0-BE35C2CD3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A1D1583-4764-EC8F-3BA6-9A745D5F3C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solidFill>
            <a:schemeClr val="tx2">
              <a:alpha val="45000"/>
            </a:schemeClr>
          </a:solidFill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0139FE58-C8EF-D046-C5D6-989FEB01DE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711524C8-4682-4067-0662-E66CA5E402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9CFD800D-1395-E816-259F-DB7DAB05D1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62EED448-0B68-E3D5-FC63-8C7C2D0F49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BC2BFA5C-2BF8-36C2-50EF-2F58CB3B46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CB282B21-3DA0-5158-C216-4378129DE5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41040F78-7C3D-D2DE-33F5-5072A364F7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BC6D3A3B-D868-0C4D-F4C7-5B4871B07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EDEF2380-1F66-409B-C81D-E7703A8705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EFF4B0EC-31EA-D073-23E0-531452159B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6B574358-80A6-C143-0D5D-B461C14043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F6EC644D-1BD5-12B8-D20D-D5789EDC0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15F81F92-2210-BF68-91EF-6D658154F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E6A64F25-567A-5A29-77D1-7A7F50A9CE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B5F1E55C-516F-80F7-86D6-726DB325C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BC6FCEFE-983A-6171-B012-43073388B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5DA4C673-71DA-E7B3-D926-833C8AC9FD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0170C2B1-D689-54B4-0E44-8C58E87B64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FB3E6840-48EB-C165-B6C4-7D6DDC9323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7B386EE6-4746-B961-060B-BEDAD8EB45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98DA54E3-3467-D7EF-22ED-D8209AEA3B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7106567C-AB8F-EF73-0EC8-9A9D67B23F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7BE3E921-BCF8-F9EB-A70D-638CC112D1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7030C480-5476-6152-8D60-294AE04534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3FD78ED8-AD35-8D91-4377-CF4B4BE43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17AB22B9-CAB1-87C1-23A5-87345219E8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D7E8481D-A482-C24C-7547-64F100F47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82D0C77B-421E-8A34-1FDD-DFF398B07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748240"/>
            <a:ext cx="9906000" cy="111707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dirty="0"/>
              <a:t>Vládní </a:t>
            </a:r>
            <a:r>
              <a:rPr lang="cs-CZ" sz="4000" dirty="0" err="1"/>
              <a:t>cert</a:t>
            </a:r>
            <a:br>
              <a:rPr lang="cs-CZ" sz="4000" dirty="0"/>
            </a:br>
            <a:r>
              <a:rPr lang="cs-CZ" sz="4000" dirty="0"/>
              <a:t> </a:t>
            </a:r>
            <a:r>
              <a:rPr lang="en-US" sz="4000" dirty="0"/>
              <a:t>(Computer Emergency Response Team) 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FF9E3D-1B5D-EC2D-AEA0-1AF02C7E8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500" y="2249487"/>
            <a:ext cx="9840911" cy="3541714"/>
          </a:xfrm>
        </p:spPr>
        <p:txBody>
          <a:bodyPr anchor="t">
            <a:normAutofit/>
          </a:bodyPr>
          <a:lstStyle/>
          <a:p>
            <a:r>
              <a:rPr lang="cs-CZ" sz="2200" dirty="0"/>
              <a:t>spolu s týmy typu CSIRT </a:t>
            </a:r>
            <a:r>
              <a:rPr lang="en-US" sz="2200" dirty="0"/>
              <a:t>(Computer Security Incident Response Team)</a:t>
            </a:r>
            <a:r>
              <a:rPr lang="cs-CZ" sz="2200" dirty="0"/>
              <a:t> hrají klíčovou roli při ochraně kritické informační infrastruktury a významných informačních systémů </a:t>
            </a:r>
          </a:p>
          <a:p>
            <a:r>
              <a:rPr lang="cs-CZ" sz="2200" dirty="0"/>
              <a:t>každá země, která má své kritické systémy připojeny do internetu, musí být schopna efektivně a účinně čelit bezpečnostním výzvám</a:t>
            </a:r>
          </a:p>
          <a:p>
            <a:pPr marL="0" indent="0">
              <a:buNone/>
            </a:pPr>
            <a:r>
              <a:rPr lang="cs-CZ" sz="2200" dirty="0"/>
              <a:t>+ reagovat na incidenty, koordinovat činnosti při jejich řešení a účelně působit při předcházení incidentům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5531C8D-535D-EF9B-BF34-04761E458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2">
              <a:alpha val="45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156644A4-8BBB-5113-A8C6-B3322C7F96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797B142C-9902-BE3A-6BBD-3DE2FC31A2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FD103F5B-9D1A-7A12-F08F-40AD135B0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DC7B6AE1-5CDB-2BD4-01A0-7968E641BD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3F606A9C-DA09-3C2B-1D9B-C97D1D55E3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67CBE235-AF72-0868-B36E-D34D83683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E022B4C3-DC32-CF27-305B-A85B99DB8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68871C4B-DCFA-0849-C74E-3CAC463D1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14DBF1E9-3739-7BFB-B262-DD792CECB9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35852949-E9EE-1D7A-D7B5-908B784BA0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168339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6FEBDF-D630-D95B-9493-50A7C952B9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419D929-A712-41DD-E213-D4E48C6A7C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07BD6B86-1D65-AF6E-DD5B-13DDEA2848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B9C81FEC-5ED2-0EFA-9B19-FD52B958C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solidFill>
            <a:schemeClr val="tx2">
              <a:alpha val="45000"/>
            </a:schemeClr>
          </a:solidFill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BFE3543F-5F76-9F94-D09B-51D0BD08D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AC35EFFD-6487-B8F5-2E2F-AACADBBCD0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CB0390CF-6412-2C79-9E8C-807DE6FF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1DBE01EC-2EF1-E974-2271-45FC85191C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E7C64E0B-D574-4BE8-BE01-32A57E6104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1F122B89-AD02-1E81-F123-1C348B7D91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D1930D0D-32E8-8749-8FE9-D64D2CA4F5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5813B8C2-C4D5-0922-5036-3856168E2B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4984A7FF-6CEC-3AA1-9962-085CA3EF6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47BF3D82-2D05-CCE6-ED79-E04FF156BF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989AF898-4F89-FD9C-7471-0C040B69D0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25AE6BDE-FBEA-1A55-C912-96B17742F6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3CCE51B9-2570-F078-B71D-0634546812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F3D375F9-84BE-F197-D8EB-3A1207DF7A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8963C7CD-E42F-57C4-C594-714D1C8C7A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DB74C47C-CE5C-0545-8B8C-ADE09F838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77EA1147-A06E-ED29-3ABD-EFA4FCDE5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E166DD5D-4CC6-84A3-6FD4-7D516DD666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2B0E529C-5FE9-4041-CF80-6C1799DE73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B603ECC7-1377-39CB-702C-B319EB916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9DD238D7-C247-5E40-2FE4-BC42870CC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32933442-CB33-41C5-91B9-98BE222DC3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1B422B85-B04C-A361-F087-13EABEB737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BF6D7BE7-6BD5-21DD-B194-AE3079710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F906FBBB-8D32-20CE-DEAF-EE490A57F2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EDAD7670-2918-83A3-B6C5-67E7D5891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21A4AB5A-E1EF-B320-5D88-524C0C0C5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9E20BB5C-57A5-E76E-0F19-737F868AC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748240"/>
            <a:ext cx="9906000" cy="1117073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Vládní </a:t>
            </a:r>
            <a:r>
              <a:rPr lang="cs-CZ" sz="4000" dirty="0" err="1"/>
              <a:t>cert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0DB671-AE1B-A363-7F19-74A4A96F7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0788" y="1811866"/>
            <a:ext cx="9840911" cy="3541714"/>
          </a:xfrm>
        </p:spPr>
        <p:txBody>
          <a:bodyPr anchor="t">
            <a:normAutofit/>
          </a:bodyPr>
          <a:lstStyle/>
          <a:p>
            <a:r>
              <a:rPr lang="cs-CZ" sz="2200" dirty="0"/>
              <a:t>působí jako prvotní zdroj bezpečnostních informací a pomoci pro orgány státu, organizace i občany </a:t>
            </a:r>
          </a:p>
          <a:p>
            <a:r>
              <a:rPr lang="cs-CZ" sz="2200" dirty="0"/>
              <a:t>snaha o zvyšován vzdělanosti v oblasti bezpečnosti na internetu </a:t>
            </a:r>
          </a:p>
          <a:p>
            <a:r>
              <a:rPr lang="cs-CZ" sz="2200" dirty="0"/>
              <a:t>orgány a osoby, na které se vztahuje zákon o </a:t>
            </a:r>
            <a:r>
              <a:rPr lang="cs-CZ" sz="2200" dirty="0" err="1"/>
              <a:t>kyber</a:t>
            </a:r>
            <a:r>
              <a:rPr lang="cs-CZ" sz="2200" dirty="0"/>
              <a:t>. bezpečnosti, musí plnit povinnosti vůči vládnímu nebo národnímu CERT týmu</a:t>
            </a:r>
          </a:p>
          <a:p>
            <a:r>
              <a:rPr lang="cs-CZ" sz="2200" dirty="0"/>
              <a:t>Národní CERT tým spadá pod organizaci CZ.NIC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00813BD-A8F7-197C-920C-3D3467E5AF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2">
              <a:alpha val="45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B1A047D3-E2F9-201E-8758-26F1B54D34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36F0AD51-67B6-A9DF-9C4C-FD4BFC3D04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DC707ACE-F868-E964-2692-6DD6474AC8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FA1E93FB-12E2-12F4-EA00-FA813E3D09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618B8A20-1980-9B54-BEE0-1BDDF58FD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D43410B5-74B9-0314-460F-35434BF3B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C99C00CF-99DA-8F81-1972-0CE10F17A8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4AFD663D-C9B5-ACF3-FFD0-38BFC5AC03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7E74B88E-5AAD-FAE2-1D51-431D9DD146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BF39861B-1BE7-303E-93FE-90DA536039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175008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DA8F2B-967D-1243-FDB4-597F3F0718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55AD46B-C296-0B01-49C9-6EBDF8D24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58CE1E10-208D-2555-0588-01281B5533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9E8A2646-DFC3-2819-D1BC-AEBFEFABF1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solidFill>
            <a:schemeClr val="tx2">
              <a:alpha val="45000"/>
            </a:schemeClr>
          </a:solidFill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586AFCB6-00A4-63B5-E521-8A0404B3D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8EBA9002-AF0F-AF40-58D3-F1CF24DE7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09B83DAB-AF66-5B57-9079-FC0E6347DC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4F48795F-2BB0-9419-66EB-615F66FDA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70579B12-55C8-EE15-A3ED-151B0963D3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775601CF-4BA7-3CE4-7899-3D17ADFCE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5F0721B5-56EF-80DF-4EE6-7733C5425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CEACA00A-6469-A6BA-70D9-F5C77D50F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2838EAE0-B3A8-13E3-F94C-77CD49FFD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A7EC596F-3883-767E-863F-ADF398B73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222492AF-14BA-DC7A-9D76-FEB2451A2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04A716F0-19AD-755B-E55C-88904B5CDB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020973CB-13D6-7E07-2808-536885817F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34EB1DB4-9FC8-7D38-8949-95E52FAB0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154EDF50-0C01-48E6-B2E9-BB7C5D95F1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420D1131-E26E-0592-2855-8717FBF920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2851C833-91F0-26CB-D17E-6F8EFD2731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EBC4CF43-DA91-3680-3EED-885D68A96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FF76B5EE-66B5-4186-1536-B11EC5368F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CA8E352F-1797-C0CE-6D4A-8B637A4CD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DDD84769-0BE3-9DEE-2709-2EA4D2A1A7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33E03B62-1180-FC21-22C2-44AB68BCEC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705B3291-214B-35D6-B7EE-E48BDADA4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9EC142DE-38FC-0A0F-2F71-E44B917B7C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8BDA75CB-FD8F-8404-96F2-49448CFB79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7465A3D3-C2AD-C3C2-FC7E-A73BB65E65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347207DF-812F-160F-7AEF-E420729DB8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CF2478E1-DC08-C5A1-9E96-74C96745C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748240"/>
            <a:ext cx="9906000" cy="1117073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2C48DC-B3BA-8C06-E405-6581443DF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0313" y="1927370"/>
            <a:ext cx="9958387" cy="5246687"/>
          </a:xfrm>
        </p:spPr>
        <p:txBody>
          <a:bodyPr anchor="t">
            <a:normAutofit/>
          </a:bodyPr>
          <a:lstStyle/>
          <a:p>
            <a:r>
              <a:rPr lang="cs-CZ" sz="2200" dirty="0"/>
              <a:t>MINISTERSTVO VNITRA ČR. Ochrana kritické infrastruktury [online]. [cit. 2025-04-25]. Dostupné z: </a:t>
            </a:r>
            <a:r>
              <a:rPr lang="cs-CZ" sz="22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https://mv.gov.cz/chh/clanek/ochrana-kriticke-infrastruktury-ochrana-kriticke-infrastruktury.aspx</a:t>
            </a:r>
            <a:endParaRPr lang="cs-CZ" sz="2200" dirty="0"/>
          </a:p>
          <a:p>
            <a:r>
              <a:rPr lang="cs-CZ" sz="2200" dirty="0"/>
              <a:t>NÁRODNÍ ÚŘAD PRO KYBERNETICKOU A INFORMAČNÍ BEZPEČNOST. Kybernetická bezpečnost [online]. [cit. 2025-04-25]. Dostupné z: </a:t>
            </a:r>
            <a:r>
              <a:rPr lang="cs-CZ" sz="22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https://nukib.gov.cz/cs/kyberneticka-bezpecnost/</a:t>
            </a:r>
            <a:r>
              <a:rPr lang="cs-CZ" sz="2200" dirty="0"/>
              <a:t> </a:t>
            </a:r>
          </a:p>
          <a:p>
            <a:r>
              <a:rPr lang="cs-CZ" sz="2200" dirty="0"/>
              <a:t>Zákon č. 181/2014 Sb. o kybernetické bezpečnosti a o změně souvisejících zákonů. Sbírka zákonů České republiky. 2014, s. 1–16. Dostupné z: </a:t>
            </a:r>
            <a:r>
              <a:rPr lang="cs-CZ" sz="22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https://www.zakonyprolidi.cz/cs/2014-181</a:t>
            </a:r>
            <a:r>
              <a:rPr lang="cs-CZ" sz="2200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C523662-66F1-BBDD-65ED-6868494678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2">
              <a:alpha val="45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459BE981-D485-5528-8DA6-686B4C12D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ED99EAE8-2EEE-8701-E474-6DC987EA7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E0E7B872-C481-543D-8AD3-42534E4FC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3ED82AF3-9E5B-EB37-3F2A-891FC6655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A49E0D63-A332-AB71-1CE0-FD9084361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4CCC718F-FF40-9D2F-F911-11644EA24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30840F4D-52E2-1E38-38C7-DAC05F7A1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221BD260-7862-A760-DAF5-5246F39D51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299FB8E9-2EDD-4497-C2C3-4221B9A8C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AE9B9EF3-6A38-A7E1-6974-237D91830B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9972924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F4EF5B-B31A-01CE-1C09-54F8D6AE02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D041914-A0F6-2227-6096-62F2D40E7C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0EF9A686-7990-9C23-8AC2-5439A29428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A3A495FE-F330-8AFC-CA6D-B456A9233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solidFill>
            <a:schemeClr val="tx2">
              <a:alpha val="45000"/>
            </a:schemeClr>
          </a:solidFill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53B96625-A752-ED61-6781-62E5DCE870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14218544-60C3-8BB7-D899-AF663F13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76089E59-DD96-0F0C-FD20-371D64CD3E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292AA129-D0FC-563C-FDC8-E1AA14F8C4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CD0965E0-81A4-8600-9F3A-009024C1A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89CE2220-D19B-CFEB-1707-805ADB94E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735C4D5F-BDE4-E020-FB24-675440BB23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A6C20A0F-A82A-37FA-4CC2-FF789C0800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E7D1EC8D-69E1-EB7F-1969-8E6C7D2BE2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EF9D1C00-D502-11CB-6E66-5795404779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DF3E5B5C-1FCB-E739-66DF-1275CF555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A5BFCC6E-269D-69F7-C4C1-0B8E3A633E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8F9C8083-72B4-3F97-D5CC-C676BE3F59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7331BEAB-4305-856C-FC65-76034AE255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1B09568D-B5DA-39EE-3D63-EB2B521696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BD545260-2603-CB84-15F6-5780FE71D0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FD08A834-8856-F130-C8BF-686DF8160C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1C221C2D-8C4B-04ED-1E02-5C52DE4BBB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CBB5CD6A-AAB2-B63C-A742-FD75A30318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2B8CC261-BA5B-7ACF-9F74-16EE199E7D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97EC6F68-CCBB-CDBF-DD91-A4F0F063BA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999F44C8-ED8C-B8A6-6008-4C8B894096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5BED6C99-6751-1B19-79D7-17005AA9E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BFF881AC-0190-0599-2D35-500A471177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6EB58510-96FF-444F-DED8-72E1B48373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6FF61673-D9AB-B16D-1471-8F263DE3F4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E1C8E01B-7524-B818-95E4-A9E92EE60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4AE48838-7F19-088C-70A3-1B9AF8FB4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748240"/>
            <a:ext cx="9906000" cy="1117073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C675AF-BB9E-542F-CD69-69E9A930F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955" y="1990726"/>
            <a:ext cx="9840911" cy="3541714"/>
          </a:xfrm>
        </p:spPr>
        <p:txBody>
          <a:bodyPr anchor="t">
            <a:normAutofit/>
          </a:bodyPr>
          <a:lstStyle/>
          <a:p>
            <a:r>
              <a:rPr lang="cs-CZ" sz="2200" dirty="0"/>
              <a:t>Nařízení vlády č. 432/2010 Sb. o kritériích pro určení prvku kritické infrastruktury. Sbírka zákonů České republiky. 2010, s. 1498–1503. Dostupné z: </a:t>
            </a:r>
            <a:r>
              <a:rPr lang="cs-CZ" sz="22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https://www.zakonyprolidi.cz/cs/2010-432</a:t>
            </a:r>
            <a:r>
              <a:rPr lang="cs-CZ" sz="2200" dirty="0"/>
              <a:t> </a:t>
            </a:r>
          </a:p>
          <a:p>
            <a:r>
              <a:rPr lang="cs-CZ" sz="2200" dirty="0"/>
              <a:t>Zákon č. 240/2000 Sb. o krizovém řízení a o změně některých zákonů (krizový zákon). Sbírka zákonů České republiky. 2000, s. 1–8. Dostupné z: </a:t>
            </a:r>
            <a:r>
              <a:rPr lang="cs-CZ" sz="22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https://www.zakonyprolidi.cz/cs/2000-240</a:t>
            </a:r>
            <a:endParaRPr lang="cs-CZ" sz="2200" dirty="0"/>
          </a:p>
          <a:p>
            <a:endParaRPr lang="cs-CZ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96C2B1A-8AD7-D13C-0A7C-3FA483128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2">
              <a:alpha val="45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8CF0B839-BB50-C06E-7E5F-1B8BACBD91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22560AA5-57F9-3667-B2B6-E8C939F53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340E1B2D-1873-6B79-86DB-45D134C97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FBF76274-0925-C2D6-9155-D1A05B992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C5E0D49F-50FA-1B6A-A01C-FA195A7061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1167E0F8-1290-261C-2791-F028A77672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B43B1E44-A1A1-0412-6A44-95E9905B1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AEF0D7CF-79F2-2C73-80E1-72CA87B887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97DECC84-F246-D6B7-9521-6C9CDA93D7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F7F12461-714E-E47B-DDC8-1DD9597C79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7324663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8000"/>
                <a:hueMod val="94000"/>
                <a:satMod val="148000"/>
                <a:lumMod val="150000"/>
              </a:schemeClr>
            </a:gs>
            <a:gs pos="100000">
              <a:schemeClr val="bg1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D617805-7D9D-6EAB-B00B-2E18AF0DDA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2">
            <a:extLst>
              <a:ext uri="{FF2B5EF4-FFF2-40B4-BE49-F238E27FC236}">
                <a16:creationId xmlns:a16="http://schemas.microsoft.com/office/drawing/2014/main" id="{9ACD3AF8-B16E-4174-8C1A-41F683C4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8" name="Group 57">
            <a:extLst>
              <a:ext uri="{FF2B5EF4-FFF2-40B4-BE49-F238E27FC236}">
                <a16:creationId xmlns:a16="http://schemas.microsoft.com/office/drawing/2014/main" id="{FF5EAD09-B81D-415F-8BCF-73C81AE05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59" name="Rectangle 5">
              <a:extLst>
                <a:ext uri="{FF2B5EF4-FFF2-40B4-BE49-F238E27FC236}">
                  <a16:creationId xmlns:a16="http://schemas.microsoft.com/office/drawing/2014/main" id="{CFB79010-8ED4-49EF-AFD2-F4D8C80B6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0" name="Freeform 6">
              <a:extLst>
                <a:ext uri="{FF2B5EF4-FFF2-40B4-BE49-F238E27FC236}">
                  <a16:creationId xmlns:a16="http://schemas.microsoft.com/office/drawing/2014/main" id="{4649B869-006E-42B5-9DDC-21049B130E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" name="Freeform 7">
              <a:extLst>
                <a:ext uri="{FF2B5EF4-FFF2-40B4-BE49-F238E27FC236}">
                  <a16:creationId xmlns:a16="http://schemas.microsoft.com/office/drawing/2014/main" id="{443096BD-333F-48B6-8220-D1F9793E40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" name="Rectangle 8">
              <a:extLst>
                <a:ext uri="{FF2B5EF4-FFF2-40B4-BE49-F238E27FC236}">
                  <a16:creationId xmlns:a16="http://schemas.microsoft.com/office/drawing/2014/main" id="{1A45BB9A-7E84-4B9B-923A-270A97F852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3" name="Freeform 9">
              <a:extLst>
                <a:ext uri="{FF2B5EF4-FFF2-40B4-BE49-F238E27FC236}">
                  <a16:creationId xmlns:a16="http://schemas.microsoft.com/office/drawing/2014/main" id="{D7D7C768-2F76-4DE2-A807-1B9FFF816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4" name="Freeform 10">
              <a:extLst>
                <a:ext uri="{FF2B5EF4-FFF2-40B4-BE49-F238E27FC236}">
                  <a16:creationId xmlns:a16="http://schemas.microsoft.com/office/drawing/2014/main" id="{1870B32E-EE42-470E-B543-CA55AEC8CA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5" name="Freeform 11">
              <a:extLst>
                <a:ext uri="{FF2B5EF4-FFF2-40B4-BE49-F238E27FC236}">
                  <a16:creationId xmlns:a16="http://schemas.microsoft.com/office/drawing/2014/main" id="{EEF09120-11AA-4DB5-98A8-EC4923002C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6" name="Freeform 12">
              <a:extLst>
                <a:ext uri="{FF2B5EF4-FFF2-40B4-BE49-F238E27FC236}">
                  <a16:creationId xmlns:a16="http://schemas.microsoft.com/office/drawing/2014/main" id="{39CC463D-589C-461C-A234-0460EB06B8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" name="Freeform 13">
              <a:extLst>
                <a:ext uri="{FF2B5EF4-FFF2-40B4-BE49-F238E27FC236}">
                  <a16:creationId xmlns:a16="http://schemas.microsoft.com/office/drawing/2014/main" id="{B6516153-269A-421E-A021-CB3F3C5E1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8" name="Freeform 14">
              <a:extLst>
                <a:ext uri="{FF2B5EF4-FFF2-40B4-BE49-F238E27FC236}">
                  <a16:creationId xmlns:a16="http://schemas.microsoft.com/office/drawing/2014/main" id="{45E14300-6C4A-4F77-915F-F3B25B0237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9" name="Freeform 15">
              <a:extLst>
                <a:ext uri="{FF2B5EF4-FFF2-40B4-BE49-F238E27FC236}">
                  <a16:creationId xmlns:a16="http://schemas.microsoft.com/office/drawing/2014/main" id="{993E312A-E6A6-4B52-ADE6-618ADC89BA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0" name="Freeform 16">
              <a:extLst>
                <a:ext uri="{FF2B5EF4-FFF2-40B4-BE49-F238E27FC236}">
                  <a16:creationId xmlns:a16="http://schemas.microsoft.com/office/drawing/2014/main" id="{2F0F3026-2480-472B-8C52-36812C81E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" name="Freeform 17">
              <a:extLst>
                <a:ext uri="{FF2B5EF4-FFF2-40B4-BE49-F238E27FC236}">
                  <a16:creationId xmlns:a16="http://schemas.microsoft.com/office/drawing/2014/main" id="{34E1C992-559D-4827-9F30-31A3CA7A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" name="Freeform 18">
              <a:extLst>
                <a:ext uri="{FF2B5EF4-FFF2-40B4-BE49-F238E27FC236}">
                  <a16:creationId xmlns:a16="http://schemas.microsoft.com/office/drawing/2014/main" id="{D9F2FB98-F443-498F-AAD9-694582568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3" name="Freeform 19">
              <a:extLst>
                <a:ext uri="{FF2B5EF4-FFF2-40B4-BE49-F238E27FC236}">
                  <a16:creationId xmlns:a16="http://schemas.microsoft.com/office/drawing/2014/main" id="{75DBF6EC-ED50-43E4-8A8B-64CE86A88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4" name="Freeform 20">
              <a:extLst>
                <a:ext uri="{FF2B5EF4-FFF2-40B4-BE49-F238E27FC236}">
                  <a16:creationId xmlns:a16="http://schemas.microsoft.com/office/drawing/2014/main" id="{FD854F40-AC43-4F21-9C62-2CE35CFD2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5" name="Freeform 21">
              <a:extLst>
                <a:ext uri="{FF2B5EF4-FFF2-40B4-BE49-F238E27FC236}">
                  <a16:creationId xmlns:a16="http://schemas.microsoft.com/office/drawing/2014/main" id="{62CCB560-494A-4F74-9DE4-068806A893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" name="Freeform 22">
              <a:extLst>
                <a:ext uri="{FF2B5EF4-FFF2-40B4-BE49-F238E27FC236}">
                  <a16:creationId xmlns:a16="http://schemas.microsoft.com/office/drawing/2014/main" id="{6F9A05F2-B5D2-4D8A-9A78-14E45C13F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" name="Freeform 23">
              <a:extLst>
                <a:ext uri="{FF2B5EF4-FFF2-40B4-BE49-F238E27FC236}">
                  <a16:creationId xmlns:a16="http://schemas.microsoft.com/office/drawing/2014/main" id="{A6373189-19BB-4BEC-84A3-432253E05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" name="Freeform 24">
              <a:extLst>
                <a:ext uri="{FF2B5EF4-FFF2-40B4-BE49-F238E27FC236}">
                  <a16:creationId xmlns:a16="http://schemas.microsoft.com/office/drawing/2014/main" id="{71AB3122-947A-44DB-B190-A2601C6C9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" name="Freeform 25">
              <a:extLst>
                <a:ext uri="{FF2B5EF4-FFF2-40B4-BE49-F238E27FC236}">
                  <a16:creationId xmlns:a16="http://schemas.microsoft.com/office/drawing/2014/main" id="{74B4109D-3AFC-4D44-87B1-0CDED3E63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" name="Freeform 26">
              <a:extLst>
                <a:ext uri="{FF2B5EF4-FFF2-40B4-BE49-F238E27FC236}">
                  <a16:creationId xmlns:a16="http://schemas.microsoft.com/office/drawing/2014/main" id="{44AAD39F-F7C9-4D00-95E0-0465B4E85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" name="Freeform 27">
              <a:extLst>
                <a:ext uri="{FF2B5EF4-FFF2-40B4-BE49-F238E27FC236}">
                  <a16:creationId xmlns:a16="http://schemas.microsoft.com/office/drawing/2014/main" id="{C1DCAB8D-6EF6-4A84-8D0C-AA9226DEC9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" name="Freeform 28">
              <a:extLst>
                <a:ext uri="{FF2B5EF4-FFF2-40B4-BE49-F238E27FC236}">
                  <a16:creationId xmlns:a16="http://schemas.microsoft.com/office/drawing/2014/main" id="{C407F97F-83CF-4703-B9E0-6335530E32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" name="Freeform 29">
              <a:extLst>
                <a:ext uri="{FF2B5EF4-FFF2-40B4-BE49-F238E27FC236}">
                  <a16:creationId xmlns:a16="http://schemas.microsoft.com/office/drawing/2014/main" id="{0D8D2363-5D84-4CFF-89AA-3C93C859DB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" name="Freeform 30">
              <a:extLst>
                <a:ext uri="{FF2B5EF4-FFF2-40B4-BE49-F238E27FC236}">
                  <a16:creationId xmlns:a16="http://schemas.microsoft.com/office/drawing/2014/main" id="{0435A35C-AC99-4E12-8CB0-9C640DAA9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" name="Freeform 31">
              <a:extLst>
                <a:ext uri="{FF2B5EF4-FFF2-40B4-BE49-F238E27FC236}">
                  <a16:creationId xmlns:a16="http://schemas.microsoft.com/office/drawing/2014/main" id="{F20392CF-2256-4527-836B-2E6F88596E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6" name="Freeform 32">
              <a:extLst>
                <a:ext uri="{FF2B5EF4-FFF2-40B4-BE49-F238E27FC236}">
                  <a16:creationId xmlns:a16="http://schemas.microsoft.com/office/drawing/2014/main" id="{C52C3AD3-122C-4010-9C55-B0247F8CC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7" name="Rectangle 33">
              <a:extLst>
                <a:ext uri="{FF2B5EF4-FFF2-40B4-BE49-F238E27FC236}">
                  <a16:creationId xmlns:a16="http://schemas.microsoft.com/office/drawing/2014/main" id="{EFCB53ED-09C0-4AD7-9BBC-366833D5FE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" name="Freeform 34">
              <a:extLst>
                <a:ext uri="{FF2B5EF4-FFF2-40B4-BE49-F238E27FC236}">
                  <a16:creationId xmlns:a16="http://schemas.microsoft.com/office/drawing/2014/main" id="{6F309F52-BFCF-47D9-8089-BC049540DB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9" name="Freeform 35">
              <a:extLst>
                <a:ext uri="{FF2B5EF4-FFF2-40B4-BE49-F238E27FC236}">
                  <a16:creationId xmlns:a16="http://schemas.microsoft.com/office/drawing/2014/main" id="{5F9AE85F-C7AA-4761-B468-2E100829B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0" name="Freeform 36">
              <a:extLst>
                <a:ext uri="{FF2B5EF4-FFF2-40B4-BE49-F238E27FC236}">
                  <a16:creationId xmlns:a16="http://schemas.microsoft.com/office/drawing/2014/main" id="{2C81C778-91E5-4AE9-AACB-8566E7A28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1" name="Freeform 37">
              <a:extLst>
                <a:ext uri="{FF2B5EF4-FFF2-40B4-BE49-F238E27FC236}">
                  <a16:creationId xmlns:a16="http://schemas.microsoft.com/office/drawing/2014/main" id="{6C56E0B4-58A0-4B2B-BD56-54121BB8D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" name="Freeform 38">
              <a:extLst>
                <a:ext uri="{FF2B5EF4-FFF2-40B4-BE49-F238E27FC236}">
                  <a16:creationId xmlns:a16="http://schemas.microsoft.com/office/drawing/2014/main" id="{88A29CFE-13A6-4509-946F-5C074F856E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" name="Freeform 39">
              <a:extLst>
                <a:ext uri="{FF2B5EF4-FFF2-40B4-BE49-F238E27FC236}">
                  <a16:creationId xmlns:a16="http://schemas.microsoft.com/office/drawing/2014/main" id="{00235A0A-018B-4499-AC16-AF83457BF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" name="Freeform 40">
              <a:extLst>
                <a:ext uri="{FF2B5EF4-FFF2-40B4-BE49-F238E27FC236}">
                  <a16:creationId xmlns:a16="http://schemas.microsoft.com/office/drawing/2014/main" id="{861DF9B7-50DC-4EBE-8B23-97FE92DBB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" name="Freeform 41">
              <a:extLst>
                <a:ext uri="{FF2B5EF4-FFF2-40B4-BE49-F238E27FC236}">
                  <a16:creationId xmlns:a16="http://schemas.microsoft.com/office/drawing/2014/main" id="{69673907-73D7-4729-A911-9BD078EC2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" name="Freeform 42">
              <a:extLst>
                <a:ext uri="{FF2B5EF4-FFF2-40B4-BE49-F238E27FC236}">
                  <a16:creationId xmlns:a16="http://schemas.microsoft.com/office/drawing/2014/main" id="{4DC844D3-8053-4EE7-A286-50157B6FD8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" name="Freeform 43">
              <a:extLst>
                <a:ext uri="{FF2B5EF4-FFF2-40B4-BE49-F238E27FC236}">
                  <a16:creationId xmlns:a16="http://schemas.microsoft.com/office/drawing/2014/main" id="{D67575A0-A45A-4773-874C-16370E3670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" name="Freeform 44">
              <a:extLst>
                <a:ext uri="{FF2B5EF4-FFF2-40B4-BE49-F238E27FC236}">
                  <a16:creationId xmlns:a16="http://schemas.microsoft.com/office/drawing/2014/main" id="{4327252B-B62B-4DE0-A924-B7F6E40AD9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9" name="Rectangle 45">
              <a:extLst>
                <a:ext uri="{FF2B5EF4-FFF2-40B4-BE49-F238E27FC236}">
                  <a16:creationId xmlns:a16="http://schemas.microsoft.com/office/drawing/2014/main" id="{778BC6A7-AC19-497B-A7C6-E447B2EBD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0" name="Freeform 46">
              <a:extLst>
                <a:ext uri="{FF2B5EF4-FFF2-40B4-BE49-F238E27FC236}">
                  <a16:creationId xmlns:a16="http://schemas.microsoft.com/office/drawing/2014/main" id="{4E79A87B-BF1F-437A-9FED-BE93025E5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1" name="Freeform 47">
              <a:extLst>
                <a:ext uri="{FF2B5EF4-FFF2-40B4-BE49-F238E27FC236}">
                  <a16:creationId xmlns:a16="http://schemas.microsoft.com/office/drawing/2014/main" id="{DFAAF3CC-B4E0-45C8-AC2D-EF0D6D823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" name="Freeform 48">
              <a:extLst>
                <a:ext uri="{FF2B5EF4-FFF2-40B4-BE49-F238E27FC236}">
                  <a16:creationId xmlns:a16="http://schemas.microsoft.com/office/drawing/2014/main" id="{A5A12C87-1E4A-4664-B2F4-A1C8B656F9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" name="Freeform 49">
              <a:extLst>
                <a:ext uri="{FF2B5EF4-FFF2-40B4-BE49-F238E27FC236}">
                  <a16:creationId xmlns:a16="http://schemas.microsoft.com/office/drawing/2014/main" id="{B3AF8230-4630-4505-ADDB-16A9B6B37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" name="Freeform 50">
              <a:extLst>
                <a:ext uri="{FF2B5EF4-FFF2-40B4-BE49-F238E27FC236}">
                  <a16:creationId xmlns:a16="http://schemas.microsoft.com/office/drawing/2014/main" id="{33F93F6D-724D-42F3-AF1D-3081EAB5D1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" name="Freeform 51">
              <a:extLst>
                <a:ext uri="{FF2B5EF4-FFF2-40B4-BE49-F238E27FC236}">
                  <a16:creationId xmlns:a16="http://schemas.microsoft.com/office/drawing/2014/main" id="{F5DD7A8F-FB67-4E79-80DB-0FAF3A098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" name="Freeform 52">
              <a:extLst>
                <a:ext uri="{FF2B5EF4-FFF2-40B4-BE49-F238E27FC236}">
                  <a16:creationId xmlns:a16="http://schemas.microsoft.com/office/drawing/2014/main" id="{7B140A84-E89E-4A80-9DF8-7BCA45F908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7" name="Freeform 53">
              <a:extLst>
                <a:ext uri="{FF2B5EF4-FFF2-40B4-BE49-F238E27FC236}">
                  <a16:creationId xmlns:a16="http://schemas.microsoft.com/office/drawing/2014/main" id="{279E1D6A-EFE2-44C6-A5BF-DFADF0DC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8" name="Freeform 54">
              <a:extLst>
                <a:ext uri="{FF2B5EF4-FFF2-40B4-BE49-F238E27FC236}">
                  <a16:creationId xmlns:a16="http://schemas.microsoft.com/office/drawing/2014/main" id="{C9FA2204-561F-4ABB-988C-03053820F1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9" name="Freeform 55">
              <a:extLst>
                <a:ext uri="{FF2B5EF4-FFF2-40B4-BE49-F238E27FC236}">
                  <a16:creationId xmlns:a16="http://schemas.microsoft.com/office/drawing/2014/main" id="{8BD7D04E-AC0A-424F-BC40-28842DAFFA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0" name="Freeform 56">
              <a:extLst>
                <a:ext uri="{FF2B5EF4-FFF2-40B4-BE49-F238E27FC236}">
                  <a16:creationId xmlns:a16="http://schemas.microsoft.com/office/drawing/2014/main" id="{32B616A2-FE09-47DD-B58C-12EE58B7C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1" name="Freeform 57">
              <a:extLst>
                <a:ext uri="{FF2B5EF4-FFF2-40B4-BE49-F238E27FC236}">
                  <a16:creationId xmlns:a16="http://schemas.microsoft.com/office/drawing/2014/main" id="{08C5EAF5-6064-484E-BA05-80D09D84EA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" name="Freeform 58">
              <a:extLst>
                <a:ext uri="{FF2B5EF4-FFF2-40B4-BE49-F238E27FC236}">
                  <a16:creationId xmlns:a16="http://schemas.microsoft.com/office/drawing/2014/main" id="{F11D90DF-D275-4725-884C-77E5E01D8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9BE10567-6165-46A7-867D-4690A16B4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"/>
            <a:ext cx="12192003" cy="6858001"/>
            <a:chOff x="0" y="-1"/>
            <a:chExt cx="12192003" cy="6858001"/>
          </a:xfrm>
        </p:grpSpPr>
        <p:sp useBgFill="1">
          <p:nvSpPr>
            <p:cNvPr id="115" name="Rectangle 114">
              <a:extLst>
                <a:ext uri="{FF2B5EF4-FFF2-40B4-BE49-F238E27FC236}">
                  <a16:creationId xmlns:a16="http://schemas.microsoft.com/office/drawing/2014/main" id="{0F4DB1F4-429C-4C85-85D7-C4D81996D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6" name="Picture 2">
              <a:extLst>
                <a:ext uri="{FF2B5EF4-FFF2-40B4-BE49-F238E27FC236}">
                  <a16:creationId xmlns:a16="http://schemas.microsoft.com/office/drawing/2014/main" id="{159C0DA6-71D9-4C96-A774-7FADF5E0A4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  <a:extLst>
              <a:ext uri="{909E8E84-426E-40dd-AFC4-6F175D3DCCD1}">
                <a14:hiddenFill xmlns="" xmlns:a16="http://schemas.microsoft.com/office/drawing/2014/main" xmlns:p14="http://schemas.microsoft.com/office/powerpoint/2010/main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8" name="Round Diagonal Corner Rectangle 7">
            <a:extLst>
              <a:ext uri="{FF2B5EF4-FFF2-40B4-BE49-F238E27FC236}">
                <a16:creationId xmlns:a16="http://schemas.microsoft.com/office/drawing/2014/main" id="{4B24F6DB-F114-44A7-BB56-D401884E4E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82333" y="2235200"/>
            <a:ext cx="7027334" cy="2396067"/>
          </a:xfrm>
          <a:prstGeom prst="round2DiagRect">
            <a:avLst>
              <a:gd name="adj1" fmla="val 9246"/>
              <a:gd name="adj2" fmla="val 0"/>
            </a:avLst>
          </a:prstGeom>
          <a:solidFill>
            <a:srgbClr val="000000">
              <a:alpha val="80000"/>
            </a:srgbClr>
          </a:solidFill>
          <a:ln w="19050" cap="sq">
            <a:solidFill>
              <a:schemeClr val="tx2"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4DB50ECD-225E-4F81-AF7B-706DD05F3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5895" y="2900097"/>
            <a:ext cx="10982062" cy="1211524"/>
            <a:chOff x="605895" y="2900097"/>
            <a:chExt cx="10982062" cy="1211524"/>
          </a:xfrm>
          <a:effectLst/>
        </p:grpSpPr>
        <p:sp>
          <p:nvSpPr>
            <p:cNvPr id="121" name="Freeform 32">
              <a:extLst>
                <a:ext uri="{FF2B5EF4-FFF2-40B4-BE49-F238E27FC236}">
                  <a16:creationId xmlns:a16="http://schemas.microsoft.com/office/drawing/2014/main" id="{CBC3B006-1357-4969-BC3D-CDD91E492B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9653587" y="3379784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22" name="Freeform 33">
              <a:extLst>
                <a:ext uri="{FF2B5EF4-FFF2-40B4-BE49-F238E27FC236}">
                  <a16:creationId xmlns:a16="http://schemas.microsoft.com/office/drawing/2014/main" id="{0D6E4F1D-B331-41B5-90EF-2236C1EE15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10078244" y="3310728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23" name="Freeform 34">
              <a:extLst>
                <a:ext uri="{FF2B5EF4-FFF2-40B4-BE49-F238E27FC236}">
                  <a16:creationId xmlns:a16="http://schemas.microsoft.com/office/drawing/2014/main" id="{54A60014-21DF-44E5-9137-4335718850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11146631" y="3574253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24" name="Freeform 37">
              <a:extLst>
                <a:ext uri="{FF2B5EF4-FFF2-40B4-BE49-F238E27FC236}">
                  <a16:creationId xmlns:a16="http://schemas.microsoft.com/office/drawing/2014/main" id="{40B768C0-B003-45F4-9A06-EA3509A90B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10230644" y="3034502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25" name="Freeform 35">
              <a:extLst>
                <a:ext uri="{FF2B5EF4-FFF2-40B4-BE49-F238E27FC236}">
                  <a16:creationId xmlns:a16="http://schemas.microsoft.com/office/drawing/2014/main" id="{5E479182-2054-4AD9-823D-81CFAD7F2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034587" y="256275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26" name="Freeform 36">
              <a:extLst>
                <a:ext uri="{FF2B5EF4-FFF2-40B4-BE49-F238E27FC236}">
                  <a16:creationId xmlns:a16="http://schemas.microsoft.com/office/drawing/2014/main" id="{A7D912CF-756A-41F1-8BF1-5BA7D1BD05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747375" y="3232679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27" name="Freeform 38">
              <a:extLst>
                <a:ext uri="{FF2B5EF4-FFF2-40B4-BE49-F238E27FC236}">
                  <a16:creationId xmlns:a16="http://schemas.microsoft.com/office/drawing/2014/main" id="{734B6F35-2160-44B1-AB00-F628C84B14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9044" y="3095360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28" name="Freeform 39">
              <a:extLst>
                <a:ext uri="{FF2B5EF4-FFF2-40B4-BE49-F238E27FC236}">
                  <a16:creationId xmlns:a16="http://schemas.microsoft.com/office/drawing/2014/main" id="{D8657E76-4F63-44FE-86C5-54CA174FC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353675" y="2153178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29" name="Freeform 40">
              <a:extLst>
                <a:ext uri="{FF2B5EF4-FFF2-40B4-BE49-F238E27FC236}">
                  <a16:creationId xmlns:a16="http://schemas.microsoft.com/office/drawing/2014/main" id="{482CEB8C-90E5-4152-8B52-A2881B98A3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48850" y="330887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0" name="Rectangle 41">
              <a:extLst>
                <a:ext uri="{FF2B5EF4-FFF2-40B4-BE49-F238E27FC236}">
                  <a16:creationId xmlns:a16="http://schemas.microsoft.com/office/drawing/2014/main" id="{85010FC2-BC4C-4692-876D-7FE363BFC6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721056" y="3284272"/>
              <a:ext cx="23813" cy="252413"/>
            </a:xfrm>
            <a:prstGeom prst="rect">
              <a:avLst/>
            </a:pr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1" name="Freeform 32">
              <a:extLst>
                <a:ext uri="{FF2B5EF4-FFF2-40B4-BE49-F238E27FC236}">
                  <a16:creationId xmlns:a16="http://schemas.microsoft.com/office/drawing/2014/main" id="{714C1223-2B78-4715-9ACB-079A60D16D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2122751" y="3532184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2" name="Freeform 33">
              <a:extLst>
                <a:ext uri="{FF2B5EF4-FFF2-40B4-BE49-F238E27FC236}">
                  <a16:creationId xmlns:a16="http://schemas.microsoft.com/office/drawing/2014/main" id="{1D9109D3-C92A-410B-9B43-5F02B2D84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1958445" y="3463128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3" name="Freeform 34">
              <a:extLst>
                <a:ext uri="{FF2B5EF4-FFF2-40B4-BE49-F238E27FC236}">
                  <a16:creationId xmlns:a16="http://schemas.microsoft.com/office/drawing/2014/main" id="{EF5B327A-A1AE-42F3-815E-84F4AA2948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858308" y="3726653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4" name="Freeform 37">
              <a:extLst>
                <a:ext uri="{FF2B5EF4-FFF2-40B4-BE49-F238E27FC236}">
                  <a16:creationId xmlns:a16="http://schemas.microsoft.com/office/drawing/2014/main" id="{77738BDE-751F-4D4C-B4C4-C9DF3EA29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1658407" y="3186902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5" name="Freeform 35">
              <a:extLst>
                <a:ext uri="{FF2B5EF4-FFF2-40B4-BE49-F238E27FC236}">
                  <a16:creationId xmlns:a16="http://schemas.microsoft.com/office/drawing/2014/main" id="{9C8C4AD6-72BF-490C-963C-97C7FD7E7E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1860814" y="271515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6" name="Freeform 36">
              <a:extLst>
                <a:ext uri="{FF2B5EF4-FFF2-40B4-BE49-F238E27FC236}">
                  <a16:creationId xmlns:a16="http://schemas.microsoft.com/office/drawing/2014/main" id="{94990E31-5AA8-4502-A963-CE1B539DA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1289314" y="3385079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7" name="Freeform 38">
              <a:extLst>
                <a:ext uri="{FF2B5EF4-FFF2-40B4-BE49-F238E27FC236}">
                  <a16:creationId xmlns:a16="http://schemas.microsoft.com/office/drawing/2014/main" id="{9E703E9D-ED76-449C-A8C0-7A1E24B8B2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605895" y="3247760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8" name="Freeform 39">
              <a:extLst>
                <a:ext uri="{FF2B5EF4-FFF2-40B4-BE49-F238E27FC236}">
                  <a16:creationId xmlns:a16="http://schemas.microsoft.com/office/drawing/2014/main" id="{C70A75E8-C815-4CCF-ABEE-83F19BFE05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1532202" y="2305578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9" name="Freeform 40">
              <a:extLst>
                <a:ext uri="{FF2B5EF4-FFF2-40B4-BE49-F238E27FC236}">
                  <a16:creationId xmlns:a16="http://schemas.microsoft.com/office/drawing/2014/main" id="{E15638E1-6A92-4D31-A034-853A65A75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2154501" y="346127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40" name="Rectangle 41">
              <a:extLst>
                <a:ext uri="{FF2B5EF4-FFF2-40B4-BE49-F238E27FC236}">
                  <a16:creationId xmlns:a16="http://schemas.microsoft.com/office/drawing/2014/main" id="{EA3E8D58-D52B-4300-8A50-5696430D1A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2448983" y="3436672"/>
              <a:ext cx="23813" cy="252413"/>
            </a:xfrm>
            <a:prstGeom prst="rect">
              <a:avLst/>
            </a:pr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9EBDCC1-3436-EE1C-EF92-796B546EF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0" y="2328334"/>
            <a:ext cx="6858000" cy="136789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>
                <a:solidFill>
                  <a:srgbClr val="FFFFFF"/>
                </a:solidFill>
              </a:rPr>
              <a:t>Děkuji za pozornost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82FEEE7-5EEF-672E-9EC4-F3B200FCF1CB}"/>
              </a:ext>
            </a:extLst>
          </p:cNvPr>
          <p:cNvSpPr txBox="1"/>
          <p:nvPr/>
        </p:nvSpPr>
        <p:spPr>
          <a:xfrm>
            <a:off x="4793672" y="4724401"/>
            <a:ext cx="5929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Prostor pro dotazy </a:t>
            </a:r>
          </a:p>
        </p:txBody>
      </p:sp>
    </p:spTree>
    <p:extLst>
      <p:ext uri="{BB962C8B-B14F-4D97-AF65-F5344CB8AC3E}">
        <p14:creationId xmlns:p14="http://schemas.microsoft.com/office/powerpoint/2010/main" val="2338057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B448F0-DA06-4165-AB5F-4330A20E06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92D83638-A467-411A-9C31-FE9A111CD8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576BCDF-119F-4EB5-83D7-ED823C93E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solidFill>
            <a:schemeClr val="tx2">
              <a:alpha val="45000"/>
            </a:schemeClr>
          </a:solidFill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43D63E8F-FD8A-4CE3-B7C9-3E9E2B66B5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D107D890-1831-46D8-90FB-F2FC0B288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02440904-A4EC-4F72-8E22-AAF4D9DB5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625E9C1F-1569-416B-A85C-FA1434872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3A186C77-43BF-4B1B-8170-48944F3057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A8D72C1-8526-44B4-9333-5E0057ECC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790E4BA0-9C47-48B6-AA4A-8FC22DA95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FD051475-431F-4B9D-94C6-7B49A69582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82255D2F-85A1-4A19-8BC4-EB2715F36C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EBC3A004-9794-4EFA-83F0-989248797C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6EFD9FC3-E11A-44E3-BCAC-A07F3C601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AB6AB6F7-6592-4028-B349-1C0E53A29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6C2415E6-F914-4C11-B48B-4910AA6CA6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2412013C-072A-489E-851A-CFEF91A9A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DE93DF9F-296F-4DE4-8813-D8C04DE4C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F440D966-5030-460C-9916-BF9B91542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1EFE245D-BA05-4F4D-A6E8-40739F48E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ED67811C-F735-441C-98A6-2517EC099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3070FC44-32F9-470F-A131-868F3F1DB7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95FB52C7-C779-4E3F-978C-4595FEF868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D4EB1759-62AC-4B24-9DC6-E4F8737E8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7BF6FB39-864B-4F58-86E8-790E16FB3C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5FE4FA46-B51C-43DA-87FC-2644ED117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25DD1322-2D3A-4E7B-B23B-B4F96E02C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6E4FFBEB-52BB-494D-AD99-A0F072AB6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7DE92406-3F65-4333-BAAA-A9A7B5AEE9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B8B0FFC4-D1BB-4BB9-A224-BB78BFD3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82F1FCD0-8903-77B0-66FD-84C874DA4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748240"/>
            <a:ext cx="9906000" cy="1117073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obsah</a:t>
            </a:r>
          </a:p>
        </p:txBody>
      </p:sp>
      <p:graphicFrame>
        <p:nvGraphicFramePr>
          <p:cNvPr id="53" name="Zástupný obsah 2">
            <a:extLst>
              <a:ext uri="{FF2B5EF4-FFF2-40B4-BE49-F238E27FC236}">
                <a16:creationId xmlns:a16="http://schemas.microsoft.com/office/drawing/2014/main" id="{A85DAF4C-248D-93E8-6D2F-3484BEFEE3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9889255"/>
              </p:ext>
            </p:extLst>
          </p:nvPr>
        </p:nvGraphicFramePr>
        <p:xfrm>
          <a:off x="1206500" y="1903413"/>
          <a:ext cx="9840911" cy="354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pSp>
        <p:nvGrpSpPr>
          <p:cNvPr id="41" name="Group 40">
            <a:extLst>
              <a:ext uri="{FF2B5EF4-FFF2-40B4-BE49-F238E27FC236}">
                <a16:creationId xmlns:a16="http://schemas.microsoft.com/office/drawing/2014/main" id="{8DB4BB99-C854-45F9-BED1-63D15E3A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2">
              <a:alpha val="45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5D1CCC4C-284C-4BF6-97D9-D97467463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35D82D1B-EB09-4028-9107-D60B547C7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1389EE93-8059-437E-8507-7557AD68F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377C05DC-75FF-4426-A34F-DBF0C7E7BE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03D385C8-866D-437D-91B1-2E3ECDD88E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3F649CBB-748F-4C79-A14F-C531C40B08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7F4622C0-84AF-41F1-9128-FE73CADD3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CC6F29C1-A471-4CDE-8C21-E4B15C5EF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67F5B7DA-86C7-4AE0-96B6-D7F5AA51E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0FA481E3-0439-484A-AC9B-19D58B98E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pic>
        <p:nvPicPr>
          <p:cNvPr id="5" name="Zvuk 4">
            <a:hlinkClick r:id="" action="ppaction://media"/>
            <a:extLst>
              <a:ext uri="{FF2B5EF4-FFF2-40B4-BE49-F238E27FC236}">
                <a16:creationId xmlns:a16="http://schemas.microsoft.com/office/drawing/2014/main" id="{B0098B42-D038-50F1-21ED-92B0D9C8A73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0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315473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 advTm="1906"/>
    </mc:Choice>
    <mc:Fallback>
      <p:transition spd="slow" advTm="19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8000"/>
                <a:hueMod val="94000"/>
                <a:satMod val="148000"/>
                <a:lumMod val="150000"/>
              </a:schemeClr>
            </a:gs>
            <a:gs pos="100000">
              <a:schemeClr val="bg1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98F297D-05FC-0440-4A87-6D2B19AE29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2">
            <a:extLst>
              <a:ext uri="{FF2B5EF4-FFF2-40B4-BE49-F238E27FC236}">
                <a16:creationId xmlns:a16="http://schemas.microsoft.com/office/drawing/2014/main" id="{9ACD3AF8-B16E-4174-8C1A-41F683C4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8" name="Group 57">
            <a:extLst>
              <a:ext uri="{FF2B5EF4-FFF2-40B4-BE49-F238E27FC236}">
                <a16:creationId xmlns:a16="http://schemas.microsoft.com/office/drawing/2014/main" id="{FF5EAD09-B81D-415F-8BCF-73C81AE05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59" name="Rectangle 5">
              <a:extLst>
                <a:ext uri="{FF2B5EF4-FFF2-40B4-BE49-F238E27FC236}">
                  <a16:creationId xmlns:a16="http://schemas.microsoft.com/office/drawing/2014/main" id="{CFB79010-8ED4-49EF-AFD2-F4D8C80B6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0" name="Freeform 6">
              <a:extLst>
                <a:ext uri="{FF2B5EF4-FFF2-40B4-BE49-F238E27FC236}">
                  <a16:creationId xmlns:a16="http://schemas.microsoft.com/office/drawing/2014/main" id="{4649B869-006E-42B5-9DDC-21049B130E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" name="Freeform 7">
              <a:extLst>
                <a:ext uri="{FF2B5EF4-FFF2-40B4-BE49-F238E27FC236}">
                  <a16:creationId xmlns:a16="http://schemas.microsoft.com/office/drawing/2014/main" id="{443096BD-333F-48B6-8220-D1F9793E40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" name="Rectangle 8">
              <a:extLst>
                <a:ext uri="{FF2B5EF4-FFF2-40B4-BE49-F238E27FC236}">
                  <a16:creationId xmlns:a16="http://schemas.microsoft.com/office/drawing/2014/main" id="{1A45BB9A-7E84-4B9B-923A-270A97F852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3" name="Freeform 9">
              <a:extLst>
                <a:ext uri="{FF2B5EF4-FFF2-40B4-BE49-F238E27FC236}">
                  <a16:creationId xmlns:a16="http://schemas.microsoft.com/office/drawing/2014/main" id="{D7D7C768-2F76-4DE2-A807-1B9FFF816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4" name="Freeform 10">
              <a:extLst>
                <a:ext uri="{FF2B5EF4-FFF2-40B4-BE49-F238E27FC236}">
                  <a16:creationId xmlns:a16="http://schemas.microsoft.com/office/drawing/2014/main" id="{1870B32E-EE42-470E-B543-CA55AEC8CA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5" name="Freeform 11">
              <a:extLst>
                <a:ext uri="{FF2B5EF4-FFF2-40B4-BE49-F238E27FC236}">
                  <a16:creationId xmlns:a16="http://schemas.microsoft.com/office/drawing/2014/main" id="{EEF09120-11AA-4DB5-98A8-EC4923002C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6" name="Freeform 12">
              <a:extLst>
                <a:ext uri="{FF2B5EF4-FFF2-40B4-BE49-F238E27FC236}">
                  <a16:creationId xmlns:a16="http://schemas.microsoft.com/office/drawing/2014/main" id="{39CC463D-589C-461C-A234-0460EB06B8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" name="Freeform 13">
              <a:extLst>
                <a:ext uri="{FF2B5EF4-FFF2-40B4-BE49-F238E27FC236}">
                  <a16:creationId xmlns:a16="http://schemas.microsoft.com/office/drawing/2014/main" id="{B6516153-269A-421E-A021-CB3F3C5E1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8" name="Freeform 14">
              <a:extLst>
                <a:ext uri="{FF2B5EF4-FFF2-40B4-BE49-F238E27FC236}">
                  <a16:creationId xmlns:a16="http://schemas.microsoft.com/office/drawing/2014/main" id="{45E14300-6C4A-4F77-915F-F3B25B0237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9" name="Freeform 15">
              <a:extLst>
                <a:ext uri="{FF2B5EF4-FFF2-40B4-BE49-F238E27FC236}">
                  <a16:creationId xmlns:a16="http://schemas.microsoft.com/office/drawing/2014/main" id="{993E312A-E6A6-4B52-ADE6-618ADC89BA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0" name="Freeform 16">
              <a:extLst>
                <a:ext uri="{FF2B5EF4-FFF2-40B4-BE49-F238E27FC236}">
                  <a16:creationId xmlns:a16="http://schemas.microsoft.com/office/drawing/2014/main" id="{2F0F3026-2480-472B-8C52-36812C81E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" name="Freeform 17">
              <a:extLst>
                <a:ext uri="{FF2B5EF4-FFF2-40B4-BE49-F238E27FC236}">
                  <a16:creationId xmlns:a16="http://schemas.microsoft.com/office/drawing/2014/main" id="{34E1C992-559D-4827-9F30-31A3CA7A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" name="Freeform 18">
              <a:extLst>
                <a:ext uri="{FF2B5EF4-FFF2-40B4-BE49-F238E27FC236}">
                  <a16:creationId xmlns:a16="http://schemas.microsoft.com/office/drawing/2014/main" id="{D9F2FB98-F443-498F-AAD9-694582568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3" name="Freeform 19">
              <a:extLst>
                <a:ext uri="{FF2B5EF4-FFF2-40B4-BE49-F238E27FC236}">
                  <a16:creationId xmlns:a16="http://schemas.microsoft.com/office/drawing/2014/main" id="{75DBF6EC-ED50-43E4-8A8B-64CE86A88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4" name="Freeform 20">
              <a:extLst>
                <a:ext uri="{FF2B5EF4-FFF2-40B4-BE49-F238E27FC236}">
                  <a16:creationId xmlns:a16="http://schemas.microsoft.com/office/drawing/2014/main" id="{FD854F40-AC43-4F21-9C62-2CE35CFD2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5" name="Freeform 21">
              <a:extLst>
                <a:ext uri="{FF2B5EF4-FFF2-40B4-BE49-F238E27FC236}">
                  <a16:creationId xmlns:a16="http://schemas.microsoft.com/office/drawing/2014/main" id="{62CCB560-494A-4F74-9DE4-068806A893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" name="Freeform 22">
              <a:extLst>
                <a:ext uri="{FF2B5EF4-FFF2-40B4-BE49-F238E27FC236}">
                  <a16:creationId xmlns:a16="http://schemas.microsoft.com/office/drawing/2014/main" id="{6F9A05F2-B5D2-4D8A-9A78-14E45C13F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" name="Freeform 23">
              <a:extLst>
                <a:ext uri="{FF2B5EF4-FFF2-40B4-BE49-F238E27FC236}">
                  <a16:creationId xmlns:a16="http://schemas.microsoft.com/office/drawing/2014/main" id="{A6373189-19BB-4BEC-84A3-432253E05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" name="Freeform 24">
              <a:extLst>
                <a:ext uri="{FF2B5EF4-FFF2-40B4-BE49-F238E27FC236}">
                  <a16:creationId xmlns:a16="http://schemas.microsoft.com/office/drawing/2014/main" id="{71AB3122-947A-44DB-B190-A2601C6C9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" name="Freeform 25">
              <a:extLst>
                <a:ext uri="{FF2B5EF4-FFF2-40B4-BE49-F238E27FC236}">
                  <a16:creationId xmlns:a16="http://schemas.microsoft.com/office/drawing/2014/main" id="{74B4109D-3AFC-4D44-87B1-0CDED3E63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" name="Freeform 26">
              <a:extLst>
                <a:ext uri="{FF2B5EF4-FFF2-40B4-BE49-F238E27FC236}">
                  <a16:creationId xmlns:a16="http://schemas.microsoft.com/office/drawing/2014/main" id="{44AAD39F-F7C9-4D00-95E0-0465B4E85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" name="Freeform 27">
              <a:extLst>
                <a:ext uri="{FF2B5EF4-FFF2-40B4-BE49-F238E27FC236}">
                  <a16:creationId xmlns:a16="http://schemas.microsoft.com/office/drawing/2014/main" id="{C1DCAB8D-6EF6-4A84-8D0C-AA9226DEC9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" name="Freeform 28">
              <a:extLst>
                <a:ext uri="{FF2B5EF4-FFF2-40B4-BE49-F238E27FC236}">
                  <a16:creationId xmlns:a16="http://schemas.microsoft.com/office/drawing/2014/main" id="{C407F97F-83CF-4703-B9E0-6335530E32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" name="Freeform 29">
              <a:extLst>
                <a:ext uri="{FF2B5EF4-FFF2-40B4-BE49-F238E27FC236}">
                  <a16:creationId xmlns:a16="http://schemas.microsoft.com/office/drawing/2014/main" id="{0D8D2363-5D84-4CFF-89AA-3C93C859DB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" name="Freeform 30">
              <a:extLst>
                <a:ext uri="{FF2B5EF4-FFF2-40B4-BE49-F238E27FC236}">
                  <a16:creationId xmlns:a16="http://schemas.microsoft.com/office/drawing/2014/main" id="{0435A35C-AC99-4E12-8CB0-9C640DAA9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" name="Freeform 31">
              <a:extLst>
                <a:ext uri="{FF2B5EF4-FFF2-40B4-BE49-F238E27FC236}">
                  <a16:creationId xmlns:a16="http://schemas.microsoft.com/office/drawing/2014/main" id="{F20392CF-2256-4527-836B-2E6F88596E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6" name="Freeform 32">
              <a:extLst>
                <a:ext uri="{FF2B5EF4-FFF2-40B4-BE49-F238E27FC236}">
                  <a16:creationId xmlns:a16="http://schemas.microsoft.com/office/drawing/2014/main" id="{C52C3AD3-122C-4010-9C55-B0247F8CC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7" name="Rectangle 33">
              <a:extLst>
                <a:ext uri="{FF2B5EF4-FFF2-40B4-BE49-F238E27FC236}">
                  <a16:creationId xmlns:a16="http://schemas.microsoft.com/office/drawing/2014/main" id="{EFCB53ED-09C0-4AD7-9BBC-366833D5FE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" name="Freeform 34">
              <a:extLst>
                <a:ext uri="{FF2B5EF4-FFF2-40B4-BE49-F238E27FC236}">
                  <a16:creationId xmlns:a16="http://schemas.microsoft.com/office/drawing/2014/main" id="{6F309F52-BFCF-47D9-8089-BC049540DB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9" name="Freeform 35">
              <a:extLst>
                <a:ext uri="{FF2B5EF4-FFF2-40B4-BE49-F238E27FC236}">
                  <a16:creationId xmlns:a16="http://schemas.microsoft.com/office/drawing/2014/main" id="{5F9AE85F-C7AA-4761-B468-2E100829B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0" name="Freeform 36">
              <a:extLst>
                <a:ext uri="{FF2B5EF4-FFF2-40B4-BE49-F238E27FC236}">
                  <a16:creationId xmlns:a16="http://schemas.microsoft.com/office/drawing/2014/main" id="{2C81C778-91E5-4AE9-AACB-8566E7A28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1" name="Freeform 37">
              <a:extLst>
                <a:ext uri="{FF2B5EF4-FFF2-40B4-BE49-F238E27FC236}">
                  <a16:creationId xmlns:a16="http://schemas.microsoft.com/office/drawing/2014/main" id="{6C56E0B4-58A0-4B2B-BD56-54121BB8D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" name="Freeform 38">
              <a:extLst>
                <a:ext uri="{FF2B5EF4-FFF2-40B4-BE49-F238E27FC236}">
                  <a16:creationId xmlns:a16="http://schemas.microsoft.com/office/drawing/2014/main" id="{88A29CFE-13A6-4509-946F-5C074F856E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" name="Freeform 39">
              <a:extLst>
                <a:ext uri="{FF2B5EF4-FFF2-40B4-BE49-F238E27FC236}">
                  <a16:creationId xmlns:a16="http://schemas.microsoft.com/office/drawing/2014/main" id="{00235A0A-018B-4499-AC16-AF83457BF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" name="Freeform 40">
              <a:extLst>
                <a:ext uri="{FF2B5EF4-FFF2-40B4-BE49-F238E27FC236}">
                  <a16:creationId xmlns:a16="http://schemas.microsoft.com/office/drawing/2014/main" id="{861DF9B7-50DC-4EBE-8B23-97FE92DBB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" name="Freeform 41">
              <a:extLst>
                <a:ext uri="{FF2B5EF4-FFF2-40B4-BE49-F238E27FC236}">
                  <a16:creationId xmlns:a16="http://schemas.microsoft.com/office/drawing/2014/main" id="{69673907-73D7-4729-A911-9BD078EC2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" name="Freeform 42">
              <a:extLst>
                <a:ext uri="{FF2B5EF4-FFF2-40B4-BE49-F238E27FC236}">
                  <a16:creationId xmlns:a16="http://schemas.microsoft.com/office/drawing/2014/main" id="{4DC844D3-8053-4EE7-A286-50157B6FD8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" name="Freeform 43">
              <a:extLst>
                <a:ext uri="{FF2B5EF4-FFF2-40B4-BE49-F238E27FC236}">
                  <a16:creationId xmlns:a16="http://schemas.microsoft.com/office/drawing/2014/main" id="{D67575A0-A45A-4773-874C-16370E3670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" name="Freeform 44">
              <a:extLst>
                <a:ext uri="{FF2B5EF4-FFF2-40B4-BE49-F238E27FC236}">
                  <a16:creationId xmlns:a16="http://schemas.microsoft.com/office/drawing/2014/main" id="{4327252B-B62B-4DE0-A924-B7F6E40AD9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9" name="Rectangle 45">
              <a:extLst>
                <a:ext uri="{FF2B5EF4-FFF2-40B4-BE49-F238E27FC236}">
                  <a16:creationId xmlns:a16="http://schemas.microsoft.com/office/drawing/2014/main" id="{778BC6A7-AC19-497B-A7C6-E447B2EBD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0" name="Freeform 46">
              <a:extLst>
                <a:ext uri="{FF2B5EF4-FFF2-40B4-BE49-F238E27FC236}">
                  <a16:creationId xmlns:a16="http://schemas.microsoft.com/office/drawing/2014/main" id="{4E79A87B-BF1F-437A-9FED-BE93025E5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1" name="Freeform 47">
              <a:extLst>
                <a:ext uri="{FF2B5EF4-FFF2-40B4-BE49-F238E27FC236}">
                  <a16:creationId xmlns:a16="http://schemas.microsoft.com/office/drawing/2014/main" id="{DFAAF3CC-B4E0-45C8-AC2D-EF0D6D823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" name="Freeform 48">
              <a:extLst>
                <a:ext uri="{FF2B5EF4-FFF2-40B4-BE49-F238E27FC236}">
                  <a16:creationId xmlns:a16="http://schemas.microsoft.com/office/drawing/2014/main" id="{A5A12C87-1E4A-4664-B2F4-A1C8B656F9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" name="Freeform 49">
              <a:extLst>
                <a:ext uri="{FF2B5EF4-FFF2-40B4-BE49-F238E27FC236}">
                  <a16:creationId xmlns:a16="http://schemas.microsoft.com/office/drawing/2014/main" id="{B3AF8230-4630-4505-ADDB-16A9B6B37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" name="Freeform 50">
              <a:extLst>
                <a:ext uri="{FF2B5EF4-FFF2-40B4-BE49-F238E27FC236}">
                  <a16:creationId xmlns:a16="http://schemas.microsoft.com/office/drawing/2014/main" id="{33F93F6D-724D-42F3-AF1D-3081EAB5D1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" name="Freeform 51">
              <a:extLst>
                <a:ext uri="{FF2B5EF4-FFF2-40B4-BE49-F238E27FC236}">
                  <a16:creationId xmlns:a16="http://schemas.microsoft.com/office/drawing/2014/main" id="{F5DD7A8F-FB67-4E79-80DB-0FAF3A098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" name="Freeform 52">
              <a:extLst>
                <a:ext uri="{FF2B5EF4-FFF2-40B4-BE49-F238E27FC236}">
                  <a16:creationId xmlns:a16="http://schemas.microsoft.com/office/drawing/2014/main" id="{7B140A84-E89E-4A80-9DF8-7BCA45F908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7" name="Freeform 53">
              <a:extLst>
                <a:ext uri="{FF2B5EF4-FFF2-40B4-BE49-F238E27FC236}">
                  <a16:creationId xmlns:a16="http://schemas.microsoft.com/office/drawing/2014/main" id="{279E1D6A-EFE2-44C6-A5BF-DFADF0DC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8" name="Freeform 54">
              <a:extLst>
                <a:ext uri="{FF2B5EF4-FFF2-40B4-BE49-F238E27FC236}">
                  <a16:creationId xmlns:a16="http://schemas.microsoft.com/office/drawing/2014/main" id="{C9FA2204-561F-4ABB-988C-03053820F1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9" name="Freeform 55">
              <a:extLst>
                <a:ext uri="{FF2B5EF4-FFF2-40B4-BE49-F238E27FC236}">
                  <a16:creationId xmlns:a16="http://schemas.microsoft.com/office/drawing/2014/main" id="{8BD7D04E-AC0A-424F-BC40-28842DAFFA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0" name="Freeform 56">
              <a:extLst>
                <a:ext uri="{FF2B5EF4-FFF2-40B4-BE49-F238E27FC236}">
                  <a16:creationId xmlns:a16="http://schemas.microsoft.com/office/drawing/2014/main" id="{32B616A2-FE09-47DD-B58C-12EE58B7C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1" name="Freeform 57">
              <a:extLst>
                <a:ext uri="{FF2B5EF4-FFF2-40B4-BE49-F238E27FC236}">
                  <a16:creationId xmlns:a16="http://schemas.microsoft.com/office/drawing/2014/main" id="{08C5EAF5-6064-484E-BA05-80D09D84EA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" name="Freeform 58">
              <a:extLst>
                <a:ext uri="{FF2B5EF4-FFF2-40B4-BE49-F238E27FC236}">
                  <a16:creationId xmlns:a16="http://schemas.microsoft.com/office/drawing/2014/main" id="{F11D90DF-D275-4725-884C-77E5E01D8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9BE10567-6165-46A7-867D-4690A16B4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"/>
            <a:ext cx="12192003" cy="6858001"/>
            <a:chOff x="0" y="-1"/>
            <a:chExt cx="12192003" cy="6858001"/>
          </a:xfrm>
        </p:grpSpPr>
        <p:sp useBgFill="1">
          <p:nvSpPr>
            <p:cNvPr id="115" name="Rectangle 114">
              <a:extLst>
                <a:ext uri="{FF2B5EF4-FFF2-40B4-BE49-F238E27FC236}">
                  <a16:creationId xmlns:a16="http://schemas.microsoft.com/office/drawing/2014/main" id="{0F4DB1F4-429C-4C85-85D7-C4D81996D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6" name="Picture 2">
              <a:extLst>
                <a:ext uri="{FF2B5EF4-FFF2-40B4-BE49-F238E27FC236}">
                  <a16:creationId xmlns:a16="http://schemas.microsoft.com/office/drawing/2014/main" id="{159C0DA6-71D9-4C96-A774-7FADF5E0A4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  <a:extLst>
              <a:ext uri="{909E8E84-426E-40dd-AFC4-6F175D3DCCD1}">
                <a14:hiddenFill xmlns="" xmlns:a16="http://schemas.microsoft.com/office/drawing/2014/main" xmlns:p14="http://schemas.microsoft.com/office/powerpoint/2010/main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8" name="Round Diagonal Corner Rectangle 7">
            <a:extLst>
              <a:ext uri="{FF2B5EF4-FFF2-40B4-BE49-F238E27FC236}">
                <a16:creationId xmlns:a16="http://schemas.microsoft.com/office/drawing/2014/main" id="{4B24F6DB-F114-44A7-BB56-D401884E4E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82333" y="2235200"/>
            <a:ext cx="7027334" cy="2396067"/>
          </a:xfrm>
          <a:prstGeom prst="round2DiagRect">
            <a:avLst>
              <a:gd name="adj1" fmla="val 9246"/>
              <a:gd name="adj2" fmla="val 0"/>
            </a:avLst>
          </a:prstGeom>
          <a:solidFill>
            <a:srgbClr val="000000">
              <a:alpha val="80000"/>
            </a:srgbClr>
          </a:solidFill>
          <a:ln w="19050" cap="sq">
            <a:solidFill>
              <a:schemeClr val="tx2"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4DB50ECD-225E-4F81-AF7B-706DD05F3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5895" y="2900097"/>
            <a:ext cx="10982062" cy="1211524"/>
            <a:chOff x="605895" y="2900097"/>
            <a:chExt cx="10982062" cy="1211524"/>
          </a:xfrm>
          <a:effectLst/>
        </p:grpSpPr>
        <p:sp>
          <p:nvSpPr>
            <p:cNvPr id="121" name="Freeform 32">
              <a:extLst>
                <a:ext uri="{FF2B5EF4-FFF2-40B4-BE49-F238E27FC236}">
                  <a16:creationId xmlns:a16="http://schemas.microsoft.com/office/drawing/2014/main" id="{CBC3B006-1357-4969-BC3D-CDD91E492B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9653587" y="3379784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22" name="Freeform 33">
              <a:extLst>
                <a:ext uri="{FF2B5EF4-FFF2-40B4-BE49-F238E27FC236}">
                  <a16:creationId xmlns:a16="http://schemas.microsoft.com/office/drawing/2014/main" id="{0D6E4F1D-B331-41B5-90EF-2236C1EE15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10078244" y="3310728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23" name="Freeform 34">
              <a:extLst>
                <a:ext uri="{FF2B5EF4-FFF2-40B4-BE49-F238E27FC236}">
                  <a16:creationId xmlns:a16="http://schemas.microsoft.com/office/drawing/2014/main" id="{54A60014-21DF-44E5-9137-4335718850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11146631" y="3574253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24" name="Freeform 37">
              <a:extLst>
                <a:ext uri="{FF2B5EF4-FFF2-40B4-BE49-F238E27FC236}">
                  <a16:creationId xmlns:a16="http://schemas.microsoft.com/office/drawing/2014/main" id="{40B768C0-B003-45F4-9A06-EA3509A90B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10230644" y="3034502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25" name="Freeform 35">
              <a:extLst>
                <a:ext uri="{FF2B5EF4-FFF2-40B4-BE49-F238E27FC236}">
                  <a16:creationId xmlns:a16="http://schemas.microsoft.com/office/drawing/2014/main" id="{5E479182-2054-4AD9-823D-81CFAD7F2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034587" y="256275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26" name="Freeform 36">
              <a:extLst>
                <a:ext uri="{FF2B5EF4-FFF2-40B4-BE49-F238E27FC236}">
                  <a16:creationId xmlns:a16="http://schemas.microsoft.com/office/drawing/2014/main" id="{A7D912CF-756A-41F1-8BF1-5BA7D1BD05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747375" y="3232679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27" name="Freeform 38">
              <a:extLst>
                <a:ext uri="{FF2B5EF4-FFF2-40B4-BE49-F238E27FC236}">
                  <a16:creationId xmlns:a16="http://schemas.microsoft.com/office/drawing/2014/main" id="{734B6F35-2160-44B1-AB00-F628C84B14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9044" y="3095360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28" name="Freeform 39">
              <a:extLst>
                <a:ext uri="{FF2B5EF4-FFF2-40B4-BE49-F238E27FC236}">
                  <a16:creationId xmlns:a16="http://schemas.microsoft.com/office/drawing/2014/main" id="{D8657E76-4F63-44FE-86C5-54CA174FC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353675" y="2153178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29" name="Freeform 40">
              <a:extLst>
                <a:ext uri="{FF2B5EF4-FFF2-40B4-BE49-F238E27FC236}">
                  <a16:creationId xmlns:a16="http://schemas.microsoft.com/office/drawing/2014/main" id="{482CEB8C-90E5-4152-8B52-A2881B98A3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48850" y="330887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0" name="Rectangle 41">
              <a:extLst>
                <a:ext uri="{FF2B5EF4-FFF2-40B4-BE49-F238E27FC236}">
                  <a16:creationId xmlns:a16="http://schemas.microsoft.com/office/drawing/2014/main" id="{85010FC2-BC4C-4692-876D-7FE363BFC6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721056" y="3284272"/>
              <a:ext cx="23813" cy="252413"/>
            </a:xfrm>
            <a:prstGeom prst="rect">
              <a:avLst/>
            </a:pr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1" name="Freeform 32">
              <a:extLst>
                <a:ext uri="{FF2B5EF4-FFF2-40B4-BE49-F238E27FC236}">
                  <a16:creationId xmlns:a16="http://schemas.microsoft.com/office/drawing/2014/main" id="{714C1223-2B78-4715-9ACB-079A60D16D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2122751" y="3532184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2" name="Freeform 33">
              <a:extLst>
                <a:ext uri="{FF2B5EF4-FFF2-40B4-BE49-F238E27FC236}">
                  <a16:creationId xmlns:a16="http://schemas.microsoft.com/office/drawing/2014/main" id="{1D9109D3-C92A-410B-9B43-5F02B2D84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1958445" y="3463128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3" name="Freeform 34">
              <a:extLst>
                <a:ext uri="{FF2B5EF4-FFF2-40B4-BE49-F238E27FC236}">
                  <a16:creationId xmlns:a16="http://schemas.microsoft.com/office/drawing/2014/main" id="{EF5B327A-A1AE-42F3-815E-84F4AA2948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858308" y="3726653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4" name="Freeform 37">
              <a:extLst>
                <a:ext uri="{FF2B5EF4-FFF2-40B4-BE49-F238E27FC236}">
                  <a16:creationId xmlns:a16="http://schemas.microsoft.com/office/drawing/2014/main" id="{77738BDE-751F-4D4C-B4C4-C9DF3EA29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1658407" y="3186902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5" name="Freeform 35">
              <a:extLst>
                <a:ext uri="{FF2B5EF4-FFF2-40B4-BE49-F238E27FC236}">
                  <a16:creationId xmlns:a16="http://schemas.microsoft.com/office/drawing/2014/main" id="{9C8C4AD6-72BF-490C-963C-97C7FD7E7E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1860814" y="271515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6" name="Freeform 36">
              <a:extLst>
                <a:ext uri="{FF2B5EF4-FFF2-40B4-BE49-F238E27FC236}">
                  <a16:creationId xmlns:a16="http://schemas.microsoft.com/office/drawing/2014/main" id="{94990E31-5AA8-4502-A963-CE1B539DA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1289314" y="3385079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7" name="Freeform 38">
              <a:extLst>
                <a:ext uri="{FF2B5EF4-FFF2-40B4-BE49-F238E27FC236}">
                  <a16:creationId xmlns:a16="http://schemas.microsoft.com/office/drawing/2014/main" id="{9E703E9D-ED76-449C-A8C0-7A1E24B8B2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605895" y="3247760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8" name="Freeform 39">
              <a:extLst>
                <a:ext uri="{FF2B5EF4-FFF2-40B4-BE49-F238E27FC236}">
                  <a16:creationId xmlns:a16="http://schemas.microsoft.com/office/drawing/2014/main" id="{C70A75E8-C815-4CCF-ABEE-83F19BFE05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1532202" y="2305578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9" name="Freeform 40">
              <a:extLst>
                <a:ext uri="{FF2B5EF4-FFF2-40B4-BE49-F238E27FC236}">
                  <a16:creationId xmlns:a16="http://schemas.microsoft.com/office/drawing/2014/main" id="{E15638E1-6A92-4D31-A034-853A65A75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2154501" y="346127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40" name="Rectangle 41">
              <a:extLst>
                <a:ext uri="{FF2B5EF4-FFF2-40B4-BE49-F238E27FC236}">
                  <a16:creationId xmlns:a16="http://schemas.microsoft.com/office/drawing/2014/main" id="{EA3E8D58-D52B-4300-8A50-5696430D1A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2448983" y="3436672"/>
              <a:ext cx="23813" cy="252413"/>
            </a:xfrm>
            <a:prstGeom prst="rect">
              <a:avLst/>
            </a:pr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E2889006-FB7A-633A-EA18-034CCE15E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0" y="2328334"/>
            <a:ext cx="6858000" cy="136789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400">
                <a:solidFill>
                  <a:srgbClr val="FFFFFF"/>
                </a:solidFill>
              </a:rPr>
              <a:t>Kritická infrastruktura</a:t>
            </a:r>
          </a:p>
        </p:txBody>
      </p:sp>
    </p:spTree>
    <p:extLst>
      <p:ext uri="{BB962C8B-B14F-4D97-AF65-F5344CB8AC3E}">
        <p14:creationId xmlns:p14="http://schemas.microsoft.com/office/powerpoint/2010/main" val="4127354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88B035-46B9-27C1-A169-B0D80FBEB5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8E9CC8-0DCA-04CE-CB61-A0D1A270F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F70BA4FD-0FFF-6A8A-764F-1D44F0F4C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1EA3533C-AE31-1B9E-D535-55151A65E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solidFill>
            <a:schemeClr val="tx2">
              <a:alpha val="45000"/>
            </a:schemeClr>
          </a:solidFill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96F34918-67A5-6BB4-8CAC-A16BCF19E6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02CD8040-B6A5-998D-7606-B637ABFC6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A7339975-3B26-4FDD-1C85-C6B48BE3A0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B691E83E-2DD4-21A7-1091-D9659F6D8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B23743FB-F306-275E-2B23-521DD836C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11B31178-0F16-C0CB-5DEB-BF5BB72ACC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4759B3B4-54C9-E9EB-B3F6-5B833B6D6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724F148F-6F1F-C092-4468-02FABE2E3A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7E7CBAD0-23E6-68A2-0FE8-7403EEBC1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2C4B0286-DBC2-FBDA-7154-72D9A129CD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98578F18-01F7-EEC7-10C7-B0C9E6CF61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75D44E45-AE99-57E2-F189-444A45E0F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9205F884-E9D1-B105-FE08-00EEC16FFD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DB711424-5C02-6A2E-3FE5-BBB47B12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C41861EC-60F3-F4DC-A6F8-EC5EED0A17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EA4805E1-3A3B-9553-FB78-702186499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D6CF1F5D-2356-D895-4DED-969074A8B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4DFA595B-DDBD-C5D3-05B3-3DFDC64473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9E717218-499B-9BB2-2211-AE0AC56D1A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A54F5C63-919F-7D1D-889D-9A5952147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84B6A973-2D72-7120-088E-144DD035DC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116966FE-1D65-C570-2468-231CDFAB08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40BF8D87-094E-DEBA-DAD6-7D59C905F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68AE5473-3817-A23F-DF82-D21509AECD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8B7B09D7-61FB-3DDC-644A-159BA16FA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0CCECD23-5B1A-C6CF-E980-637F9867F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3C753688-3DF0-2E36-855B-5E18EE98A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3267F93D-A90A-35D7-B284-9908E32FB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748240"/>
            <a:ext cx="9906000" cy="1117073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Ochrana kritické infrastruktury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92E9AD-02ED-B60F-8429-A3F044F14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1834" y="1981954"/>
            <a:ext cx="9916319" cy="4633160"/>
          </a:xfrm>
        </p:spPr>
        <p:txBody>
          <a:bodyPr anchor="t">
            <a:normAutofit/>
          </a:bodyPr>
          <a:lstStyle/>
          <a:p>
            <a:r>
              <a:rPr lang="cs-CZ" sz="2200" b="1" dirty="0"/>
              <a:t>zákon č. 240/2000 Sb., </a:t>
            </a:r>
            <a:r>
              <a:rPr lang="cs-CZ" sz="2200" dirty="0"/>
              <a:t>o krizovém řízení </a:t>
            </a:r>
            <a:endParaRPr lang="cs-CZ" sz="2200" b="1" dirty="0"/>
          </a:p>
          <a:p>
            <a:r>
              <a:rPr lang="cs-CZ" sz="2200" b="1" dirty="0"/>
              <a:t>prvek KI </a:t>
            </a:r>
            <a:r>
              <a:rPr lang="cs-CZ" sz="2200" dirty="0"/>
              <a:t>(systém prvků), jehož narušení by mělo závažný dopad na bezpečnost státu, zabezpečení zákl. životních potřeb obyvatelstva, zdraví osob nebo ekonomiku státu </a:t>
            </a:r>
          </a:p>
          <a:p>
            <a:r>
              <a:rPr lang="cs-CZ" sz="2200" dirty="0"/>
              <a:t>stavba, zařízení, prostředek nebo veřejná infrastruktura dle průřezových a odvětvových kritérií </a:t>
            </a:r>
          </a:p>
          <a:p>
            <a:r>
              <a:rPr lang="cs-CZ" sz="2200" b="1" dirty="0"/>
              <a:t>GŘ HZS </a:t>
            </a:r>
            <a:r>
              <a:rPr lang="cs-CZ" sz="2200" dirty="0"/>
              <a:t>vede seznam prvků KI, současně cca 1300 </a:t>
            </a:r>
          </a:p>
          <a:p>
            <a:r>
              <a:rPr lang="cs-CZ" sz="2200" b="1" dirty="0"/>
              <a:t>provozovatel prvků KI </a:t>
            </a:r>
            <a:r>
              <a:rPr lang="cs-CZ" sz="2200" dirty="0"/>
              <a:t>– státní instituce, soukromé subjekty </a:t>
            </a:r>
            <a:endParaRPr lang="cs-CZ" sz="2200" b="1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BF2E0694-3D07-C4AC-2AC6-0A7B923A6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2">
              <a:alpha val="45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C52D4EB6-D4CF-1DE8-0581-665EC48F9B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9012E8EB-FC2F-0F62-C6EB-D89FCB96E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AB66A6CF-6FD9-550D-2875-A242635AE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DB12A6F3-AD87-67A3-350E-12A18D3F2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097C4DD2-98A5-8A40-6CFA-CA6077D24E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38AC2363-4183-E6DC-674B-2DCB207C14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9FA78312-05C6-B147-F53D-44BB45500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A4329CB5-9ACD-4851-683A-CEE44B4454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9AB05C04-B5EB-6FEA-FD41-8140ED4943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D184D6F7-19DD-1A1C-4A11-FA4FC0FACE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579840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B095DD-C7A6-13FD-D62F-26648FA014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66AB29-098A-88EE-FF28-0DABF58CC2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210B41A7-694B-4256-8353-909BFB9822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0B2DB953-162D-CD4D-ED4E-F780ED5A20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solidFill>
            <a:schemeClr val="tx2">
              <a:alpha val="45000"/>
            </a:schemeClr>
          </a:solidFill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48D49ECF-F2E9-58C2-04FA-1895B45183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DDFCD63E-2A3C-F1A9-FE9B-3BAA30AD0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5AA6F493-CB2B-B174-C0E8-A42BBC319D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4BA5DE72-F322-CBEF-5DB1-41C6A568D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F7D64631-0CC3-288B-0AA9-34396D0053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5835E746-4F9B-7A39-EF6F-56CC2172A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56BCE38B-A181-3063-DF18-CE09C50430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9B09B49C-C676-8AC5-893F-0D10FE48DE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E1DDD7ED-FEBC-10A5-7352-C8302DD293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72954B54-EBFD-745F-EAEF-376D3E6B8A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2DA89442-5463-4E03-FC95-02D4774BD4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D49F9EC7-36A6-6854-5696-16C098FB8C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1BBCC758-6F0E-C8D2-1230-113E291C61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A77C967E-1694-56D6-ACD5-B71D7943FE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403AEBBE-89AE-F414-F1BA-B4176D80E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1A6AE591-477F-BD9C-86FF-C4D252F05B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52D02EB1-8333-CED0-939F-254E5A48FA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F215ED3D-25FB-9224-CB11-92869EDB2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A6071F33-4897-7A16-8E9A-2CD7026FA7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62487CF7-9527-489B-508E-6649FBD66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96CCB27D-EA92-B8BA-5C6F-FCDE7CFEF5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F476C374-480D-0115-0C2B-BF5CBB9E0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33363E02-6BBF-D5F8-CF61-3F6CFD03F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B837BE66-5388-110C-0650-FBA37D53EC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56F6D286-957D-EEDA-DEE3-7E7ACFC2EA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A2F9C0AC-72A2-94C4-17C6-04C6D118FC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6318CDAA-2888-0C3E-A505-B5EF31046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1529BCCD-CF47-407E-8C5E-3C7C7D260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748240"/>
            <a:ext cx="9906000" cy="1117073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Průřezová a odvětvová kritéria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A43856-A09B-82E4-415E-C8B6EE8CC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112" y="1849438"/>
            <a:ext cx="10063162" cy="411956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200" b="1" dirty="0"/>
              <a:t>Průřezová </a:t>
            </a:r>
          </a:p>
          <a:p>
            <a:r>
              <a:rPr lang="cs-CZ" sz="2200" dirty="0"/>
              <a:t>hledisko obětí - více než 250 mrtvých</a:t>
            </a:r>
          </a:p>
          <a:p>
            <a:pPr marL="0" indent="0">
              <a:buNone/>
            </a:pPr>
            <a:r>
              <a:rPr lang="cs-CZ" sz="2200" dirty="0"/>
              <a:t>                        - více než 2500 osob s následnou hospitalizací (déle než 24h)</a:t>
            </a:r>
          </a:p>
          <a:p>
            <a:r>
              <a:rPr lang="cs-CZ" sz="2200" dirty="0"/>
              <a:t>ekonomický dopad - hospodářská ztráta státu vyšší než 0,5 % HDP </a:t>
            </a:r>
          </a:p>
          <a:p>
            <a:r>
              <a:rPr lang="cs-CZ" sz="2200" dirty="0"/>
              <a:t>dopad na veřejnost - rozsáhlé omezení poskytování nezbytných služeb </a:t>
            </a:r>
          </a:p>
          <a:p>
            <a:pPr marL="0" indent="0">
              <a:buNone/>
            </a:pPr>
            <a:r>
              <a:rPr lang="cs-CZ" sz="2200" dirty="0"/>
              <a:t>                                - jiný závažný zásah do každodenního života postihující více </a:t>
            </a:r>
          </a:p>
          <a:p>
            <a:pPr marL="0" indent="0">
              <a:buNone/>
            </a:pPr>
            <a:r>
              <a:rPr lang="cs-CZ" sz="2200" dirty="0"/>
              <a:t>                                  než 125 000 osob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7A57A557-C6AD-BEF7-E859-74D36C84AB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2">
              <a:alpha val="45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802B14D6-D995-655E-414E-A3C2E2EE7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47B88E3B-EE81-D391-23FF-C9B6DB9FCA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65C79551-E66D-9610-EBF0-0A70FE870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77F3DD79-29E5-E26B-2246-EFC9805E6C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CBE89AE5-0476-C63F-8407-11767A746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C90B794D-7FED-CBB1-F1F1-7C8A213666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534C738A-F662-0A38-7665-E9D3BEAAEC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EC26FFC1-DDDC-DBC6-D8AF-6B9111D703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E4CEF2BB-B914-8661-E90C-1783229A4E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89AA7B45-DB2E-A214-43DA-8E9A1F2B2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7059422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D242EC-3F5A-0DEA-00BA-AAD58A173D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551E5D-5447-C297-75C8-A6AD9F012A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C5EFFAFD-DC32-9BD7-68DB-1752F8E0E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02B8AFE-F0C8-99C8-BE2B-B788627DCB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solidFill>
            <a:schemeClr val="tx2">
              <a:alpha val="45000"/>
            </a:schemeClr>
          </a:solidFill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B76CED5D-C7F4-0672-2CF5-F700AB7EA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7BEF429D-B010-4217-F979-D57CA81DD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3FC767EA-DFBB-74A6-F4A2-BC43DC6A77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760359E9-5C93-62FE-8FBC-F09A823E4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A345F778-FCA8-F160-5AEC-4F297442AD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50D7FB9A-0C06-DCF2-5DFA-C06C1AB43E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9A4C381A-D41C-1B89-A1D3-7D31082EBA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C1D09A7E-E40D-524B-11D9-FC2A522E1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96F26E1F-1BB2-282A-8AF5-C76C7F8E2B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ED37089D-2C2E-4D0A-2947-BD2F82087B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3F814C0C-34BA-4E67-A027-237F39EC9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88B92E4B-6D53-8ECD-0BB5-2841A6547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542FA296-A747-9ADF-E933-7E80BACB7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8D09EDD8-3033-5BE5-3281-BB1079AF1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D8C5782F-FB6F-14C3-705A-9ABEF5B909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045AF5C3-851A-A403-9BFE-B457BD374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D248789F-4D22-9612-1B2F-69B60729B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92D24BF4-3B1A-3DC4-4CF0-704B38F1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A4C5F0C6-ACBB-86DD-C774-49C9D71786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2AB39F87-8493-033F-ABDB-BBC62C459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8AFE37C6-3C2F-B2C6-5A5B-214DC87E85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41ED5F50-9810-05A9-FE02-19775B206A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958B1161-B1EF-03A7-FBFD-6834FDA1A2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9F058162-8511-9F24-9A27-33E8FE6FEB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1A0AF636-56FC-9042-9DBD-86A0D2D238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81F0342F-0553-594D-5FFD-829840678D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AF9E7C0B-ED48-3B48-E0BC-D24A8FCE99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B284C3-BF45-8E24-3ECF-004516D33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501" y="1120773"/>
            <a:ext cx="9593262" cy="510063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200" b="1" dirty="0"/>
              <a:t>Odvětvová </a:t>
            </a:r>
          </a:p>
          <a:p>
            <a:r>
              <a:rPr lang="cs-CZ" sz="2200" dirty="0"/>
              <a:t>energetika </a:t>
            </a:r>
          </a:p>
          <a:p>
            <a:r>
              <a:rPr lang="cs-CZ" sz="2200" dirty="0"/>
              <a:t>vodní hospodářství </a:t>
            </a:r>
          </a:p>
          <a:p>
            <a:r>
              <a:rPr lang="cs-CZ" sz="2200" dirty="0"/>
              <a:t>potravinářství a zemědělství </a:t>
            </a:r>
          </a:p>
          <a:p>
            <a:r>
              <a:rPr lang="cs-CZ" sz="2200" dirty="0"/>
              <a:t>doprava </a:t>
            </a:r>
          </a:p>
          <a:p>
            <a:r>
              <a:rPr lang="cs-CZ" sz="2200" dirty="0"/>
              <a:t>veřejná správa – sociální zabezpečení, státní sociální podpora, sociální pomoc 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/>
              <a:t>           Nařízení vlády č. 432/2010 Sb.</a:t>
            </a:r>
            <a:r>
              <a:rPr lang="cs-CZ" sz="2200" dirty="0"/>
              <a:t>, o kritériích pro určení prvku KI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4EC49AB-5E88-6BB3-048B-6585EDAD07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2">
              <a:alpha val="45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423839E7-6155-241E-F3AB-B9DAF8BC1B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AE80547A-2942-D35A-774A-27218D46A6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9281D234-35FC-02F9-9898-B411A9729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41D90225-8F30-A1D3-2F6B-40CE41310C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3E3BBC38-6CE1-8462-2102-E26A096855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26D503A0-6C2F-A1EA-A84A-E0E5912D9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C20DE683-C9E2-DD86-C15F-709CF67A10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DCD69914-92F3-F86E-D93E-C6C4758D89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5FF8DF24-BE3E-C976-11AA-F5F83FDAD8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29FD41DC-7155-573F-2DA1-7D28137DD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5B3DB170-3C68-BB90-26E5-9135DE2C085F}"/>
              </a:ext>
            </a:extLst>
          </p:cNvPr>
          <p:cNvSpPr/>
          <p:nvPr/>
        </p:nvSpPr>
        <p:spPr>
          <a:xfrm>
            <a:off x="1287464" y="4891737"/>
            <a:ext cx="720436" cy="393700"/>
          </a:xfrm>
          <a:prstGeom prst="right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965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FFD860-FCE0-65DE-F04B-72F860DCC8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F387A4-2C0D-94CF-28CD-3DEC4B4C4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DC7D0809-4ED0-810C-F072-9086A1422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DCB64A4E-127A-A6F3-8696-B18F9CFB3C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solidFill>
            <a:schemeClr val="tx2">
              <a:alpha val="45000"/>
            </a:schemeClr>
          </a:solidFill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DDA6BF49-07F0-E895-6319-DA4F787207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FBC4FF0B-5E6A-C4C9-75C0-6F8530E0E7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B2FB3007-58F0-09FA-A0A3-AC8F2987D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B68E12B5-6916-4819-43C3-4848FDC2E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FF8DC308-D9BF-54B4-95A5-6F10430E6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85D4FB28-2FE6-296A-61E4-93AE93DD93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0240273B-85D4-88B5-A3A0-29F4A8DC9B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2B62C083-D6F2-4CA6-D04D-06A0063FB6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58EF695D-ACC7-6747-79FA-B403BB7CB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CB7558D9-5390-BC2D-AAF6-619932E728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4EB901A8-63C1-711F-2190-AB2FEDD3BF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53ACADEA-D12D-5028-AC59-FD9D6B43E4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31A1BE95-4C8C-E25C-1B96-D783FF84FC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81D717E9-F4B3-127D-ADBD-AA53705DBA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B19892B0-1CAF-C1EA-9295-75BEE7A585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A5D49A30-1902-1CF9-5859-2201610F83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5AB06B20-02B8-008E-DE3E-C2B6BB666F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05AD9155-F25B-94B9-3DBB-61261AAEBE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B992702A-D3D4-9207-0441-699B30F64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90F45649-C267-AF26-F8F7-3A3E71D8D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D4739F1C-BD7B-5F6A-DB59-1FCC6B43C6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572D333C-34AE-B780-D01E-930FA02748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4BBA58F9-1029-5EF8-CEF9-0214B616E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C2EE7D49-7705-594A-8C14-863F4B325E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1CDC6C98-EC15-F999-2057-6DCFB578B1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168845A6-BB7E-6B27-F74B-7EE14BB1EB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4B5477F1-7380-74E2-5AC2-C9EE48588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553E7BBB-998F-8F31-5DD6-C6FDF0BD0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748240"/>
            <a:ext cx="9906000" cy="1117073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Práva – prvky </a:t>
            </a:r>
            <a:r>
              <a:rPr lang="cs-CZ" sz="4000" dirty="0" err="1"/>
              <a:t>ki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CCEAB8-2FC5-1378-9C64-57F3EA2AA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500" y="2249487"/>
            <a:ext cx="9840911" cy="3541714"/>
          </a:xfrm>
        </p:spPr>
        <p:txBody>
          <a:bodyPr anchor="t">
            <a:normAutofit/>
          </a:bodyPr>
          <a:lstStyle/>
          <a:p>
            <a:r>
              <a:rPr lang="cs-CZ" sz="2200" dirty="0"/>
              <a:t>možnost přednostního zásobování za krizových stavů v nezbytně nutném rozsahu</a:t>
            </a:r>
          </a:p>
          <a:p>
            <a:r>
              <a:rPr lang="cs-CZ" sz="2200" dirty="0"/>
              <a:t>povinnost provozovatele jako ochraňovatele prvku KI se o něj náležitě starat</a:t>
            </a:r>
          </a:p>
          <a:p>
            <a:r>
              <a:rPr lang="cs-CZ" sz="2200" dirty="0"/>
              <a:t>zaměstnanci, kteří se podílejí na zajištění funkce prvku kritické infrastruktury, jsou za krizových stavů osvobozeni od pracovní povinnosti a pracovní výpomoci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173C4A0-DFD0-BFCC-390B-4D1E2B67C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2">
              <a:alpha val="45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9496112D-2D3A-91BA-E070-0C4DA74887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01C6243F-3EDC-6A30-C039-8B4EF5D513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045CBAB6-0871-76CA-3F3A-E7E5D4394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6BB31C1F-456D-DE15-C38C-DA4981518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B759BF3C-D340-1925-2A52-C514A3591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D97BE982-9686-AE6B-CD7E-C9A0F7C05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077E5075-EF85-E91A-802A-B0A268342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0DADCAA8-02A0-8805-9FEE-D6A2DDFCE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DF4DBB90-AA0B-C15A-76A2-CAA9C32D3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EB79E124-95DF-9715-5109-B20832C02D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488741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6C4396-06E1-107A-02C3-555FEEA106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E8E7A7-0B1F-6071-7DB0-136AD762F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252574F3-DFFD-B1E3-EF48-F2CFC68C5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DFD87874-5F9D-5F41-077B-0B35C3F25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solidFill>
            <a:schemeClr val="tx2">
              <a:alpha val="45000"/>
            </a:schemeClr>
          </a:solidFill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B92FAE62-6DA9-E273-9BF8-D8DC2B693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84FDE8CD-7317-0F58-C14C-124A03870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2C4AC7FB-8F2A-5343-BF62-A1D5496BA5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BF2A4D42-A275-89CB-7106-A28E19A46F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766E7890-8131-73AC-7E4A-07EC4CAF66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6808EC65-C44E-3424-9B2E-8CF583992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06D5E37D-D6D0-D8B2-5786-04D81D55A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3FF7F50E-96E8-F978-26ED-7753A08D8D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F0A3FC8C-23E4-8393-4D9E-5ADE568730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3F05E6B5-E2D6-BE41-71AA-741CE4A47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AA1AE421-0ECA-C9BC-4854-6F6A02D4D0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3F446EC0-8ADC-A4B9-95FA-06FDCE47A8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5FAFF8D9-BA03-681E-5276-72AAD3DC4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2E474B5E-34C9-21B9-7BD9-A5A293CDA7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D58EA836-51C6-7691-3019-0C1B190AA4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7A0F27F1-4C49-EB58-C679-F8A7384561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91084067-E6B5-7683-D08B-1E58C37E76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F7D0528A-CA1E-15E1-9682-9A25C316D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AC79AD49-E483-F332-8BC2-07F4E0653A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7DE33BB5-6220-D378-E18B-4B6896598E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B8E093C4-356C-0849-27CD-EF5873686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5A33EAD3-9623-4A36-8582-13713D6466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708F4AB3-DC07-3A61-F77F-44B799C43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CCFBFCDF-920C-855F-CA6E-6EB75D6A53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55E99F6B-7D70-C96C-9592-CEA13D000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03EC36C2-63BF-4EC0-3D13-775698BBD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1296578F-9EFE-9942-C950-C83E40E684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59B84A64-29A8-FADF-DA35-F0EDC0770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748240"/>
            <a:ext cx="9906000" cy="1117073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Povinnosti subjektů </a:t>
            </a:r>
            <a:r>
              <a:rPr lang="cs-CZ" sz="4000" dirty="0" err="1"/>
              <a:t>ki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053EC9-3037-E250-0567-9EA84339E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500" y="1992889"/>
            <a:ext cx="9840911" cy="3541714"/>
          </a:xfrm>
        </p:spPr>
        <p:txBody>
          <a:bodyPr anchor="t">
            <a:normAutofit/>
          </a:bodyPr>
          <a:lstStyle/>
          <a:p>
            <a:r>
              <a:rPr lang="cs-CZ" sz="2200" dirty="0"/>
              <a:t>na výzvu příslušného správního úřadu je provozovatel stavby (atd.) povinen poskytnout informace nezbytné k určení prvku KI </a:t>
            </a:r>
          </a:p>
          <a:p>
            <a:r>
              <a:rPr lang="cs-CZ" sz="2200" dirty="0"/>
              <a:t>spolupráce a komunikace s MV a krajem</a:t>
            </a:r>
          </a:p>
          <a:p>
            <a:r>
              <a:rPr lang="cs-CZ" sz="2200" dirty="0"/>
              <a:t>zpracování plánu krizové připravenosti subjektu KI = rizika pro daný subjekt</a:t>
            </a:r>
          </a:p>
          <a:p>
            <a:r>
              <a:rPr lang="cs-CZ" sz="2200" dirty="0"/>
              <a:t>určení styčného </a:t>
            </a:r>
            <a:r>
              <a:rPr lang="cs-CZ" sz="2200" dirty="0" err="1"/>
              <a:t>bezp</a:t>
            </a:r>
            <a:r>
              <a:rPr lang="cs-CZ" sz="2200" dirty="0"/>
              <a:t>. zaměstnance, který komunikuje s ústředními správními úřady + odpovědnost za součinnost při plnění úkolů dle </a:t>
            </a:r>
            <a:r>
              <a:rPr lang="cs-CZ" sz="2200" dirty="0" err="1"/>
              <a:t>kriz</a:t>
            </a:r>
            <a:r>
              <a:rPr lang="cs-CZ" sz="2200" dirty="0"/>
              <a:t>. zákona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C293C26-3381-00CD-A5EF-A7108AD16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2">
              <a:alpha val="45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3D26090C-89C4-9633-AFF8-867EBC9364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23321457-A6F7-49C7-369F-FB65E8CD66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B858815D-B0EB-C7B3-CD4B-0E97C6C58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D3110F7F-DFC0-6797-0D3C-5D9C34524A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C1C3A211-FB9F-BF43-1D49-9421E2C6A3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F7F6F583-54A1-49EF-B5A2-12492EEA35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42715A4F-BEB1-9C51-B412-15F8FC9D1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2D06A385-741A-2516-AE0B-9EFA8011E5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71B06397-6C46-38AF-FA4F-BE81C3AE90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C7DCAE5E-BFB7-CF11-6756-8C5F2A92A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4339987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8000"/>
                <a:hueMod val="94000"/>
                <a:satMod val="148000"/>
                <a:lumMod val="150000"/>
              </a:schemeClr>
            </a:gs>
            <a:gs pos="100000">
              <a:schemeClr val="bg1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E9CE9A8-A729-E99E-91AE-F71F407467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2">
            <a:extLst>
              <a:ext uri="{FF2B5EF4-FFF2-40B4-BE49-F238E27FC236}">
                <a16:creationId xmlns:a16="http://schemas.microsoft.com/office/drawing/2014/main" id="{9ACD3AF8-B16E-4174-8C1A-41F683C4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8" name="Group 57">
            <a:extLst>
              <a:ext uri="{FF2B5EF4-FFF2-40B4-BE49-F238E27FC236}">
                <a16:creationId xmlns:a16="http://schemas.microsoft.com/office/drawing/2014/main" id="{FF5EAD09-B81D-415F-8BCF-73C81AE05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59" name="Rectangle 5">
              <a:extLst>
                <a:ext uri="{FF2B5EF4-FFF2-40B4-BE49-F238E27FC236}">
                  <a16:creationId xmlns:a16="http://schemas.microsoft.com/office/drawing/2014/main" id="{CFB79010-8ED4-49EF-AFD2-F4D8C80B6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0" name="Freeform 6">
              <a:extLst>
                <a:ext uri="{FF2B5EF4-FFF2-40B4-BE49-F238E27FC236}">
                  <a16:creationId xmlns:a16="http://schemas.microsoft.com/office/drawing/2014/main" id="{4649B869-006E-42B5-9DDC-21049B130E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" name="Freeform 7">
              <a:extLst>
                <a:ext uri="{FF2B5EF4-FFF2-40B4-BE49-F238E27FC236}">
                  <a16:creationId xmlns:a16="http://schemas.microsoft.com/office/drawing/2014/main" id="{443096BD-333F-48B6-8220-D1F9793E40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" name="Rectangle 8">
              <a:extLst>
                <a:ext uri="{FF2B5EF4-FFF2-40B4-BE49-F238E27FC236}">
                  <a16:creationId xmlns:a16="http://schemas.microsoft.com/office/drawing/2014/main" id="{1A45BB9A-7E84-4B9B-923A-270A97F852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3" name="Freeform 9">
              <a:extLst>
                <a:ext uri="{FF2B5EF4-FFF2-40B4-BE49-F238E27FC236}">
                  <a16:creationId xmlns:a16="http://schemas.microsoft.com/office/drawing/2014/main" id="{D7D7C768-2F76-4DE2-A807-1B9FFF816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4" name="Freeform 10">
              <a:extLst>
                <a:ext uri="{FF2B5EF4-FFF2-40B4-BE49-F238E27FC236}">
                  <a16:creationId xmlns:a16="http://schemas.microsoft.com/office/drawing/2014/main" id="{1870B32E-EE42-470E-B543-CA55AEC8CA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5" name="Freeform 11">
              <a:extLst>
                <a:ext uri="{FF2B5EF4-FFF2-40B4-BE49-F238E27FC236}">
                  <a16:creationId xmlns:a16="http://schemas.microsoft.com/office/drawing/2014/main" id="{EEF09120-11AA-4DB5-98A8-EC4923002C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6" name="Freeform 12">
              <a:extLst>
                <a:ext uri="{FF2B5EF4-FFF2-40B4-BE49-F238E27FC236}">
                  <a16:creationId xmlns:a16="http://schemas.microsoft.com/office/drawing/2014/main" id="{39CC463D-589C-461C-A234-0460EB06B8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" name="Freeform 13">
              <a:extLst>
                <a:ext uri="{FF2B5EF4-FFF2-40B4-BE49-F238E27FC236}">
                  <a16:creationId xmlns:a16="http://schemas.microsoft.com/office/drawing/2014/main" id="{B6516153-269A-421E-A021-CB3F3C5E1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8" name="Freeform 14">
              <a:extLst>
                <a:ext uri="{FF2B5EF4-FFF2-40B4-BE49-F238E27FC236}">
                  <a16:creationId xmlns:a16="http://schemas.microsoft.com/office/drawing/2014/main" id="{45E14300-6C4A-4F77-915F-F3B25B0237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9" name="Freeform 15">
              <a:extLst>
                <a:ext uri="{FF2B5EF4-FFF2-40B4-BE49-F238E27FC236}">
                  <a16:creationId xmlns:a16="http://schemas.microsoft.com/office/drawing/2014/main" id="{993E312A-E6A6-4B52-ADE6-618ADC89BA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0" name="Freeform 16">
              <a:extLst>
                <a:ext uri="{FF2B5EF4-FFF2-40B4-BE49-F238E27FC236}">
                  <a16:creationId xmlns:a16="http://schemas.microsoft.com/office/drawing/2014/main" id="{2F0F3026-2480-472B-8C52-36812C81E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" name="Freeform 17">
              <a:extLst>
                <a:ext uri="{FF2B5EF4-FFF2-40B4-BE49-F238E27FC236}">
                  <a16:creationId xmlns:a16="http://schemas.microsoft.com/office/drawing/2014/main" id="{34E1C992-559D-4827-9F30-31A3CA7A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" name="Freeform 18">
              <a:extLst>
                <a:ext uri="{FF2B5EF4-FFF2-40B4-BE49-F238E27FC236}">
                  <a16:creationId xmlns:a16="http://schemas.microsoft.com/office/drawing/2014/main" id="{D9F2FB98-F443-498F-AAD9-694582568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3" name="Freeform 19">
              <a:extLst>
                <a:ext uri="{FF2B5EF4-FFF2-40B4-BE49-F238E27FC236}">
                  <a16:creationId xmlns:a16="http://schemas.microsoft.com/office/drawing/2014/main" id="{75DBF6EC-ED50-43E4-8A8B-64CE86A88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4" name="Freeform 20">
              <a:extLst>
                <a:ext uri="{FF2B5EF4-FFF2-40B4-BE49-F238E27FC236}">
                  <a16:creationId xmlns:a16="http://schemas.microsoft.com/office/drawing/2014/main" id="{FD854F40-AC43-4F21-9C62-2CE35CFD2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5" name="Freeform 21">
              <a:extLst>
                <a:ext uri="{FF2B5EF4-FFF2-40B4-BE49-F238E27FC236}">
                  <a16:creationId xmlns:a16="http://schemas.microsoft.com/office/drawing/2014/main" id="{62CCB560-494A-4F74-9DE4-068806A893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" name="Freeform 22">
              <a:extLst>
                <a:ext uri="{FF2B5EF4-FFF2-40B4-BE49-F238E27FC236}">
                  <a16:creationId xmlns:a16="http://schemas.microsoft.com/office/drawing/2014/main" id="{6F9A05F2-B5D2-4D8A-9A78-14E45C13F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" name="Freeform 23">
              <a:extLst>
                <a:ext uri="{FF2B5EF4-FFF2-40B4-BE49-F238E27FC236}">
                  <a16:creationId xmlns:a16="http://schemas.microsoft.com/office/drawing/2014/main" id="{A6373189-19BB-4BEC-84A3-432253E05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" name="Freeform 24">
              <a:extLst>
                <a:ext uri="{FF2B5EF4-FFF2-40B4-BE49-F238E27FC236}">
                  <a16:creationId xmlns:a16="http://schemas.microsoft.com/office/drawing/2014/main" id="{71AB3122-947A-44DB-B190-A2601C6C9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" name="Freeform 25">
              <a:extLst>
                <a:ext uri="{FF2B5EF4-FFF2-40B4-BE49-F238E27FC236}">
                  <a16:creationId xmlns:a16="http://schemas.microsoft.com/office/drawing/2014/main" id="{74B4109D-3AFC-4D44-87B1-0CDED3E63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" name="Freeform 26">
              <a:extLst>
                <a:ext uri="{FF2B5EF4-FFF2-40B4-BE49-F238E27FC236}">
                  <a16:creationId xmlns:a16="http://schemas.microsoft.com/office/drawing/2014/main" id="{44AAD39F-F7C9-4D00-95E0-0465B4E85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" name="Freeform 27">
              <a:extLst>
                <a:ext uri="{FF2B5EF4-FFF2-40B4-BE49-F238E27FC236}">
                  <a16:creationId xmlns:a16="http://schemas.microsoft.com/office/drawing/2014/main" id="{C1DCAB8D-6EF6-4A84-8D0C-AA9226DEC9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" name="Freeform 28">
              <a:extLst>
                <a:ext uri="{FF2B5EF4-FFF2-40B4-BE49-F238E27FC236}">
                  <a16:creationId xmlns:a16="http://schemas.microsoft.com/office/drawing/2014/main" id="{C407F97F-83CF-4703-B9E0-6335530E32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" name="Freeform 29">
              <a:extLst>
                <a:ext uri="{FF2B5EF4-FFF2-40B4-BE49-F238E27FC236}">
                  <a16:creationId xmlns:a16="http://schemas.microsoft.com/office/drawing/2014/main" id="{0D8D2363-5D84-4CFF-89AA-3C93C859DB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" name="Freeform 30">
              <a:extLst>
                <a:ext uri="{FF2B5EF4-FFF2-40B4-BE49-F238E27FC236}">
                  <a16:creationId xmlns:a16="http://schemas.microsoft.com/office/drawing/2014/main" id="{0435A35C-AC99-4E12-8CB0-9C640DAA9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" name="Freeform 31">
              <a:extLst>
                <a:ext uri="{FF2B5EF4-FFF2-40B4-BE49-F238E27FC236}">
                  <a16:creationId xmlns:a16="http://schemas.microsoft.com/office/drawing/2014/main" id="{F20392CF-2256-4527-836B-2E6F88596E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6" name="Freeform 32">
              <a:extLst>
                <a:ext uri="{FF2B5EF4-FFF2-40B4-BE49-F238E27FC236}">
                  <a16:creationId xmlns:a16="http://schemas.microsoft.com/office/drawing/2014/main" id="{C52C3AD3-122C-4010-9C55-B0247F8CC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7" name="Rectangle 33">
              <a:extLst>
                <a:ext uri="{FF2B5EF4-FFF2-40B4-BE49-F238E27FC236}">
                  <a16:creationId xmlns:a16="http://schemas.microsoft.com/office/drawing/2014/main" id="{EFCB53ED-09C0-4AD7-9BBC-366833D5FE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" name="Freeform 34">
              <a:extLst>
                <a:ext uri="{FF2B5EF4-FFF2-40B4-BE49-F238E27FC236}">
                  <a16:creationId xmlns:a16="http://schemas.microsoft.com/office/drawing/2014/main" id="{6F309F52-BFCF-47D9-8089-BC049540DB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9" name="Freeform 35">
              <a:extLst>
                <a:ext uri="{FF2B5EF4-FFF2-40B4-BE49-F238E27FC236}">
                  <a16:creationId xmlns:a16="http://schemas.microsoft.com/office/drawing/2014/main" id="{5F9AE85F-C7AA-4761-B468-2E100829B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0" name="Freeform 36">
              <a:extLst>
                <a:ext uri="{FF2B5EF4-FFF2-40B4-BE49-F238E27FC236}">
                  <a16:creationId xmlns:a16="http://schemas.microsoft.com/office/drawing/2014/main" id="{2C81C778-91E5-4AE9-AACB-8566E7A28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1" name="Freeform 37">
              <a:extLst>
                <a:ext uri="{FF2B5EF4-FFF2-40B4-BE49-F238E27FC236}">
                  <a16:creationId xmlns:a16="http://schemas.microsoft.com/office/drawing/2014/main" id="{6C56E0B4-58A0-4B2B-BD56-54121BB8D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" name="Freeform 38">
              <a:extLst>
                <a:ext uri="{FF2B5EF4-FFF2-40B4-BE49-F238E27FC236}">
                  <a16:creationId xmlns:a16="http://schemas.microsoft.com/office/drawing/2014/main" id="{88A29CFE-13A6-4509-946F-5C074F856E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" name="Freeform 39">
              <a:extLst>
                <a:ext uri="{FF2B5EF4-FFF2-40B4-BE49-F238E27FC236}">
                  <a16:creationId xmlns:a16="http://schemas.microsoft.com/office/drawing/2014/main" id="{00235A0A-018B-4499-AC16-AF83457BF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" name="Freeform 40">
              <a:extLst>
                <a:ext uri="{FF2B5EF4-FFF2-40B4-BE49-F238E27FC236}">
                  <a16:creationId xmlns:a16="http://schemas.microsoft.com/office/drawing/2014/main" id="{861DF9B7-50DC-4EBE-8B23-97FE92DBB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" name="Freeform 41">
              <a:extLst>
                <a:ext uri="{FF2B5EF4-FFF2-40B4-BE49-F238E27FC236}">
                  <a16:creationId xmlns:a16="http://schemas.microsoft.com/office/drawing/2014/main" id="{69673907-73D7-4729-A911-9BD078EC2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" name="Freeform 42">
              <a:extLst>
                <a:ext uri="{FF2B5EF4-FFF2-40B4-BE49-F238E27FC236}">
                  <a16:creationId xmlns:a16="http://schemas.microsoft.com/office/drawing/2014/main" id="{4DC844D3-8053-4EE7-A286-50157B6FD8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" name="Freeform 43">
              <a:extLst>
                <a:ext uri="{FF2B5EF4-FFF2-40B4-BE49-F238E27FC236}">
                  <a16:creationId xmlns:a16="http://schemas.microsoft.com/office/drawing/2014/main" id="{D67575A0-A45A-4773-874C-16370E3670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" name="Freeform 44">
              <a:extLst>
                <a:ext uri="{FF2B5EF4-FFF2-40B4-BE49-F238E27FC236}">
                  <a16:creationId xmlns:a16="http://schemas.microsoft.com/office/drawing/2014/main" id="{4327252B-B62B-4DE0-A924-B7F6E40AD9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9" name="Rectangle 45">
              <a:extLst>
                <a:ext uri="{FF2B5EF4-FFF2-40B4-BE49-F238E27FC236}">
                  <a16:creationId xmlns:a16="http://schemas.microsoft.com/office/drawing/2014/main" id="{778BC6A7-AC19-497B-A7C6-E447B2EBD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0" name="Freeform 46">
              <a:extLst>
                <a:ext uri="{FF2B5EF4-FFF2-40B4-BE49-F238E27FC236}">
                  <a16:creationId xmlns:a16="http://schemas.microsoft.com/office/drawing/2014/main" id="{4E79A87B-BF1F-437A-9FED-BE93025E5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1" name="Freeform 47">
              <a:extLst>
                <a:ext uri="{FF2B5EF4-FFF2-40B4-BE49-F238E27FC236}">
                  <a16:creationId xmlns:a16="http://schemas.microsoft.com/office/drawing/2014/main" id="{DFAAF3CC-B4E0-45C8-AC2D-EF0D6D823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" name="Freeform 48">
              <a:extLst>
                <a:ext uri="{FF2B5EF4-FFF2-40B4-BE49-F238E27FC236}">
                  <a16:creationId xmlns:a16="http://schemas.microsoft.com/office/drawing/2014/main" id="{A5A12C87-1E4A-4664-B2F4-A1C8B656F9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" name="Freeform 49">
              <a:extLst>
                <a:ext uri="{FF2B5EF4-FFF2-40B4-BE49-F238E27FC236}">
                  <a16:creationId xmlns:a16="http://schemas.microsoft.com/office/drawing/2014/main" id="{B3AF8230-4630-4505-ADDB-16A9B6B37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" name="Freeform 50">
              <a:extLst>
                <a:ext uri="{FF2B5EF4-FFF2-40B4-BE49-F238E27FC236}">
                  <a16:creationId xmlns:a16="http://schemas.microsoft.com/office/drawing/2014/main" id="{33F93F6D-724D-42F3-AF1D-3081EAB5D1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" name="Freeform 51">
              <a:extLst>
                <a:ext uri="{FF2B5EF4-FFF2-40B4-BE49-F238E27FC236}">
                  <a16:creationId xmlns:a16="http://schemas.microsoft.com/office/drawing/2014/main" id="{F5DD7A8F-FB67-4E79-80DB-0FAF3A098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" name="Freeform 52">
              <a:extLst>
                <a:ext uri="{FF2B5EF4-FFF2-40B4-BE49-F238E27FC236}">
                  <a16:creationId xmlns:a16="http://schemas.microsoft.com/office/drawing/2014/main" id="{7B140A84-E89E-4A80-9DF8-7BCA45F908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7" name="Freeform 53">
              <a:extLst>
                <a:ext uri="{FF2B5EF4-FFF2-40B4-BE49-F238E27FC236}">
                  <a16:creationId xmlns:a16="http://schemas.microsoft.com/office/drawing/2014/main" id="{279E1D6A-EFE2-44C6-A5BF-DFADF0DC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8" name="Freeform 54">
              <a:extLst>
                <a:ext uri="{FF2B5EF4-FFF2-40B4-BE49-F238E27FC236}">
                  <a16:creationId xmlns:a16="http://schemas.microsoft.com/office/drawing/2014/main" id="{C9FA2204-561F-4ABB-988C-03053820F1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9" name="Freeform 55">
              <a:extLst>
                <a:ext uri="{FF2B5EF4-FFF2-40B4-BE49-F238E27FC236}">
                  <a16:creationId xmlns:a16="http://schemas.microsoft.com/office/drawing/2014/main" id="{8BD7D04E-AC0A-424F-BC40-28842DAFFA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0" name="Freeform 56">
              <a:extLst>
                <a:ext uri="{FF2B5EF4-FFF2-40B4-BE49-F238E27FC236}">
                  <a16:creationId xmlns:a16="http://schemas.microsoft.com/office/drawing/2014/main" id="{32B616A2-FE09-47DD-B58C-12EE58B7C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1" name="Freeform 57">
              <a:extLst>
                <a:ext uri="{FF2B5EF4-FFF2-40B4-BE49-F238E27FC236}">
                  <a16:creationId xmlns:a16="http://schemas.microsoft.com/office/drawing/2014/main" id="{08C5EAF5-6064-484E-BA05-80D09D84EA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" name="Freeform 58">
              <a:extLst>
                <a:ext uri="{FF2B5EF4-FFF2-40B4-BE49-F238E27FC236}">
                  <a16:creationId xmlns:a16="http://schemas.microsoft.com/office/drawing/2014/main" id="{F11D90DF-D275-4725-884C-77E5E01D8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9BE10567-6165-46A7-867D-4690A16B4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"/>
            <a:ext cx="12192003" cy="6858001"/>
            <a:chOff x="0" y="-1"/>
            <a:chExt cx="12192003" cy="6858001"/>
          </a:xfrm>
        </p:grpSpPr>
        <p:sp useBgFill="1">
          <p:nvSpPr>
            <p:cNvPr id="115" name="Rectangle 114">
              <a:extLst>
                <a:ext uri="{FF2B5EF4-FFF2-40B4-BE49-F238E27FC236}">
                  <a16:creationId xmlns:a16="http://schemas.microsoft.com/office/drawing/2014/main" id="{0F4DB1F4-429C-4C85-85D7-C4D81996D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6" name="Picture 2">
              <a:extLst>
                <a:ext uri="{FF2B5EF4-FFF2-40B4-BE49-F238E27FC236}">
                  <a16:creationId xmlns:a16="http://schemas.microsoft.com/office/drawing/2014/main" id="{159C0DA6-71D9-4C96-A774-7FADF5E0A4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  <a:extLst>
              <a:ext uri="{909E8E84-426E-40dd-AFC4-6F175D3DCCD1}">
                <a14:hiddenFill xmlns="" xmlns:a16="http://schemas.microsoft.com/office/drawing/2014/main" xmlns:p14="http://schemas.microsoft.com/office/powerpoint/2010/main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8" name="Round Diagonal Corner Rectangle 7">
            <a:extLst>
              <a:ext uri="{FF2B5EF4-FFF2-40B4-BE49-F238E27FC236}">
                <a16:creationId xmlns:a16="http://schemas.microsoft.com/office/drawing/2014/main" id="{4B24F6DB-F114-44A7-BB56-D401884E4E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82333" y="2235200"/>
            <a:ext cx="7027334" cy="2396067"/>
          </a:xfrm>
          <a:prstGeom prst="round2DiagRect">
            <a:avLst>
              <a:gd name="adj1" fmla="val 9246"/>
              <a:gd name="adj2" fmla="val 0"/>
            </a:avLst>
          </a:prstGeom>
          <a:solidFill>
            <a:srgbClr val="000000">
              <a:alpha val="80000"/>
            </a:srgbClr>
          </a:solidFill>
          <a:ln w="19050" cap="sq">
            <a:solidFill>
              <a:schemeClr val="tx2"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4DB50ECD-225E-4F81-AF7B-706DD05F3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5895" y="2900097"/>
            <a:ext cx="10982062" cy="1211524"/>
            <a:chOff x="605895" y="2900097"/>
            <a:chExt cx="10982062" cy="1211524"/>
          </a:xfrm>
          <a:effectLst/>
        </p:grpSpPr>
        <p:sp>
          <p:nvSpPr>
            <p:cNvPr id="121" name="Freeform 32">
              <a:extLst>
                <a:ext uri="{FF2B5EF4-FFF2-40B4-BE49-F238E27FC236}">
                  <a16:creationId xmlns:a16="http://schemas.microsoft.com/office/drawing/2014/main" id="{CBC3B006-1357-4969-BC3D-CDD91E492B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9653587" y="3379784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22" name="Freeform 33">
              <a:extLst>
                <a:ext uri="{FF2B5EF4-FFF2-40B4-BE49-F238E27FC236}">
                  <a16:creationId xmlns:a16="http://schemas.microsoft.com/office/drawing/2014/main" id="{0D6E4F1D-B331-41B5-90EF-2236C1EE15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10078244" y="3310728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23" name="Freeform 34">
              <a:extLst>
                <a:ext uri="{FF2B5EF4-FFF2-40B4-BE49-F238E27FC236}">
                  <a16:creationId xmlns:a16="http://schemas.microsoft.com/office/drawing/2014/main" id="{54A60014-21DF-44E5-9137-4335718850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11146631" y="3574253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24" name="Freeform 37">
              <a:extLst>
                <a:ext uri="{FF2B5EF4-FFF2-40B4-BE49-F238E27FC236}">
                  <a16:creationId xmlns:a16="http://schemas.microsoft.com/office/drawing/2014/main" id="{40B768C0-B003-45F4-9A06-EA3509A90B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10230644" y="3034502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25" name="Freeform 35">
              <a:extLst>
                <a:ext uri="{FF2B5EF4-FFF2-40B4-BE49-F238E27FC236}">
                  <a16:creationId xmlns:a16="http://schemas.microsoft.com/office/drawing/2014/main" id="{5E479182-2054-4AD9-823D-81CFAD7F2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034587" y="256275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26" name="Freeform 36">
              <a:extLst>
                <a:ext uri="{FF2B5EF4-FFF2-40B4-BE49-F238E27FC236}">
                  <a16:creationId xmlns:a16="http://schemas.microsoft.com/office/drawing/2014/main" id="{A7D912CF-756A-41F1-8BF1-5BA7D1BD05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747375" y="3232679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27" name="Freeform 38">
              <a:extLst>
                <a:ext uri="{FF2B5EF4-FFF2-40B4-BE49-F238E27FC236}">
                  <a16:creationId xmlns:a16="http://schemas.microsoft.com/office/drawing/2014/main" id="{734B6F35-2160-44B1-AB00-F628C84B14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9044" y="3095360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28" name="Freeform 39">
              <a:extLst>
                <a:ext uri="{FF2B5EF4-FFF2-40B4-BE49-F238E27FC236}">
                  <a16:creationId xmlns:a16="http://schemas.microsoft.com/office/drawing/2014/main" id="{D8657E76-4F63-44FE-86C5-54CA174FC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353675" y="2153178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29" name="Freeform 40">
              <a:extLst>
                <a:ext uri="{FF2B5EF4-FFF2-40B4-BE49-F238E27FC236}">
                  <a16:creationId xmlns:a16="http://schemas.microsoft.com/office/drawing/2014/main" id="{482CEB8C-90E5-4152-8B52-A2881B98A3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48850" y="330887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0" name="Rectangle 41">
              <a:extLst>
                <a:ext uri="{FF2B5EF4-FFF2-40B4-BE49-F238E27FC236}">
                  <a16:creationId xmlns:a16="http://schemas.microsoft.com/office/drawing/2014/main" id="{85010FC2-BC4C-4692-876D-7FE363BFC6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721056" y="3284272"/>
              <a:ext cx="23813" cy="252413"/>
            </a:xfrm>
            <a:prstGeom prst="rect">
              <a:avLst/>
            </a:pr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1" name="Freeform 32">
              <a:extLst>
                <a:ext uri="{FF2B5EF4-FFF2-40B4-BE49-F238E27FC236}">
                  <a16:creationId xmlns:a16="http://schemas.microsoft.com/office/drawing/2014/main" id="{714C1223-2B78-4715-9ACB-079A60D16D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2122751" y="3532184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2" name="Freeform 33">
              <a:extLst>
                <a:ext uri="{FF2B5EF4-FFF2-40B4-BE49-F238E27FC236}">
                  <a16:creationId xmlns:a16="http://schemas.microsoft.com/office/drawing/2014/main" id="{1D9109D3-C92A-410B-9B43-5F02B2D84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1958445" y="3463128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3" name="Freeform 34">
              <a:extLst>
                <a:ext uri="{FF2B5EF4-FFF2-40B4-BE49-F238E27FC236}">
                  <a16:creationId xmlns:a16="http://schemas.microsoft.com/office/drawing/2014/main" id="{EF5B327A-A1AE-42F3-815E-84F4AA2948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858308" y="3726653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4" name="Freeform 37">
              <a:extLst>
                <a:ext uri="{FF2B5EF4-FFF2-40B4-BE49-F238E27FC236}">
                  <a16:creationId xmlns:a16="http://schemas.microsoft.com/office/drawing/2014/main" id="{77738BDE-751F-4D4C-B4C4-C9DF3EA29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1658407" y="3186902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5" name="Freeform 35">
              <a:extLst>
                <a:ext uri="{FF2B5EF4-FFF2-40B4-BE49-F238E27FC236}">
                  <a16:creationId xmlns:a16="http://schemas.microsoft.com/office/drawing/2014/main" id="{9C8C4AD6-72BF-490C-963C-97C7FD7E7E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1860814" y="271515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6" name="Freeform 36">
              <a:extLst>
                <a:ext uri="{FF2B5EF4-FFF2-40B4-BE49-F238E27FC236}">
                  <a16:creationId xmlns:a16="http://schemas.microsoft.com/office/drawing/2014/main" id="{94990E31-5AA8-4502-A963-CE1B539DA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1289314" y="3385079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7" name="Freeform 38">
              <a:extLst>
                <a:ext uri="{FF2B5EF4-FFF2-40B4-BE49-F238E27FC236}">
                  <a16:creationId xmlns:a16="http://schemas.microsoft.com/office/drawing/2014/main" id="{9E703E9D-ED76-449C-A8C0-7A1E24B8B2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605895" y="3247760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8" name="Freeform 39">
              <a:extLst>
                <a:ext uri="{FF2B5EF4-FFF2-40B4-BE49-F238E27FC236}">
                  <a16:creationId xmlns:a16="http://schemas.microsoft.com/office/drawing/2014/main" id="{C70A75E8-C815-4CCF-ABEE-83F19BFE05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1532202" y="2305578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39" name="Freeform 40">
              <a:extLst>
                <a:ext uri="{FF2B5EF4-FFF2-40B4-BE49-F238E27FC236}">
                  <a16:creationId xmlns:a16="http://schemas.microsoft.com/office/drawing/2014/main" id="{E15638E1-6A92-4D31-A034-853A65A75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2154501" y="346127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  <p:sp>
          <p:nvSpPr>
            <p:cNvPr id="140" name="Rectangle 41">
              <a:extLst>
                <a:ext uri="{FF2B5EF4-FFF2-40B4-BE49-F238E27FC236}">
                  <a16:creationId xmlns:a16="http://schemas.microsoft.com/office/drawing/2014/main" id="{EA3E8D58-D52B-4300-8A50-5696430D1A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2448983" y="3436672"/>
              <a:ext cx="23813" cy="252413"/>
            </a:xfrm>
            <a:prstGeom prst="rect">
              <a:avLst/>
            </a:pr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5FE080DD-0E40-91FC-4781-43F4B5FC1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0" y="2328334"/>
            <a:ext cx="6858000" cy="136789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400">
                <a:solidFill>
                  <a:srgbClr val="FFFFFF"/>
                </a:solidFill>
              </a:rPr>
              <a:t>Kybernetická bezpečnost</a:t>
            </a:r>
          </a:p>
        </p:txBody>
      </p:sp>
    </p:spTree>
    <p:extLst>
      <p:ext uri="{BB962C8B-B14F-4D97-AF65-F5344CB8AC3E}">
        <p14:creationId xmlns:p14="http://schemas.microsoft.com/office/powerpoint/2010/main" val="521334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Obvod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bvod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bvod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TM04033919[[fn=Obvod]]</Template>
  <TotalTime>561</TotalTime>
  <Words>939</Words>
  <Application>Microsoft Office PowerPoint</Application>
  <PresentationFormat>Širokoúhlá obrazovka</PresentationFormat>
  <Paragraphs>99</Paragraphs>
  <Slides>19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Tw Cen MT</vt:lpstr>
      <vt:lpstr>Wingdings</vt:lpstr>
      <vt:lpstr>Obvod</vt:lpstr>
      <vt:lpstr>Kybernetická bezpečnost -  Ochrana kritické infrastruktury</vt:lpstr>
      <vt:lpstr>obsah</vt:lpstr>
      <vt:lpstr>Kritická infrastruktura</vt:lpstr>
      <vt:lpstr>Ochrana kritické infrastruktury </vt:lpstr>
      <vt:lpstr>Průřezová a odvětvová kritéria</vt:lpstr>
      <vt:lpstr>Prezentace aplikace PowerPoint</vt:lpstr>
      <vt:lpstr>Práva – prvky ki</vt:lpstr>
      <vt:lpstr>Povinnosti subjektů ki</vt:lpstr>
      <vt:lpstr>Kybernetická bezpečnost</vt:lpstr>
      <vt:lpstr>legislativa</vt:lpstr>
      <vt:lpstr>Základní pojmy</vt:lpstr>
      <vt:lpstr>Prezentace aplikace PowerPoint</vt:lpstr>
      <vt:lpstr>Prezentace aplikace PowerPoint</vt:lpstr>
      <vt:lpstr>Národní úřad pro kybernetickou a informační bezpečnost</vt:lpstr>
      <vt:lpstr>Vládní cert  (Computer Emergency Response Team) </vt:lpstr>
      <vt:lpstr>Vládní cert</vt:lpstr>
      <vt:lpstr>zdroje</vt:lpstr>
      <vt:lpstr>zdroje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Kateřina Kottová</dc:creator>
  <cp:lastModifiedBy>Kateřina Kottová</cp:lastModifiedBy>
  <cp:revision>1</cp:revision>
  <dcterms:created xsi:type="dcterms:W3CDTF">2025-03-24T11:36:46Z</dcterms:created>
  <dcterms:modified xsi:type="dcterms:W3CDTF">2025-04-28T19:51:57Z</dcterms:modified>
</cp:coreProperties>
</file>