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Open Sans Bold" charset="1" panose="020B0806030504020204"/>
      <p:regular r:id="rId20"/>
    </p:embeddedFont>
    <p:embeddedFont>
      <p:font typeface="Open Sans" charset="1" panose="020B0606030504020204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07479" y="4256405"/>
            <a:ext cx="17673042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Hrozby hybridní války a její dopady na bezpečnost ČR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7479" y="5048250"/>
            <a:ext cx="17673042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Mgr. Eva Fast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93" y="1135134"/>
            <a:ext cx="10402937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Bezpečnostní strategie ČR 2023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823693" y="2945130"/>
            <a:ext cx="15379043" cy="2198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-čl. 27 hybridní působení Ruska-ohrožení důvěry v demokratické instituce, a snaha o destabilizaci společnosti a ekonomiky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23693" y="5593261"/>
            <a:ext cx="12856689" cy="1455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-čl. 28 hybridní působení Číny-kyberšpionáž, snaha o kontrolu globálního datového provozu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823693" y="7498442"/>
            <a:ext cx="16621961" cy="2198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-čl. 38 hybridní působení nestátních aktérů-ohrožení demokratických procesů, ohrožení komunikačních a informačních procesů a kritické infrastruktury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6993716" y="9373279"/>
            <a:ext cx="53116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[4]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04655" y="4652327"/>
            <a:ext cx="9278689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42751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Čelení hybridnímu působení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26504" y="933450"/>
            <a:ext cx="16834991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Národní strategie pro čelení hybridnímu působení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26244" y="2210063"/>
            <a:ext cx="12034391" cy="7124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-hlavní strategický dokument v oblasti čelení HH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26244" y="4831081"/>
            <a:ext cx="12034391" cy="4427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-stanovuje cíle a určuje nástroje potřebné k ochraně životních, strategických a dalších významných zájmů České republiky definovaných v Bezpečnostní strategii České republiky před nepřátelským hybridním působením.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26244" y="3520572"/>
            <a:ext cx="8377684" cy="7124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-vychází z dokumentů EU a NATO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6728132" y="9191625"/>
            <a:ext cx="53116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[5]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69938" y="1188024"/>
            <a:ext cx="10547003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Nutné nástroje pro boj vůči HH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26244" y="3350157"/>
            <a:ext cx="12034391" cy="1455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-Odolná společnost, odolný stát, odolná kritická infrastruktura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26244" y="5253169"/>
            <a:ext cx="13240792" cy="7124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-Systémový a celostní přístup v rámci České republiky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26244" y="6413313"/>
            <a:ext cx="9401026" cy="7124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-Scho</a:t>
            </a:r>
            <a:r>
              <a:rPr lang="en-US" sz="4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pnost adekvátní a včasné reakce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6728132" y="8934767"/>
            <a:ext cx="53116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[6]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958317" y="1505365"/>
            <a:ext cx="2100858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Zdroje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958317" y="2775351"/>
            <a:ext cx="15138273" cy="4180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[1] https://mv.gov.cz/docDetail.aspx?docid=22083936&amp;docType=ART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[2] https://www.armadninoviny.cz/hybridni-valky-podle-valerije-gerasimova.html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[3] Tamtéž 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[4] Bezpečnostní strategie ČR 2023 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[5] Národní strategie prů čelení působení hybridnímu působení 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[6] Tamtéž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782119" y="4652327"/>
            <a:ext cx="12723763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42751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hybridní hrozba X nekonvenční hrozba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67792" y="2255352"/>
            <a:ext cx="6553944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nekonvenční hrozby =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3749675"/>
            <a:ext cx="16193309" cy="1393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Hrozby jiného charakteru než toho konvenčního (vojenského). Vycházející z využívání slabých míst protivníka. 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303511" y="2255352"/>
            <a:ext cx="5282505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hybridní hrozby =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337711" y="3207374"/>
            <a:ext cx="12020520" cy="2803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Hybr</a:t>
            </a: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idní hrozby jsou fenoménem vyplývajícím z konvergence a propojení různých prvků, které společně tvoří komplexnější a vícerozměrnější hrozbu.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1893174" y="8934767"/>
            <a:ext cx="999698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[1]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104355" y="2255352"/>
            <a:ext cx="3680817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soft power=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337711" y="3207374"/>
            <a:ext cx="12020520" cy="13938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ovlivňování mezinárodního vnímání státu skrze ovlivňování a pozitivní obraz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1893174" y="8934767"/>
            <a:ext cx="999698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[1]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640931" y="4652327"/>
            <a:ext cx="11006138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42751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Nebezpečnost hybridních hrozeb 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99046" y="1373140"/>
            <a:ext cx="16889909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V. Gerasimov a nová ruská vojenská doktrína 2013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213815" y="3247868"/>
            <a:ext cx="15210532" cy="5622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-stav mezi válkou a mírem (nelze poznat, že válka již započala)</a:t>
            </a:r>
          </a:p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-asymetrický boj proti silnějšímu protivníkovi vycházející ze sabotáží, guerillového boje, a hlavně informačních nástrojů</a:t>
            </a:r>
          </a:p>
          <a:p>
            <a:pPr algn="l">
              <a:lnSpc>
                <a:spcPts val="5600"/>
              </a:lnSpc>
            </a:pPr>
          </a:p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-neexistence konkrétní jedné fronty </a:t>
            </a:r>
          </a:p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-možnost skrytí identity</a:t>
            </a:r>
          </a:p>
          <a:p>
            <a:pPr algn="l">
              <a:lnSpc>
                <a:spcPts val="5600"/>
              </a:lnSpc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16993716" y="9191625"/>
            <a:ext cx="53116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[2]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867647" y="344618"/>
            <a:ext cx="14552706" cy="9597763"/>
          </a:xfrm>
          <a:custGeom>
            <a:avLst/>
            <a:gdLst/>
            <a:ahLst/>
            <a:cxnLst/>
            <a:rect r="r" b="b" t="t" l="l"/>
            <a:pathLst>
              <a:path h="9597763" w="14552706">
                <a:moveTo>
                  <a:pt x="0" y="0"/>
                </a:moveTo>
                <a:lnTo>
                  <a:pt x="14552706" y="0"/>
                </a:lnTo>
                <a:lnTo>
                  <a:pt x="14552706" y="9597764"/>
                </a:lnTo>
                <a:lnTo>
                  <a:pt x="0" y="959776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6588771" y="9361991"/>
            <a:ext cx="1341059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[3]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616997" y="4652327"/>
            <a:ext cx="7054007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42751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Hybridní hrozby a ČR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DAGkgnuky_g</dc:identifier>
  <dcterms:modified xsi:type="dcterms:W3CDTF">2011-08-01T06:04:30Z</dcterms:modified>
  <cp:revision>1</cp:revision>
  <dc:title>Hrozby hybridní</dc:title>
</cp:coreProperties>
</file>