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1" r:id="rId1"/>
  </p:sldMasterIdLst>
  <p:sldIdLst>
    <p:sldId id="256" r:id="rId2"/>
    <p:sldId id="257" r:id="rId3"/>
    <p:sldId id="258" r:id="rId4"/>
    <p:sldId id="265" r:id="rId5"/>
    <p:sldId id="264" r:id="rId6"/>
    <p:sldId id="259" r:id="rId7"/>
    <p:sldId id="269" r:id="rId8"/>
    <p:sldId id="271" r:id="rId9"/>
    <p:sldId id="272" r:id="rId10"/>
    <p:sldId id="273" r:id="rId11"/>
    <p:sldId id="274" r:id="rId12"/>
    <p:sldId id="261" r:id="rId13"/>
    <p:sldId id="267" r:id="rId14"/>
    <p:sldId id="266" r:id="rId15"/>
    <p:sldId id="268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7"/>
  </p:normalViewPr>
  <p:slideViewPr>
    <p:cSldViewPr snapToGrid="0">
      <p:cViewPr varScale="1">
        <p:scale>
          <a:sx n="89" d="100"/>
          <a:sy n="89" d="100"/>
        </p:scale>
        <p:origin x="1432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9B0F7D69-D93C-4C38-A23D-76E000D691CD}"/>
              </a:ext>
            </a:extLst>
          </p:cNvPr>
          <p:cNvSpPr/>
          <p:nvPr/>
        </p:nvSpPr>
        <p:spPr>
          <a:xfrm>
            <a:off x="0" y="0"/>
            <a:ext cx="3496422" cy="6858000"/>
          </a:xfrm>
          <a:custGeom>
            <a:avLst/>
            <a:gdLst>
              <a:gd name="connsiteX0" fmla="*/ 0 w 3496422"/>
              <a:gd name="connsiteY0" fmla="*/ 0 h 6858000"/>
              <a:gd name="connsiteX1" fmla="*/ 1873399 w 3496422"/>
              <a:gd name="connsiteY1" fmla="*/ 0 h 6858000"/>
              <a:gd name="connsiteX2" fmla="*/ 1895523 w 3496422"/>
              <a:gd name="connsiteY2" fmla="*/ 14997 h 6858000"/>
              <a:gd name="connsiteX3" fmla="*/ 3496422 w 3496422"/>
              <a:gd name="connsiteY3" fmla="*/ 3621656 h 6858000"/>
              <a:gd name="connsiteX4" fmla="*/ 1622072 w 3496422"/>
              <a:gd name="connsiteY4" fmla="*/ 6374814 h 6858000"/>
              <a:gd name="connsiteX5" fmla="*/ 1105424 w 3496422"/>
              <a:gd name="connsiteY5" fmla="*/ 6780599 h 6858000"/>
              <a:gd name="connsiteX6" fmla="*/ 993668 w 3496422"/>
              <a:gd name="connsiteY6" fmla="*/ 6858000 h 6858000"/>
              <a:gd name="connsiteX7" fmla="*/ 0 w 3496422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96422" h="6858000">
                <a:moveTo>
                  <a:pt x="0" y="0"/>
                </a:moveTo>
                <a:lnTo>
                  <a:pt x="1873399" y="0"/>
                </a:lnTo>
                <a:lnTo>
                  <a:pt x="1895523" y="14997"/>
                </a:lnTo>
                <a:cubicBezTo>
                  <a:pt x="2922686" y="754641"/>
                  <a:pt x="3496422" y="2093192"/>
                  <a:pt x="3496422" y="3621656"/>
                </a:cubicBezTo>
                <a:cubicBezTo>
                  <a:pt x="3496422" y="4969131"/>
                  <a:pt x="2567697" y="5602839"/>
                  <a:pt x="1622072" y="6374814"/>
                </a:cubicBezTo>
                <a:cubicBezTo>
                  <a:pt x="1449869" y="6515397"/>
                  <a:pt x="1279242" y="6653108"/>
                  <a:pt x="1105424" y="6780599"/>
                </a:cubicBezTo>
                <a:lnTo>
                  <a:pt x="993668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4295" y="1346268"/>
            <a:ext cx="7060135" cy="3285207"/>
          </a:xfrm>
        </p:spPr>
        <p:txBody>
          <a:bodyPr anchor="b">
            <a:noAutofit/>
          </a:bodyPr>
          <a:lstStyle>
            <a:lvl1pPr algn="l">
              <a:lnSpc>
                <a:spcPct val="120000"/>
              </a:lnSpc>
              <a:defRPr sz="5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62312" y="4631475"/>
            <a:ext cx="7052117" cy="1150200"/>
          </a:xfrm>
        </p:spPr>
        <p:txBody>
          <a:bodyPr lIns="109728" tIns="109728" rIns="109728" bIns="91440"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123E5C65-E22A-4865-9449-10140D62B6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54295" y="617415"/>
            <a:ext cx="7123723" cy="457200"/>
          </a:xfrm>
        </p:spPr>
        <p:txBody>
          <a:bodyPr/>
          <a:lstStyle>
            <a:lvl1pPr algn="l">
              <a:defRPr/>
            </a:lvl1pPr>
          </a:lstStyle>
          <a:p>
            <a:fld id="{12241623-A064-4BED-B073-BA4D61433402}" type="datetime1">
              <a:rPr lang="en-US" smtClean="0"/>
              <a:t>5/12/25</a:t>
            </a:fld>
            <a:endParaRPr lang="en-US" dirty="0"/>
          </a:p>
        </p:txBody>
      </p:sp>
      <p:sp>
        <p:nvSpPr>
          <p:cNvPr id="24" name="Footer Placeholder 23">
            <a:extLst>
              <a:ext uri="{FF2B5EF4-FFF2-40B4-BE49-F238E27FC236}">
                <a16:creationId xmlns:a16="http://schemas.microsoft.com/office/drawing/2014/main" id="{EF9C3DE0-E7F5-4B4D-B5AF-CDE724CE79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5" y="6170490"/>
            <a:ext cx="5588349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5" name="Slide Number Placeholder 24">
            <a:extLst>
              <a:ext uri="{FF2B5EF4-FFF2-40B4-BE49-F238E27FC236}">
                <a16:creationId xmlns:a16="http://schemas.microsoft.com/office/drawing/2014/main" id="{48C1E146-840A-4217-B63E-62E5CF890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15600" y="6170490"/>
            <a:ext cx="1198829" cy="457200"/>
          </a:xfrm>
        </p:spPr>
        <p:txBody>
          <a:bodyPr/>
          <a:lstStyle>
            <a:lvl1pPr algn="r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CD419D4-EA9D-42D9-BF62-B07F0B7B672B}"/>
              </a:ext>
            </a:extLst>
          </p:cNvPr>
          <p:cNvSpPr/>
          <p:nvPr/>
        </p:nvSpPr>
        <p:spPr>
          <a:xfrm>
            <a:off x="1375409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1C6FEC9B-9608-4181-A9E5-A1B80E72021C}"/>
              </a:ext>
            </a:extLst>
          </p:cNvPr>
          <p:cNvSpPr/>
          <p:nvPr/>
        </p:nvSpPr>
        <p:spPr>
          <a:xfrm>
            <a:off x="1155402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AB1564ED-F26F-451D-97D6-A6EC3E83FD55}"/>
              </a:ext>
            </a:extLst>
          </p:cNvPr>
          <p:cNvSpPr/>
          <p:nvPr/>
        </p:nvSpPr>
        <p:spPr>
          <a:xfrm>
            <a:off x="924161" y="0"/>
            <a:ext cx="2261351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5875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397E4A-EB6A-4FA6-AA4F-69EA0C70F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6ED0C-1DA7-41F0-94CF-6218B1FEDFF1}" type="datetime1">
              <a:rPr lang="en-US" smtClean="0"/>
              <a:t>5/12/25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1A2F5D-7AC4-4F91-965A-7B6A45D6F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E8B86-CDB8-482F-9D9F-1BFDA363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180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EECF02AB-6034-4B88-BC5A-7C17CB0EF809}" type="datetime1">
              <a:rPr lang="en-US" smtClean="0"/>
              <a:t>5/12/25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 title="Rule Line">
            <a:extLst>
              <a:ext uri="{FF2B5EF4-FFF2-40B4-BE49-F238E27FC236}">
                <a16:creationId xmlns:a16="http://schemas.microsoft.com/office/drawing/2014/main" id="{A1005B08-D2D4-455C-AA62-1200E43E7AF9}"/>
              </a:ext>
            </a:extLst>
          </p:cNvPr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2400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923EF53-7767-4C94-BEF6-D45292794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3E5F3-28EE-488F-BD53-B744C06C3DEC}" type="datetime1">
              <a:rPr lang="en-US" smtClean="0"/>
              <a:t>5/12/25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CF12700-F905-4CFA-970C-C81E05A64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DA1B1EE2-BCA3-432B-A32D-B04C7F1DD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409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4A89F5-6982-40AE-8108-88B93E85C8FF}"/>
              </a:ext>
            </a:extLst>
          </p:cNvPr>
          <p:cNvGrpSpPr/>
          <p:nvPr/>
        </p:nvGrpSpPr>
        <p:grpSpPr>
          <a:xfrm>
            <a:off x="3124577" y="0"/>
            <a:ext cx="4389519" cy="2916937"/>
            <a:chOff x="3124577" y="0"/>
            <a:chExt cx="4389519" cy="2916937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80BED93-E30B-4492-A268-84C33CA4F067}"/>
                </a:ext>
              </a:extLst>
            </p:cNvPr>
            <p:cNvSpPr/>
            <p:nvPr/>
          </p:nvSpPr>
          <p:spPr>
            <a:xfrm>
              <a:off x="3320637" y="0"/>
              <a:ext cx="4013331" cy="2742133"/>
            </a:xfrm>
            <a:custGeom>
              <a:avLst/>
              <a:gdLst>
                <a:gd name="connsiteX0" fmla="*/ 294151 w 4013331"/>
                <a:gd name="connsiteY0" fmla="*/ 0 h 2742133"/>
                <a:gd name="connsiteX1" fmla="*/ 3844057 w 4013331"/>
                <a:gd name="connsiteY1" fmla="*/ 0 h 2742133"/>
                <a:gd name="connsiteX2" fmla="*/ 3892490 w 4013331"/>
                <a:gd name="connsiteY2" fmla="*/ 131440 h 2742133"/>
                <a:gd name="connsiteX3" fmla="*/ 4013331 w 4013331"/>
                <a:gd name="connsiteY3" fmla="*/ 941251 h 2742133"/>
                <a:gd name="connsiteX4" fmla="*/ 3804827 w 4013331"/>
                <a:gd name="connsiteY4" fmla="*/ 1540292 h 2742133"/>
                <a:gd name="connsiteX5" fmla="*/ 3187498 w 4013331"/>
                <a:gd name="connsiteY5" fmla="*/ 2098087 h 2742133"/>
                <a:gd name="connsiteX6" fmla="*/ 3051769 w 4013331"/>
                <a:gd name="connsiteY6" fmla="*/ 2204787 h 2742133"/>
                <a:gd name="connsiteX7" fmla="*/ 1936476 w 4013331"/>
                <a:gd name="connsiteY7" fmla="*/ 2742133 h 2742133"/>
                <a:gd name="connsiteX8" fmla="*/ 467303 w 4013331"/>
                <a:gd name="connsiteY8" fmla="*/ 1868695 h 2742133"/>
                <a:gd name="connsiteX9" fmla="*/ 310732 w 4013331"/>
                <a:gd name="connsiteY9" fmla="*/ 1645244 h 2742133"/>
                <a:gd name="connsiteX10" fmla="*/ 0 w 4013331"/>
                <a:gd name="connsiteY10" fmla="*/ 941251 h 2742133"/>
                <a:gd name="connsiteX11" fmla="*/ 187749 w 4013331"/>
                <a:gd name="connsiteY11" fmla="*/ 183076 h 2742133"/>
                <a:gd name="connsiteX12" fmla="*/ 288888 w 4013331"/>
                <a:gd name="connsiteY12" fmla="*/ 7329 h 27421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013331" h="2742133">
                  <a:moveTo>
                    <a:pt x="294151" y="0"/>
                  </a:moveTo>
                  <a:lnTo>
                    <a:pt x="3844057" y="0"/>
                  </a:lnTo>
                  <a:lnTo>
                    <a:pt x="3892490" y="131440"/>
                  </a:lnTo>
                  <a:cubicBezTo>
                    <a:pt x="3971777" y="378867"/>
                    <a:pt x="4013331" y="652783"/>
                    <a:pt x="4013331" y="941251"/>
                  </a:cubicBezTo>
                  <a:cubicBezTo>
                    <a:pt x="4013331" y="1171430"/>
                    <a:pt x="3948997" y="1356167"/>
                    <a:pt x="3804827" y="1540292"/>
                  </a:cubicBezTo>
                  <a:cubicBezTo>
                    <a:pt x="3654026" y="1732895"/>
                    <a:pt x="3427436" y="1910292"/>
                    <a:pt x="3187498" y="2098087"/>
                  </a:cubicBezTo>
                  <a:cubicBezTo>
                    <a:pt x="3143231" y="2132693"/>
                    <a:pt x="3097499" y="2168522"/>
                    <a:pt x="3051769" y="2204787"/>
                  </a:cubicBezTo>
                  <a:cubicBezTo>
                    <a:pt x="2642425" y="2529345"/>
                    <a:pt x="2343664" y="2742133"/>
                    <a:pt x="1936476" y="2742133"/>
                  </a:cubicBezTo>
                  <a:cubicBezTo>
                    <a:pt x="1316045" y="2742133"/>
                    <a:pt x="876647" y="2480932"/>
                    <a:pt x="467303" y="1868695"/>
                  </a:cubicBezTo>
                  <a:cubicBezTo>
                    <a:pt x="413736" y="1788559"/>
                    <a:pt x="361372" y="1715679"/>
                    <a:pt x="310732" y="1645244"/>
                  </a:cubicBezTo>
                  <a:cubicBezTo>
                    <a:pt x="100850" y="1353195"/>
                    <a:pt x="0" y="1201315"/>
                    <a:pt x="0" y="941251"/>
                  </a:cubicBezTo>
                  <a:cubicBezTo>
                    <a:pt x="0" y="683021"/>
                    <a:pt x="63214" y="427935"/>
                    <a:pt x="187749" y="183076"/>
                  </a:cubicBezTo>
                  <a:cubicBezTo>
                    <a:pt x="218215" y="123194"/>
                    <a:pt x="251953" y="64578"/>
                    <a:pt x="288888" y="7329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965F60C1-CD8B-4326-9B24-3D197CF382A6}"/>
                </a:ext>
              </a:extLst>
            </p:cNvPr>
            <p:cNvSpPr/>
            <p:nvPr/>
          </p:nvSpPr>
          <p:spPr>
            <a:xfrm>
              <a:off x="3566319" y="0"/>
              <a:ext cx="3401415" cy="2440484"/>
            </a:xfrm>
            <a:custGeom>
              <a:avLst/>
              <a:gdLst>
                <a:gd name="connsiteX0" fmla="*/ 332917 w 3401415"/>
                <a:gd name="connsiteY0" fmla="*/ 0 h 2440484"/>
                <a:gd name="connsiteX1" fmla="*/ 3207137 w 3401415"/>
                <a:gd name="connsiteY1" fmla="*/ 0 h 2440484"/>
                <a:gd name="connsiteX2" fmla="*/ 3242654 w 3401415"/>
                <a:gd name="connsiteY2" fmla="*/ 74937 h 2440484"/>
                <a:gd name="connsiteX3" fmla="*/ 3401415 w 3401415"/>
                <a:gd name="connsiteY3" fmla="*/ 914184 h 2440484"/>
                <a:gd name="connsiteX4" fmla="*/ 3224702 w 3401415"/>
                <a:gd name="connsiteY4" fmla="*/ 1421888 h 2440484"/>
                <a:gd name="connsiteX5" fmla="*/ 2701498 w 3401415"/>
                <a:gd name="connsiteY5" fmla="*/ 1894635 h 2440484"/>
                <a:gd name="connsiteX6" fmla="*/ 2586463 w 3401415"/>
                <a:gd name="connsiteY6" fmla="*/ 1985068 h 2440484"/>
                <a:gd name="connsiteX7" fmla="*/ 1641219 w 3401415"/>
                <a:gd name="connsiteY7" fmla="*/ 2440484 h 2440484"/>
                <a:gd name="connsiteX8" fmla="*/ 396053 w 3401415"/>
                <a:gd name="connsiteY8" fmla="*/ 1700219 h 2440484"/>
                <a:gd name="connsiteX9" fmla="*/ 263354 w 3401415"/>
                <a:gd name="connsiteY9" fmla="*/ 1510839 h 2440484"/>
                <a:gd name="connsiteX10" fmla="*/ 0 w 3401415"/>
                <a:gd name="connsiteY10" fmla="*/ 914184 h 2440484"/>
                <a:gd name="connsiteX11" fmla="*/ 159122 w 3401415"/>
                <a:gd name="connsiteY11" fmla="*/ 271610 h 2440484"/>
                <a:gd name="connsiteX12" fmla="*/ 244841 w 3401415"/>
                <a:gd name="connsiteY12" fmla="*/ 122658 h 24404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01415" h="2440484">
                  <a:moveTo>
                    <a:pt x="332917" y="0"/>
                  </a:moveTo>
                  <a:lnTo>
                    <a:pt x="3207137" y="0"/>
                  </a:lnTo>
                  <a:lnTo>
                    <a:pt x="3242654" y="74937"/>
                  </a:lnTo>
                  <a:cubicBezTo>
                    <a:pt x="3346386" y="322243"/>
                    <a:pt x="3401415" y="608579"/>
                    <a:pt x="3401415" y="914184"/>
                  </a:cubicBezTo>
                  <a:cubicBezTo>
                    <a:pt x="3401415" y="1109268"/>
                    <a:pt x="3346890" y="1265837"/>
                    <a:pt x="3224702" y="1421888"/>
                  </a:cubicBezTo>
                  <a:cubicBezTo>
                    <a:pt x="3096894" y="1585125"/>
                    <a:pt x="2904852" y="1735475"/>
                    <a:pt x="2701498" y="1894635"/>
                  </a:cubicBezTo>
                  <a:cubicBezTo>
                    <a:pt x="2663980" y="1923966"/>
                    <a:pt x="2625221" y="1954332"/>
                    <a:pt x="2586463" y="1985068"/>
                  </a:cubicBezTo>
                  <a:cubicBezTo>
                    <a:pt x="2239532" y="2260140"/>
                    <a:pt x="1986324" y="2440484"/>
                    <a:pt x="1641219" y="2440484"/>
                  </a:cubicBezTo>
                  <a:cubicBezTo>
                    <a:pt x="1115386" y="2440484"/>
                    <a:pt x="742984" y="2219109"/>
                    <a:pt x="396053" y="1700219"/>
                  </a:cubicBezTo>
                  <a:cubicBezTo>
                    <a:pt x="350653" y="1632303"/>
                    <a:pt x="306273" y="1570535"/>
                    <a:pt x="263354" y="1510839"/>
                  </a:cubicBezTo>
                  <a:cubicBezTo>
                    <a:pt x="85473" y="1263318"/>
                    <a:pt x="0" y="1134597"/>
                    <a:pt x="0" y="914184"/>
                  </a:cubicBezTo>
                  <a:cubicBezTo>
                    <a:pt x="0" y="695327"/>
                    <a:pt x="53576" y="479135"/>
                    <a:pt x="159122" y="271610"/>
                  </a:cubicBezTo>
                  <a:cubicBezTo>
                    <a:pt x="184943" y="220858"/>
                    <a:pt x="213538" y="171179"/>
                    <a:pt x="244841" y="122658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69511D06-104E-440E-8049-4CDCE4B87E96}"/>
                </a:ext>
              </a:extLst>
            </p:cNvPr>
            <p:cNvSpPr/>
            <p:nvPr/>
          </p:nvSpPr>
          <p:spPr>
            <a:xfrm>
              <a:off x="3232490" y="0"/>
              <a:ext cx="4164597" cy="2817185"/>
            </a:xfrm>
            <a:custGeom>
              <a:avLst/>
              <a:gdLst>
                <a:gd name="connsiteX0" fmla="*/ 237339 w 4130517"/>
                <a:gd name="connsiteY0" fmla="*/ 0 h 2806419"/>
                <a:gd name="connsiteX1" fmla="*/ 3997489 w 4130517"/>
                <a:gd name="connsiteY1" fmla="*/ 0 h 2806419"/>
                <a:gd name="connsiteX2" fmla="*/ 4006148 w 4130517"/>
                <a:gd name="connsiteY2" fmla="*/ 24333 h 2806419"/>
                <a:gd name="connsiteX3" fmla="*/ 4130517 w 4130517"/>
                <a:gd name="connsiteY3" fmla="*/ 887307 h 2806419"/>
                <a:gd name="connsiteX4" fmla="*/ 3915925 w 4130517"/>
                <a:gd name="connsiteY4" fmla="*/ 1525677 h 2806419"/>
                <a:gd name="connsiteX5" fmla="*/ 3280571 w 4130517"/>
                <a:gd name="connsiteY5" fmla="*/ 2120090 h 2806419"/>
                <a:gd name="connsiteX6" fmla="*/ 3140878 w 4130517"/>
                <a:gd name="connsiteY6" fmla="*/ 2233796 h 2806419"/>
                <a:gd name="connsiteX7" fmla="*/ 1993019 w 4130517"/>
                <a:gd name="connsiteY7" fmla="*/ 2806419 h 2806419"/>
                <a:gd name="connsiteX8" fmla="*/ 480948 w 4130517"/>
                <a:gd name="connsiteY8" fmla="*/ 1875638 h 2806419"/>
                <a:gd name="connsiteX9" fmla="*/ 319805 w 4130517"/>
                <a:gd name="connsiteY9" fmla="*/ 1637519 h 2806419"/>
                <a:gd name="connsiteX10" fmla="*/ 0 w 4130517"/>
                <a:gd name="connsiteY10" fmla="*/ 887307 h 2806419"/>
                <a:gd name="connsiteX11" fmla="*/ 193231 w 4130517"/>
                <a:gd name="connsiteY11" fmla="*/ 79360 h 28064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130517" h="2806419">
                  <a:moveTo>
                    <a:pt x="237339" y="0"/>
                  </a:moveTo>
                  <a:lnTo>
                    <a:pt x="3997489" y="0"/>
                  </a:lnTo>
                  <a:lnTo>
                    <a:pt x="4006148" y="24333"/>
                  </a:lnTo>
                  <a:cubicBezTo>
                    <a:pt x="4087750" y="288004"/>
                    <a:pt x="4130517" y="579903"/>
                    <a:pt x="4130517" y="887307"/>
                  </a:cubicBezTo>
                  <a:cubicBezTo>
                    <a:pt x="4130517" y="1132599"/>
                    <a:pt x="4064304" y="1329464"/>
                    <a:pt x="3915925" y="1525677"/>
                  </a:cubicBezTo>
                  <a:cubicBezTo>
                    <a:pt x="3760721" y="1730924"/>
                    <a:pt x="3527514" y="1919967"/>
                    <a:pt x="3280571" y="2120090"/>
                  </a:cubicBezTo>
                  <a:cubicBezTo>
                    <a:pt x="3235011" y="2156968"/>
                    <a:pt x="3187944" y="2195151"/>
                    <a:pt x="3140878" y="2233796"/>
                  </a:cubicBezTo>
                  <a:cubicBezTo>
                    <a:pt x="2719582" y="2579662"/>
                    <a:pt x="2412097" y="2806419"/>
                    <a:pt x="1993019" y="2806419"/>
                  </a:cubicBezTo>
                  <a:cubicBezTo>
                    <a:pt x="1354472" y="2806419"/>
                    <a:pt x="902244" y="2528070"/>
                    <a:pt x="480948" y="1875638"/>
                  </a:cubicBezTo>
                  <a:cubicBezTo>
                    <a:pt x="425816" y="1790244"/>
                    <a:pt x="371924" y="1712578"/>
                    <a:pt x="319805" y="1637519"/>
                  </a:cubicBezTo>
                  <a:cubicBezTo>
                    <a:pt x="103795" y="1326296"/>
                    <a:pt x="0" y="1164446"/>
                    <a:pt x="0" y="887307"/>
                  </a:cubicBezTo>
                  <a:cubicBezTo>
                    <a:pt x="0" y="612125"/>
                    <a:pt x="65060" y="340293"/>
                    <a:pt x="193231" y="7936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164F6B39-7B0A-4839-9F52-1FFA2044F248}"/>
                </a:ext>
              </a:extLst>
            </p:cNvPr>
            <p:cNvSpPr/>
            <p:nvPr/>
          </p:nvSpPr>
          <p:spPr>
            <a:xfrm>
              <a:off x="3124577" y="0"/>
              <a:ext cx="4389519" cy="2916937"/>
            </a:xfrm>
            <a:custGeom>
              <a:avLst/>
              <a:gdLst>
                <a:gd name="connsiteX0" fmla="*/ 208215 w 4389519"/>
                <a:gd name="connsiteY0" fmla="*/ 0 h 2916937"/>
                <a:gd name="connsiteX1" fmla="*/ 4284014 w 4389519"/>
                <a:gd name="connsiteY1" fmla="*/ 0 h 2916937"/>
                <a:gd name="connsiteX2" fmla="*/ 4335794 w 4389519"/>
                <a:gd name="connsiteY2" fmla="*/ 207911 h 2916937"/>
                <a:gd name="connsiteX3" fmla="*/ 4376420 w 4389519"/>
                <a:gd name="connsiteY3" fmla="*/ 1078865 h 2916937"/>
                <a:gd name="connsiteX4" fmla="*/ 4090147 w 4389519"/>
                <a:gd name="connsiteY4" fmla="*/ 1734728 h 2916937"/>
                <a:gd name="connsiteX5" fmla="*/ 3362552 w 4389519"/>
                <a:gd name="connsiteY5" fmla="*/ 2305097 h 2916937"/>
                <a:gd name="connsiteX6" fmla="*/ 3204152 w 4389519"/>
                <a:gd name="connsiteY6" fmla="*/ 2412521 h 2916937"/>
                <a:gd name="connsiteX7" fmla="*/ 1936072 w 4389519"/>
                <a:gd name="connsiteY7" fmla="*/ 2912360 h 2916937"/>
                <a:gd name="connsiteX8" fmla="*/ 421690 w 4389519"/>
                <a:gd name="connsiteY8" fmla="*/ 1787063 h 2916937"/>
                <a:gd name="connsiteX9" fmla="*/ 273167 w 4389519"/>
                <a:gd name="connsiteY9" fmla="*/ 1520080 h 2916937"/>
                <a:gd name="connsiteX10" fmla="*/ 4118 w 4389519"/>
                <a:gd name="connsiteY10" fmla="*/ 696338 h 2916937"/>
                <a:gd name="connsiteX11" fmla="*/ 175984 w 4389519"/>
                <a:gd name="connsiteY11" fmla="*/ 60381 h 29169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389519" h="2916937">
                  <a:moveTo>
                    <a:pt x="208215" y="0"/>
                  </a:moveTo>
                  <a:lnTo>
                    <a:pt x="4284014" y="0"/>
                  </a:lnTo>
                  <a:lnTo>
                    <a:pt x="4335794" y="207911"/>
                  </a:lnTo>
                  <a:cubicBezTo>
                    <a:pt x="4388748" y="479686"/>
                    <a:pt x="4403109" y="773803"/>
                    <a:pt x="4376420" y="1078865"/>
                  </a:cubicBezTo>
                  <a:cubicBezTo>
                    <a:pt x="4353703" y="1338514"/>
                    <a:pt x="4265383" y="1540772"/>
                    <a:pt x="4090147" y="1734728"/>
                  </a:cubicBezTo>
                  <a:cubicBezTo>
                    <a:pt x="3906850" y="1937616"/>
                    <a:pt x="3642485" y="2116128"/>
                    <a:pt x="3362552" y="2305097"/>
                  </a:cubicBezTo>
                  <a:cubicBezTo>
                    <a:pt x="3310910" y="2339914"/>
                    <a:pt x="3257553" y="2375972"/>
                    <a:pt x="3204152" y="2412521"/>
                  </a:cubicBezTo>
                  <a:cubicBezTo>
                    <a:pt x="2726165" y="2739616"/>
                    <a:pt x="2379682" y="2951171"/>
                    <a:pt x="1936072" y="2912360"/>
                  </a:cubicBezTo>
                  <a:cubicBezTo>
                    <a:pt x="1260148" y="2853224"/>
                    <a:pt x="807225" y="2516700"/>
                    <a:pt x="421690" y="1787063"/>
                  </a:cubicBezTo>
                  <a:cubicBezTo>
                    <a:pt x="371240" y="1691563"/>
                    <a:pt x="321385" y="1604361"/>
                    <a:pt x="273167" y="1520080"/>
                  </a:cubicBezTo>
                  <a:cubicBezTo>
                    <a:pt x="73334" y="1170636"/>
                    <a:pt x="-21548" y="989700"/>
                    <a:pt x="4118" y="696338"/>
                  </a:cubicBezTo>
                  <a:cubicBezTo>
                    <a:pt x="23232" y="477870"/>
                    <a:pt x="80908" y="264786"/>
                    <a:pt x="175984" y="60381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03099122-D80B-4389-A1CF-52C635217F4B}"/>
              </a:ext>
            </a:extLst>
          </p:cNvPr>
          <p:cNvGrpSpPr/>
          <p:nvPr/>
        </p:nvGrpSpPr>
        <p:grpSpPr>
          <a:xfrm>
            <a:off x="8122942" y="0"/>
            <a:ext cx="4069058" cy="3547008"/>
            <a:chOff x="8122942" y="0"/>
            <a:chExt cx="4069058" cy="3547008"/>
          </a:xfrm>
        </p:grpSpPr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CA535D59-CDAA-4AA9-84AC-A6142E857FE2}"/>
                </a:ext>
              </a:extLst>
            </p:cNvPr>
            <p:cNvSpPr/>
            <p:nvPr/>
          </p:nvSpPr>
          <p:spPr>
            <a:xfrm>
              <a:off x="8122942" y="0"/>
              <a:ext cx="4069058" cy="3547008"/>
            </a:xfrm>
            <a:custGeom>
              <a:avLst/>
              <a:gdLst>
                <a:gd name="connsiteX0" fmla="*/ 305212 w 4069058"/>
                <a:gd name="connsiteY0" fmla="*/ 0 h 3547008"/>
                <a:gd name="connsiteX1" fmla="*/ 4069058 w 4069058"/>
                <a:gd name="connsiteY1" fmla="*/ 0 h 3547008"/>
                <a:gd name="connsiteX2" fmla="*/ 4069058 w 4069058"/>
                <a:gd name="connsiteY2" fmla="*/ 2865785 h 3547008"/>
                <a:gd name="connsiteX3" fmla="*/ 3996814 w 4069058"/>
                <a:gd name="connsiteY3" fmla="*/ 2947457 h 3547008"/>
                <a:gd name="connsiteX4" fmla="*/ 2732780 w 4069058"/>
                <a:gd name="connsiteY4" fmla="*/ 3541640 h 3547008"/>
                <a:gd name="connsiteX5" fmla="*/ 1317550 w 4069058"/>
                <a:gd name="connsiteY5" fmla="*/ 3015110 h 3547008"/>
                <a:gd name="connsiteX6" fmla="*/ 1140977 w 4069058"/>
                <a:gd name="connsiteY6" fmla="*/ 2901419 h 3547008"/>
                <a:gd name="connsiteX7" fmla="*/ 330269 w 4069058"/>
                <a:gd name="connsiteY7" fmla="*/ 2297252 h 3547008"/>
                <a:gd name="connsiteX8" fmla="*/ 13299 w 4069058"/>
                <a:gd name="connsiteY8" fmla="*/ 1599966 h 3547008"/>
                <a:gd name="connsiteX9" fmla="*/ 217457 w 4069058"/>
                <a:gd name="connsiteY9" fmla="*/ 178659 h 35470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69058" h="3547008">
                  <a:moveTo>
                    <a:pt x="305212" y="0"/>
                  </a:moveTo>
                  <a:lnTo>
                    <a:pt x="4069058" y="0"/>
                  </a:lnTo>
                  <a:lnTo>
                    <a:pt x="4069058" y="2865785"/>
                  </a:lnTo>
                  <a:lnTo>
                    <a:pt x="3996814" y="2947457"/>
                  </a:lnTo>
                  <a:cubicBezTo>
                    <a:pt x="3654887" y="3311545"/>
                    <a:pt x="3252443" y="3496175"/>
                    <a:pt x="2732780" y="3541640"/>
                  </a:cubicBezTo>
                  <a:cubicBezTo>
                    <a:pt x="2236701" y="3585041"/>
                    <a:pt x="1850359" y="3361306"/>
                    <a:pt x="1317550" y="3015110"/>
                  </a:cubicBezTo>
                  <a:cubicBezTo>
                    <a:pt x="1258026" y="2976425"/>
                    <a:pt x="1198546" y="2938265"/>
                    <a:pt x="1140977" y="2901419"/>
                  </a:cubicBezTo>
                  <a:cubicBezTo>
                    <a:pt x="828927" y="2701433"/>
                    <a:pt x="534230" y="2512513"/>
                    <a:pt x="330269" y="2297252"/>
                  </a:cubicBezTo>
                  <a:cubicBezTo>
                    <a:pt x="135278" y="2091465"/>
                    <a:pt x="37487" y="1876435"/>
                    <a:pt x="13299" y="1599966"/>
                  </a:cubicBezTo>
                  <a:cubicBezTo>
                    <a:pt x="-32170" y="1080250"/>
                    <a:pt x="39709" y="589889"/>
                    <a:pt x="217457" y="178659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CD6948CC-6D51-4092-887C-B0664DC102C7}"/>
                </a:ext>
              </a:extLst>
            </p:cNvPr>
            <p:cNvSpPr/>
            <p:nvPr/>
          </p:nvSpPr>
          <p:spPr>
            <a:xfrm flipH="1">
              <a:off x="8319994" y="0"/>
              <a:ext cx="3872006" cy="3321595"/>
            </a:xfrm>
            <a:custGeom>
              <a:avLst/>
              <a:gdLst>
                <a:gd name="connsiteX0" fmla="*/ 3466434 w 3872006"/>
                <a:gd name="connsiteY0" fmla="*/ 0 h 3321595"/>
                <a:gd name="connsiteX1" fmla="*/ 65800 w 3872006"/>
                <a:gd name="connsiteY1" fmla="*/ 0 h 3321595"/>
                <a:gd name="connsiteX2" fmla="*/ 0 w 3872006"/>
                <a:gd name="connsiteY2" fmla="*/ 59511 h 3321595"/>
                <a:gd name="connsiteX3" fmla="*/ 0 w 3872006"/>
                <a:gd name="connsiteY3" fmla="*/ 2518435 h 3321595"/>
                <a:gd name="connsiteX4" fmla="*/ 80122 w 3872006"/>
                <a:gd name="connsiteY4" fmla="*/ 2618704 h 3321595"/>
                <a:gd name="connsiteX5" fmla="*/ 1549501 w 3872006"/>
                <a:gd name="connsiteY5" fmla="*/ 3321595 h 3321595"/>
                <a:gd name="connsiteX6" fmla="*/ 2796711 w 3872006"/>
                <a:gd name="connsiteY6" fmla="*/ 2749441 h 3321595"/>
                <a:gd name="connsiteX7" fmla="*/ 2948494 w 3872006"/>
                <a:gd name="connsiteY7" fmla="*/ 2635829 h 3321595"/>
                <a:gd name="connsiteX8" fmla="*/ 3638840 w 3872006"/>
                <a:gd name="connsiteY8" fmla="*/ 2041901 h 3321595"/>
                <a:gd name="connsiteX9" fmla="*/ 3872006 w 3872006"/>
                <a:gd name="connsiteY9" fmla="*/ 1404055 h 3321595"/>
                <a:gd name="connsiteX10" fmla="*/ 3467973 w 3872006"/>
                <a:gd name="connsiteY10" fmla="*/ 1974 h 3321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872006" h="3321595">
                  <a:moveTo>
                    <a:pt x="3466434" y="0"/>
                  </a:moveTo>
                  <a:lnTo>
                    <a:pt x="65800" y="0"/>
                  </a:lnTo>
                  <a:lnTo>
                    <a:pt x="0" y="59511"/>
                  </a:lnTo>
                  <a:lnTo>
                    <a:pt x="0" y="2518435"/>
                  </a:lnTo>
                  <a:lnTo>
                    <a:pt x="80122" y="2618704"/>
                  </a:lnTo>
                  <a:cubicBezTo>
                    <a:pt x="490323" y="3108658"/>
                    <a:pt x="942414" y="3321595"/>
                    <a:pt x="1549501" y="3321595"/>
                  </a:cubicBezTo>
                  <a:cubicBezTo>
                    <a:pt x="2004852" y="3321595"/>
                    <a:pt x="2338950" y="3095023"/>
                    <a:pt x="2796711" y="2749441"/>
                  </a:cubicBezTo>
                  <a:cubicBezTo>
                    <a:pt x="2847850" y="2710827"/>
                    <a:pt x="2898991" y="2672676"/>
                    <a:pt x="2948494" y="2635829"/>
                  </a:cubicBezTo>
                  <a:cubicBezTo>
                    <a:pt x="3216812" y="2435869"/>
                    <a:pt x="3470203" y="2246981"/>
                    <a:pt x="3638840" y="2041901"/>
                  </a:cubicBezTo>
                  <a:cubicBezTo>
                    <a:pt x="3800062" y="1845849"/>
                    <a:pt x="3872006" y="1649145"/>
                    <a:pt x="3872006" y="1404055"/>
                  </a:cubicBezTo>
                  <a:cubicBezTo>
                    <a:pt x="3872006" y="866538"/>
                    <a:pt x="3729694" y="376466"/>
                    <a:pt x="3467973" y="1974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5F9FD94-99CC-42AD-8E66-CF99E8FD5A94}"/>
                </a:ext>
              </a:extLst>
            </p:cNvPr>
            <p:cNvSpPr/>
            <p:nvPr/>
          </p:nvSpPr>
          <p:spPr>
            <a:xfrm flipH="1">
              <a:off x="8729240" y="9274"/>
              <a:ext cx="3462454" cy="3010961"/>
            </a:xfrm>
            <a:custGeom>
              <a:avLst/>
              <a:gdLst>
                <a:gd name="connsiteX0" fmla="*/ 2953507 w 3462454"/>
                <a:gd name="connsiteY0" fmla="*/ 0 h 3010961"/>
                <a:gd name="connsiteX1" fmla="*/ 477652 w 3462454"/>
                <a:gd name="connsiteY1" fmla="*/ 0 h 3010961"/>
                <a:gd name="connsiteX2" fmla="*/ 327396 w 3462454"/>
                <a:gd name="connsiteY2" fmla="*/ 113681 h 3010961"/>
                <a:gd name="connsiteX3" fmla="*/ 46554 w 3462454"/>
                <a:gd name="connsiteY3" fmla="*/ 391785 h 3010961"/>
                <a:gd name="connsiteX4" fmla="*/ 0 w 3462454"/>
                <a:gd name="connsiteY4" fmla="*/ 453516 h 3010961"/>
                <a:gd name="connsiteX5" fmla="*/ 0 w 3462454"/>
                <a:gd name="connsiteY5" fmla="*/ 2083461 h 3010961"/>
                <a:gd name="connsiteX6" fmla="*/ 26382 w 3462454"/>
                <a:gd name="connsiteY6" fmla="*/ 2118637 h 3010961"/>
                <a:gd name="connsiteX7" fmla="*/ 101620 w 3462454"/>
                <a:gd name="connsiteY7" fmla="*/ 2222744 h 3010961"/>
                <a:gd name="connsiteX8" fmla="*/ 1494064 w 3462454"/>
                <a:gd name="connsiteY8" fmla="*/ 3010961 h 3010961"/>
                <a:gd name="connsiteX9" fmla="*/ 2551110 w 3462454"/>
                <a:gd name="connsiteY9" fmla="*/ 2526044 h 3010961"/>
                <a:gd name="connsiteX10" fmla="*/ 2679751 w 3462454"/>
                <a:gd name="connsiteY10" fmla="*/ 2429754 h 3010961"/>
                <a:gd name="connsiteX11" fmla="*/ 3264840 w 3462454"/>
                <a:gd name="connsiteY11" fmla="*/ 1926383 h 3010961"/>
                <a:gd name="connsiteX12" fmla="*/ 3462454 w 3462454"/>
                <a:gd name="connsiteY12" fmla="*/ 1385790 h 3010961"/>
                <a:gd name="connsiteX13" fmla="*/ 3018820 w 3462454"/>
                <a:gd name="connsiteY13" fmla="*/ 67626 h 30109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62454" h="3010961">
                  <a:moveTo>
                    <a:pt x="2953507" y="0"/>
                  </a:moveTo>
                  <a:lnTo>
                    <a:pt x="477652" y="0"/>
                  </a:lnTo>
                  <a:lnTo>
                    <a:pt x="327396" y="113681"/>
                  </a:lnTo>
                  <a:cubicBezTo>
                    <a:pt x="222344" y="200626"/>
                    <a:pt x="128536" y="293564"/>
                    <a:pt x="46554" y="391785"/>
                  </a:cubicBezTo>
                  <a:lnTo>
                    <a:pt x="0" y="453516"/>
                  </a:lnTo>
                  <a:lnTo>
                    <a:pt x="0" y="2083461"/>
                  </a:lnTo>
                  <a:lnTo>
                    <a:pt x="26382" y="2118637"/>
                  </a:lnTo>
                  <a:cubicBezTo>
                    <a:pt x="51135" y="2152065"/>
                    <a:pt x="76235" y="2186586"/>
                    <a:pt x="101620" y="2222744"/>
                  </a:cubicBezTo>
                  <a:cubicBezTo>
                    <a:pt x="489585" y="2775245"/>
                    <a:pt x="906035" y="3010961"/>
                    <a:pt x="1494064" y="3010961"/>
                  </a:cubicBezTo>
                  <a:cubicBezTo>
                    <a:pt x="1879987" y="3010961"/>
                    <a:pt x="2163144" y="2818935"/>
                    <a:pt x="2551110" y="2526044"/>
                  </a:cubicBezTo>
                  <a:cubicBezTo>
                    <a:pt x="2594452" y="2493317"/>
                    <a:pt x="2637795" y="2460984"/>
                    <a:pt x="2679751" y="2429754"/>
                  </a:cubicBezTo>
                  <a:cubicBezTo>
                    <a:pt x="2907158" y="2260282"/>
                    <a:pt x="3121914" y="2100194"/>
                    <a:pt x="3264840" y="1926383"/>
                  </a:cubicBezTo>
                  <a:cubicBezTo>
                    <a:pt x="3401480" y="1760224"/>
                    <a:pt x="3462454" y="1593511"/>
                    <a:pt x="3462454" y="1385790"/>
                  </a:cubicBezTo>
                  <a:cubicBezTo>
                    <a:pt x="3462454" y="865148"/>
                    <a:pt x="3304918" y="397028"/>
                    <a:pt x="3018820" y="67626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F47D3E70-A759-410D-B5DB-855218E138C3}"/>
                </a:ext>
              </a:extLst>
            </p:cNvPr>
            <p:cNvSpPr/>
            <p:nvPr/>
          </p:nvSpPr>
          <p:spPr>
            <a:xfrm flipH="1">
              <a:off x="8243247" y="9274"/>
              <a:ext cx="3948447" cy="3411460"/>
            </a:xfrm>
            <a:custGeom>
              <a:avLst/>
              <a:gdLst>
                <a:gd name="connsiteX0" fmla="*/ 3564894 w 3904481"/>
                <a:gd name="connsiteY0" fmla="*/ 0 h 3411460"/>
                <a:gd name="connsiteX1" fmla="*/ 0 w 3904481"/>
                <a:gd name="connsiteY1" fmla="*/ 0 h 3411460"/>
                <a:gd name="connsiteX2" fmla="*/ 0 w 3904481"/>
                <a:gd name="connsiteY2" fmla="*/ 2659993 h 3411460"/>
                <a:gd name="connsiteX3" fmla="*/ 1876 w 3904481"/>
                <a:gd name="connsiteY3" fmla="*/ 2662425 h 3411460"/>
                <a:gd name="connsiteX4" fmla="*/ 1514161 w 3904481"/>
                <a:gd name="connsiteY4" fmla="*/ 3411460 h 3411460"/>
                <a:gd name="connsiteX5" fmla="*/ 2797788 w 3904481"/>
                <a:gd name="connsiteY5" fmla="*/ 2801744 h 3411460"/>
                <a:gd name="connsiteX6" fmla="*/ 2954004 w 3904481"/>
                <a:gd name="connsiteY6" fmla="*/ 2680673 h 3411460"/>
                <a:gd name="connsiteX7" fmla="*/ 3664508 w 3904481"/>
                <a:gd name="connsiteY7" fmla="*/ 2047754 h 3411460"/>
                <a:gd name="connsiteX8" fmla="*/ 3904481 w 3904481"/>
                <a:gd name="connsiteY8" fmla="*/ 1368033 h 3411460"/>
                <a:gd name="connsiteX9" fmla="*/ 3596499 w 3904481"/>
                <a:gd name="connsiteY9" fmla="*/ 52268 h 34114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904481" h="3411460">
                  <a:moveTo>
                    <a:pt x="3564894" y="0"/>
                  </a:moveTo>
                  <a:lnTo>
                    <a:pt x="0" y="0"/>
                  </a:lnTo>
                  <a:lnTo>
                    <a:pt x="0" y="2659993"/>
                  </a:lnTo>
                  <a:lnTo>
                    <a:pt x="1876" y="2662425"/>
                  </a:lnTo>
                  <a:cubicBezTo>
                    <a:pt x="424055" y="3184544"/>
                    <a:pt x="889346" y="3411460"/>
                    <a:pt x="1514161" y="3411460"/>
                  </a:cubicBezTo>
                  <a:cubicBezTo>
                    <a:pt x="1982808" y="3411460"/>
                    <a:pt x="2326661" y="3170014"/>
                    <a:pt x="2797788" y="2801744"/>
                  </a:cubicBezTo>
                  <a:cubicBezTo>
                    <a:pt x="2850420" y="2760595"/>
                    <a:pt x="2903054" y="2719940"/>
                    <a:pt x="2954004" y="2680673"/>
                  </a:cubicBezTo>
                  <a:cubicBezTo>
                    <a:pt x="3230156" y="2467586"/>
                    <a:pt x="3490946" y="2266297"/>
                    <a:pt x="3664508" y="2047754"/>
                  </a:cubicBezTo>
                  <a:cubicBezTo>
                    <a:pt x="3830437" y="1838832"/>
                    <a:pt x="3904481" y="1629214"/>
                    <a:pt x="3904481" y="1368033"/>
                  </a:cubicBezTo>
                  <a:cubicBezTo>
                    <a:pt x="3904481" y="877057"/>
                    <a:pt x="3796872" y="423228"/>
                    <a:pt x="3596499" y="52268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90302A25-2D4F-4AD5-B0E9-C12184C3599E}"/>
              </a:ext>
            </a:extLst>
          </p:cNvPr>
          <p:cNvGrpSpPr/>
          <p:nvPr/>
        </p:nvGrpSpPr>
        <p:grpSpPr>
          <a:xfrm>
            <a:off x="-1" y="1355238"/>
            <a:ext cx="4381339" cy="5510713"/>
            <a:chOff x="0" y="1347287"/>
            <a:chExt cx="4259808" cy="5510713"/>
          </a:xfrm>
        </p:grpSpPr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E227AF03-773A-4B1E-8FED-67198038E60D}"/>
                </a:ext>
              </a:extLst>
            </p:cNvPr>
            <p:cNvSpPr/>
            <p:nvPr/>
          </p:nvSpPr>
          <p:spPr>
            <a:xfrm>
              <a:off x="0" y="1676545"/>
              <a:ext cx="4174269" cy="5181455"/>
            </a:xfrm>
            <a:custGeom>
              <a:avLst/>
              <a:gdLst>
                <a:gd name="connsiteX0" fmla="*/ 1155130 w 4174269"/>
                <a:gd name="connsiteY0" fmla="*/ 990 h 5181455"/>
                <a:gd name="connsiteX1" fmla="*/ 2396955 w 4174269"/>
                <a:gd name="connsiteY1" fmla="*/ 367328 h 5181455"/>
                <a:gd name="connsiteX2" fmla="*/ 3827960 w 4174269"/>
                <a:gd name="connsiteY2" fmla="*/ 4749328 h 5181455"/>
                <a:gd name="connsiteX3" fmla="*/ 3561502 w 4174269"/>
                <a:gd name="connsiteY3" fmla="*/ 5090948 h 5181455"/>
                <a:gd name="connsiteX4" fmla="*/ 3452726 w 4174269"/>
                <a:gd name="connsiteY4" fmla="*/ 5181455 h 5181455"/>
                <a:gd name="connsiteX5" fmla="*/ 0 w 4174269"/>
                <a:gd name="connsiteY5" fmla="*/ 5181455 h 5181455"/>
                <a:gd name="connsiteX6" fmla="*/ 0 w 4174269"/>
                <a:gd name="connsiteY6" fmla="*/ 251605 h 5181455"/>
                <a:gd name="connsiteX7" fmla="*/ 157396 w 4174269"/>
                <a:gd name="connsiteY7" fmla="*/ 182600 h 5181455"/>
                <a:gd name="connsiteX8" fmla="*/ 1155130 w 4174269"/>
                <a:gd name="connsiteY8" fmla="*/ 990 h 51814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174269" h="5181455">
                  <a:moveTo>
                    <a:pt x="1155130" y="990"/>
                  </a:moveTo>
                  <a:cubicBezTo>
                    <a:pt x="1564667" y="12730"/>
                    <a:pt x="1984593" y="129250"/>
                    <a:pt x="2396955" y="367328"/>
                  </a:cubicBezTo>
                  <a:cubicBezTo>
                    <a:pt x="3871760" y="1218807"/>
                    <a:pt x="4678347" y="3276416"/>
                    <a:pt x="3827960" y="4749328"/>
                  </a:cubicBezTo>
                  <a:cubicBezTo>
                    <a:pt x="3748235" y="4887417"/>
                    <a:pt x="3658928" y="4998272"/>
                    <a:pt x="3561502" y="5090948"/>
                  </a:cubicBezTo>
                  <a:lnTo>
                    <a:pt x="3452726" y="5181455"/>
                  </a:lnTo>
                  <a:lnTo>
                    <a:pt x="0" y="5181455"/>
                  </a:lnTo>
                  <a:lnTo>
                    <a:pt x="0" y="251605"/>
                  </a:lnTo>
                  <a:lnTo>
                    <a:pt x="157396" y="182600"/>
                  </a:lnTo>
                  <a:cubicBezTo>
                    <a:pt x="475610" y="54980"/>
                    <a:pt x="811718" y="-8854"/>
                    <a:pt x="1155130" y="990"/>
                  </a:cubicBez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D6FE8FAD-8A4A-49E1-AFAF-A074482295A9}"/>
                </a:ext>
              </a:extLst>
            </p:cNvPr>
            <p:cNvSpPr/>
            <p:nvPr/>
          </p:nvSpPr>
          <p:spPr>
            <a:xfrm>
              <a:off x="0" y="1347287"/>
              <a:ext cx="4259808" cy="5510713"/>
            </a:xfrm>
            <a:custGeom>
              <a:avLst/>
              <a:gdLst>
                <a:gd name="connsiteX0" fmla="*/ 948905 w 4259808"/>
                <a:gd name="connsiteY0" fmla="*/ 1556 h 5510713"/>
                <a:gd name="connsiteX1" fmla="*/ 2304106 w 4259808"/>
                <a:gd name="connsiteY1" fmla="*/ 405867 h 5510713"/>
                <a:gd name="connsiteX2" fmla="*/ 3890982 w 4259808"/>
                <a:gd name="connsiteY2" fmla="*/ 5156588 h 5510713"/>
                <a:gd name="connsiteX3" fmla="*/ 3680329 w 4259808"/>
                <a:gd name="connsiteY3" fmla="*/ 5445948 h 5510713"/>
                <a:gd name="connsiteX4" fmla="*/ 3616504 w 4259808"/>
                <a:gd name="connsiteY4" fmla="*/ 5510713 h 5510713"/>
                <a:gd name="connsiteX5" fmla="*/ 0 w 4259808"/>
                <a:gd name="connsiteY5" fmla="*/ 5510713 h 5510713"/>
                <a:gd name="connsiteX6" fmla="*/ 0 w 4259808"/>
                <a:gd name="connsiteY6" fmla="*/ 144797 h 5510713"/>
                <a:gd name="connsiteX7" fmla="*/ 164164 w 4259808"/>
                <a:gd name="connsiteY7" fmla="*/ 92266 h 5510713"/>
                <a:gd name="connsiteX8" fmla="*/ 948905 w 4259808"/>
                <a:gd name="connsiteY8" fmla="*/ 1556 h 55107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259808" h="5510713">
                  <a:moveTo>
                    <a:pt x="948905" y="1556"/>
                  </a:moveTo>
                  <a:cubicBezTo>
                    <a:pt x="1395136" y="16867"/>
                    <a:pt x="1853354" y="145625"/>
                    <a:pt x="2304106" y="405867"/>
                  </a:cubicBezTo>
                  <a:cubicBezTo>
                    <a:pt x="3916211" y="1336616"/>
                    <a:pt x="4808028" y="3568218"/>
                    <a:pt x="3890982" y="5156588"/>
                  </a:cubicBezTo>
                  <a:cubicBezTo>
                    <a:pt x="3826502" y="5268272"/>
                    <a:pt x="3756052" y="5363347"/>
                    <a:pt x="3680329" y="5445948"/>
                  </a:cubicBezTo>
                  <a:lnTo>
                    <a:pt x="3616504" y="5510713"/>
                  </a:lnTo>
                  <a:lnTo>
                    <a:pt x="0" y="5510713"/>
                  </a:lnTo>
                  <a:lnTo>
                    <a:pt x="0" y="144797"/>
                  </a:lnTo>
                  <a:lnTo>
                    <a:pt x="164164" y="92266"/>
                  </a:lnTo>
                  <a:cubicBezTo>
                    <a:pt x="418657" y="23914"/>
                    <a:pt x="681631" y="-7614"/>
                    <a:pt x="948905" y="1556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0A7C4DFB-FDFD-4F28-8B00-287EB75C79EB}"/>
                </a:ext>
              </a:extLst>
            </p:cNvPr>
            <p:cNvSpPr/>
            <p:nvPr/>
          </p:nvSpPr>
          <p:spPr>
            <a:xfrm>
              <a:off x="0" y="1592806"/>
              <a:ext cx="4029221" cy="5265194"/>
            </a:xfrm>
            <a:custGeom>
              <a:avLst/>
              <a:gdLst>
                <a:gd name="connsiteX0" fmla="*/ 812878 w 4029221"/>
                <a:gd name="connsiteY0" fmla="*/ 840 h 5265194"/>
                <a:gd name="connsiteX1" fmla="*/ 960980 w 4029221"/>
                <a:gd name="connsiteY1" fmla="*/ 1442 h 5265194"/>
                <a:gd name="connsiteX2" fmla="*/ 2216856 w 4029221"/>
                <a:gd name="connsiteY2" fmla="*/ 376120 h 5265194"/>
                <a:gd name="connsiteX3" fmla="*/ 3687427 w 4029221"/>
                <a:gd name="connsiteY3" fmla="*/ 4778650 h 5265194"/>
                <a:gd name="connsiteX4" fmla="*/ 3267677 w 4029221"/>
                <a:gd name="connsiteY4" fmla="*/ 5245601 h 5265194"/>
                <a:gd name="connsiteX5" fmla="*/ 3237167 w 4029221"/>
                <a:gd name="connsiteY5" fmla="*/ 5265194 h 5265194"/>
                <a:gd name="connsiteX6" fmla="*/ 0 w 4029221"/>
                <a:gd name="connsiteY6" fmla="*/ 5265194 h 5265194"/>
                <a:gd name="connsiteX7" fmla="*/ 0 w 4029221"/>
                <a:gd name="connsiteY7" fmla="*/ 162790 h 5265194"/>
                <a:gd name="connsiteX8" fmla="*/ 58408 w 4029221"/>
                <a:gd name="connsiteY8" fmla="*/ 139352 h 5265194"/>
                <a:gd name="connsiteX9" fmla="*/ 812878 w 4029221"/>
                <a:gd name="connsiteY9" fmla="*/ 840 h 52651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029221" h="5265194">
                  <a:moveTo>
                    <a:pt x="812878" y="840"/>
                  </a:moveTo>
                  <a:cubicBezTo>
                    <a:pt x="862065" y="-449"/>
                    <a:pt x="911443" y="-258"/>
                    <a:pt x="960980" y="1442"/>
                  </a:cubicBezTo>
                  <a:cubicBezTo>
                    <a:pt x="1374507" y="15631"/>
                    <a:pt x="1799140" y="134952"/>
                    <a:pt x="2216856" y="376120"/>
                  </a:cubicBezTo>
                  <a:cubicBezTo>
                    <a:pt x="3710806" y="1238652"/>
                    <a:pt x="4537261" y="3306696"/>
                    <a:pt x="3687427" y="4778650"/>
                  </a:cubicBezTo>
                  <a:cubicBezTo>
                    <a:pt x="3567917" y="4985647"/>
                    <a:pt x="3426282" y="5131074"/>
                    <a:pt x="3267677" y="5245601"/>
                  </a:cubicBezTo>
                  <a:lnTo>
                    <a:pt x="3237167" y="5265194"/>
                  </a:lnTo>
                  <a:lnTo>
                    <a:pt x="0" y="5265194"/>
                  </a:lnTo>
                  <a:lnTo>
                    <a:pt x="0" y="162790"/>
                  </a:lnTo>
                  <a:lnTo>
                    <a:pt x="58408" y="139352"/>
                  </a:lnTo>
                  <a:cubicBezTo>
                    <a:pt x="301661" y="55163"/>
                    <a:pt x="554646" y="7607"/>
                    <a:pt x="812878" y="840"/>
                  </a:cubicBezTo>
                  <a:close/>
                </a:path>
              </a:pathLst>
            </a:custGeom>
            <a:noFill/>
            <a:ln w="19050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B6E867DF-0B62-429A-A554-CBE585048439}"/>
                </a:ext>
              </a:extLst>
            </p:cNvPr>
            <p:cNvSpPr/>
            <p:nvPr/>
          </p:nvSpPr>
          <p:spPr>
            <a:xfrm>
              <a:off x="0" y="2147333"/>
              <a:ext cx="3702048" cy="4710667"/>
            </a:xfrm>
            <a:custGeom>
              <a:avLst/>
              <a:gdLst>
                <a:gd name="connsiteX0" fmla="*/ 1057511 w 3702048"/>
                <a:gd name="connsiteY0" fmla="*/ 1243 h 4710667"/>
                <a:gd name="connsiteX1" fmla="*/ 2139959 w 3702048"/>
                <a:gd name="connsiteY1" fmla="*/ 324180 h 4710667"/>
                <a:gd name="connsiteX2" fmla="*/ 3407455 w 3702048"/>
                <a:gd name="connsiteY2" fmla="*/ 4118750 h 4710667"/>
                <a:gd name="connsiteX3" fmla="*/ 2754080 w 3702048"/>
                <a:gd name="connsiteY3" fmla="*/ 4690965 h 4710667"/>
                <a:gd name="connsiteX4" fmla="*/ 2711405 w 3702048"/>
                <a:gd name="connsiteY4" fmla="*/ 4710667 h 4710667"/>
                <a:gd name="connsiteX5" fmla="*/ 0 w 3702048"/>
                <a:gd name="connsiteY5" fmla="*/ 4710667 h 4710667"/>
                <a:gd name="connsiteX6" fmla="*/ 0 w 3702048"/>
                <a:gd name="connsiteY6" fmla="*/ 239601 h 4710667"/>
                <a:gd name="connsiteX7" fmla="*/ 72857 w 3702048"/>
                <a:gd name="connsiteY7" fmla="*/ 203063 h 4710667"/>
                <a:gd name="connsiteX8" fmla="*/ 1057511 w 3702048"/>
                <a:gd name="connsiteY8" fmla="*/ 1243 h 4710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702048" h="4710667">
                  <a:moveTo>
                    <a:pt x="1057511" y="1243"/>
                  </a:moveTo>
                  <a:cubicBezTo>
                    <a:pt x="1413932" y="13473"/>
                    <a:pt x="1779927" y="116316"/>
                    <a:pt x="2139959" y="324180"/>
                  </a:cubicBezTo>
                  <a:cubicBezTo>
                    <a:pt x="3427605" y="1067603"/>
                    <a:pt x="4139931" y="2850064"/>
                    <a:pt x="3407455" y="4118750"/>
                  </a:cubicBezTo>
                  <a:cubicBezTo>
                    <a:pt x="3235777" y="4416105"/>
                    <a:pt x="3011128" y="4566048"/>
                    <a:pt x="2754080" y="4690965"/>
                  </a:cubicBezTo>
                  <a:lnTo>
                    <a:pt x="2711405" y="4710667"/>
                  </a:lnTo>
                  <a:lnTo>
                    <a:pt x="0" y="4710667"/>
                  </a:lnTo>
                  <a:lnTo>
                    <a:pt x="0" y="239601"/>
                  </a:lnTo>
                  <a:lnTo>
                    <a:pt x="72857" y="203063"/>
                  </a:lnTo>
                  <a:cubicBezTo>
                    <a:pt x="383165" y="61024"/>
                    <a:pt x="715942" y="-10476"/>
                    <a:pt x="1057511" y="1243"/>
                  </a:cubicBezTo>
                  <a:close/>
                </a:path>
              </a:pathLst>
            </a:custGeom>
            <a:noFill/>
            <a:ln w="15875"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4296" y="3420734"/>
            <a:ext cx="6665976" cy="2129674"/>
          </a:xfrm>
        </p:spPr>
        <p:txBody>
          <a:bodyPr anchor="b">
            <a:noAutofit/>
          </a:bodyPr>
          <a:lstStyle>
            <a:lvl1pPr algn="l">
              <a:lnSpc>
                <a:spcPct val="110000"/>
              </a:lnSpc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Footer Placeholder 22">
            <a:extLst>
              <a:ext uri="{FF2B5EF4-FFF2-40B4-BE49-F238E27FC236}">
                <a16:creationId xmlns:a16="http://schemas.microsoft.com/office/drawing/2014/main" id="{E197B67B-BA44-4D2A-B31D-35A89323C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54296" y="6170490"/>
            <a:ext cx="5713314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1D718595-24D3-4517-A62E-C1F493407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54295" y="5550408"/>
            <a:ext cx="6665975" cy="512064"/>
          </a:xfrm>
        </p:spPr>
        <p:txBody>
          <a:bodyPr>
            <a:normAutofit/>
          </a:bodyPr>
          <a:lstStyle>
            <a:lvl1pPr marL="0" indent="0" algn="l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C6217BB-A228-414D-92D9-E1D1EFE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40080" y="6170491"/>
            <a:ext cx="2840083" cy="457200"/>
          </a:xfrm>
        </p:spPr>
        <p:txBody>
          <a:bodyPr/>
          <a:lstStyle>
            <a:lvl1pPr algn="l">
              <a:defRPr/>
            </a:lvl1pPr>
          </a:lstStyle>
          <a:p>
            <a:fld id="{E72EB70D-CD01-44DA-83B3-8FEB3383D307}" type="datetime1">
              <a:rPr lang="en-US" smtClean="0"/>
              <a:t>5/12/25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835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24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30290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C1D6427-F07F-4D50-B151-455100AF7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8CFD-9357-46BE-A189-D637A67C8730}" type="datetime1">
              <a:rPr lang="en-US" smtClean="0"/>
              <a:t>5/12/25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79EFBB2-C5E0-4D57-AB1D-3AA907ECF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7AE6B7E1-F60B-4D08-9052-423D6FBFA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910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1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130000"/>
              </a:lnSpc>
              <a:buNone/>
              <a:defRPr sz="18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2024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30290" y="2456408"/>
            <a:ext cx="4160520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lang="en-US" sz="1800" b="1" kern="1200" cap="all" spc="150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30290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3771BF97-4D2A-43A4-8CDC-2250017EB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742EE-B331-4632-BD10-A82FED6B6FC0}" type="datetime1">
              <a:rPr lang="en-US" smtClean="0"/>
              <a:t>5/12/25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6020661A-DA07-4679-9226-945B5DD24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EEFCE38B-E087-4988-BC3A-FE3B55E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D3BC439C-E995-4E1F-8DE9-75C32785E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01809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F30096C-3491-4EF2-ABB2-D57F3F4B5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BA835-D13F-49F4-8F11-5D576AC65FAD}" type="datetime1">
              <a:rPr lang="en-US" smtClean="0"/>
              <a:t>5/12/25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79DA3A85-7147-4F32-944A-B079AF514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EEDDF50D-95C0-4DA2-BBC6-41774FAC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826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9BEFCA-6D6F-4F26-823F-C86CA694B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D1799-ACB5-4CB2-86A2-5C574F1C8706}" type="datetime1">
              <a:rPr lang="en-US" smtClean="0"/>
              <a:t>5/12/25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2EE2C9-E87D-4495-9EDA-6BC0EDC27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5557A9-903F-4B36-8B06-D9EADF230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208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640080"/>
            <a:ext cx="3227715" cy="2551751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160" y="640080"/>
            <a:ext cx="6949440" cy="545591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B904BE8-2080-4FFA-9239-A8929E28FA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ED5DD0D6-7A82-473E-879B-C6ECD6CCCFEC}" type="datetime1">
              <a:rPr lang="en-US" smtClean="0"/>
              <a:t>5/12/25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D5580C6-5CD7-4CDD-977D-0533C84F2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9494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18D0320-9B66-443F-8E28-8BCF07E08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181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  <a:solidFill>
            <a:schemeClr val="bg2">
              <a:lumMod val="9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1C2A9DB-B176-4069-8734-5B4ED352B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76488" y="6170491"/>
            <a:ext cx="2214322" cy="457200"/>
          </a:xfrm>
        </p:spPr>
        <p:txBody>
          <a:bodyPr/>
          <a:lstStyle/>
          <a:p>
            <a:fld id="{D4605E03-BC17-41A7-854C-DFAB672737DC}" type="datetime1">
              <a:rPr lang="en-US" smtClean="0"/>
              <a:t>5/12/25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30F9A2F-C2C4-4E1C-B4B3-07ED84F28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80160" y="6170490"/>
            <a:ext cx="6464410" cy="4572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F9BFA0A0-2117-4A10-9DAA-080C21559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649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20240" y="442220"/>
            <a:ext cx="8770571" cy="1345269"/>
          </a:xfrm>
          <a:prstGeom prst="rect">
            <a:avLst/>
          </a:prstGeo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0240" y="2312276"/>
            <a:ext cx="8770571" cy="3651504"/>
          </a:xfrm>
          <a:prstGeom prst="rect">
            <a:avLst/>
          </a:prstGeom>
        </p:spPr>
        <p:txBody>
          <a:bodyPr vert="horz" lIns="109728" tIns="109728" rIns="109728" bIns="9144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50727" y="6170491"/>
            <a:ext cx="2840083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r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408324-A84C-4A45-93B6-78D079CCE772}" type="datetime1">
              <a:rPr lang="en-US" smtClean="0"/>
              <a:t>5/12/25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0240" y="6170490"/>
            <a:ext cx="5667375" cy="457200"/>
          </a:xfrm>
          <a:prstGeom prst="rect">
            <a:avLst/>
          </a:prstGeom>
        </p:spPr>
        <p:txBody>
          <a:bodyPr vert="horz" lIns="109728" tIns="109728" rIns="109728" bIns="91440" rtlCol="0" anchor="ctr"/>
          <a:lstStyle>
            <a:lvl1pPr algn="l">
              <a:defRPr sz="1100" spc="1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53744" y="6170490"/>
            <a:ext cx="1188720" cy="457200"/>
          </a:xfrm>
          <a:prstGeom prst="rect">
            <a:avLst/>
          </a:prstGeom>
        </p:spPr>
        <p:txBody>
          <a:bodyPr vert="horz" lIns="109728" tIns="109728" rIns="109728" bIns="91440" rtlCol="0" anchor="b"/>
          <a:lstStyle>
            <a:lvl1pPr algn="r">
              <a:defRPr sz="1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cxnSp>
        <p:nvCxnSpPr>
          <p:cNvPr id="9" name="Straight Connector 8" title="Rule Line">
            <a:extLst>
              <a:ext uri="{FF2B5EF4-FFF2-40B4-BE49-F238E27FC236}">
                <a16:creationId xmlns:a16="http://schemas.microsoft.com/office/drawing/2014/main" id="{430127AE-B29E-4FDF-99D2-A2F1E7003F74}"/>
              </a:ext>
            </a:extLst>
          </p:cNvPr>
          <p:cNvCxnSpPr/>
          <p:nvPr/>
        </p:nvCxnSpPr>
        <p:spPr>
          <a:xfrm>
            <a:off x="1920240" y="2176009"/>
            <a:ext cx="8770571" cy="0"/>
          </a:xfrm>
          <a:prstGeom prst="line">
            <a:avLst/>
          </a:prstGeom>
          <a:ln w="254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3512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hf sldNum="0" hdr="0" ftr="0" dt="0"/>
  <p:txStyles>
    <p:titleStyle>
      <a:lvl1pPr algn="l" defTabSz="914400" rtl="0" eaLnBrk="1" latinLnBrk="0" hangingPunct="1">
        <a:lnSpc>
          <a:spcPct val="130000"/>
        </a:lnSpc>
        <a:spcBef>
          <a:spcPct val="0"/>
        </a:spcBef>
        <a:buNone/>
        <a:defRPr sz="3200" b="1" kern="1200" spc="1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800" b="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None/>
        <a:defRPr sz="16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0" indent="-320040" algn="l" defTabSz="914400" rtl="0" eaLnBrk="1" latinLnBrk="0" hangingPunct="1">
        <a:lnSpc>
          <a:spcPct val="140000"/>
        </a:lnSpc>
        <a:spcBef>
          <a:spcPts val="930"/>
        </a:spcBef>
        <a:buFont typeface="Corbel" panose="020B0503020204020204" pitchFamily="34" charset="0"/>
        <a:buChar char="–"/>
        <a:defRPr sz="1400" i="1" kern="1200" spc="15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v.gov.cz/chh/clanek/definice-dezinformaci-a-propagandy.aspx" TargetMode="External"/><Relationship Id="rId7" Type="http://schemas.openxmlformats.org/officeDocument/2006/relationships/hyperlink" Target="https://mv.gov.cz/chh/clanek/centrum-proti-terorismu-a-hybridnim-hrozbam.aspx" TargetMode="External"/><Relationship Id="rId2" Type="http://schemas.openxmlformats.org/officeDocument/2006/relationships/hyperlink" Target="https://mv.gov.cz/chh/clanek/ke-stazeni-resist-prirucka-pro-boj-s-dezinformacem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is.cz/" TargetMode="External"/><Relationship Id="rId5" Type="http://schemas.openxmlformats.org/officeDocument/2006/relationships/hyperlink" Target="https://policie.gov.cz/clanek/narodni-centrala-proti-organizovanemu-zlocinu-skpv.aspx" TargetMode="External"/><Relationship Id="rId4" Type="http://schemas.openxmlformats.org/officeDocument/2006/relationships/hyperlink" Target="https://vlada.gov.cz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DBF1ABE-8590-450D-BB49-BDDCCF3EE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4439E58-0675-AADA-4F3E-B19A6BE819A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812" r="2" b="2"/>
          <a:stretch/>
        </p:blipFill>
        <p:spPr>
          <a:xfrm>
            <a:off x="4487333" y="10"/>
            <a:ext cx="7704667" cy="6877868"/>
          </a:xfrm>
          <a:custGeom>
            <a:avLst/>
            <a:gdLst/>
            <a:ahLst/>
            <a:cxnLst/>
            <a:rect l="l" t="t" r="r" b="b"/>
            <a:pathLst>
              <a:path w="7704667" h="6877878">
                <a:moveTo>
                  <a:pt x="0" y="0"/>
                </a:moveTo>
                <a:lnTo>
                  <a:pt x="7704667" y="0"/>
                </a:lnTo>
                <a:lnTo>
                  <a:pt x="7704667" y="6877878"/>
                </a:lnTo>
                <a:lnTo>
                  <a:pt x="0" y="6877878"/>
                </a:lnTo>
                <a:lnTo>
                  <a:pt x="0" y="6867939"/>
                </a:lnTo>
                <a:lnTo>
                  <a:pt x="146217" y="6867939"/>
                </a:lnTo>
                <a:lnTo>
                  <a:pt x="252811" y="6795007"/>
                </a:lnTo>
                <a:cubicBezTo>
                  <a:pt x="428996" y="6667346"/>
                  <a:pt x="601946" y="6529451"/>
                  <a:pt x="776494" y="6388681"/>
                </a:cubicBezTo>
                <a:cubicBezTo>
                  <a:pt x="1734992" y="5615677"/>
                  <a:pt x="2676361" y="4981124"/>
                  <a:pt x="2676361" y="3631852"/>
                </a:cubicBezTo>
                <a:cubicBezTo>
                  <a:pt x="2676361" y="2101350"/>
                  <a:pt x="2094814" y="761014"/>
                  <a:pt x="1053668" y="20384"/>
                </a:cubicBezTo>
                <a:lnTo>
                  <a:pt x="1038069" y="9939"/>
                </a:lnTo>
                <a:lnTo>
                  <a:pt x="0" y="9939"/>
                </a:lnTo>
                <a:close/>
              </a:path>
            </a:pathLst>
          </a:cu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DCD36D47-40B7-494B-B249-3CBA333DE2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475746" cy="6858000"/>
          </a:xfrm>
          <a:custGeom>
            <a:avLst/>
            <a:gdLst>
              <a:gd name="connsiteX0" fmla="*/ 0 w 7475746"/>
              <a:gd name="connsiteY0" fmla="*/ 0 h 6858000"/>
              <a:gd name="connsiteX1" fmla="*/ 5859459 w 7475746"/>
              <a:gd name="connsiteY1" fmla="*/ 0 h 6858000"/>
              <a:gd name="connsiteX2" fmla="*/ 5874848 w 7475746"/>
              <a:gd name="connsiteY2" fmla="*/ 10445 h 6858000"/>
              <a:gd name="connsiteX3" fmla="*/ 7475746 w 7475746"/>
              <a:gd name="connsiteY3" fmla="*/ 3621913 h 6858000"/>
              <a:gd name="connsiteX4" fmla="*/ 5601397 w 7475746"/>
              <a:gd name="connsiteY4" fmla="*/ 6378742 h 6858000"/>
              <a:gd name="connsiteX5" fmla="*/ 5084748 w 7475746"/>
              <a:gd name="connsiteY5" fmla="*/ 6785068 h 6858000"/>
              <a:gd name="connsiteX6" fmla="*/ 4979585 w 7475746"/>
              <a:gd name="connsiteY6" fmla="*/ 6858000 h 6858000"/>
              <a:gd name="connsiteX7" fmla="*/ 0 w 7475746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475746" h="6858000">
                <a:moveTo>
                  <a:pt x="0" y="0"/>
                </a:moveTo>
                <a:lnTo>
                  <a:pt x="5859459" y="0"/>
                </a:lnTo>
                <a:lnTo>
                  <a:pt x="5874848" y="10445"/>
                </a:lnTo>
                <a:cubicBezTo>
                  <a:pt x="6902010" y="751075"/>
                  <a:pt x="7475746" y="2091411"/>
                  <a:pt x="7475746" y="3621913"/>
                </a:cubicBezTo>
                <a:cubicBezTo>
                  <a:pt x="7475746" y="4971185"/>
                  <a:pt x="6547021" y="5605738"/>
                  <a:pt x="5601397" y="6378742"/>
                </a:cubicBezTo>
                <a:cubicBezTo>
                  <a:pt x="5429193" y="6519512"/>
                  <a:pt x="5258566" y="6657407"/>
                  <a:pt x="5084748" y="6785068"/>
                </a:cubicBezTo>
                <a:lnTo>
                  <a:pt x="4979585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3" name="Freeform: Shape 12">
            <a:extLst>
              <a:ext uri="{FF2B5EF4-FFF2-40B4-BE49-F238E27FC236}">
                <a16:creationId xmlns:a16="http://schemas.microsoft.com/office/drawing/2014/main" id="{03AD0D1C-F8BA-4CD1-BC4D-BE1823F3EB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7283242" cy="6858000"/>
          </a:xfrm>
          <a:custGeom>
            <a:avLst/>
            <a:gdLst>
              <a:gd name="connsiteX0" fmla="*/ 0 w 7163694"/>
              <a:gd name="connsiteY0" fmla="*/ 0 h 6858000"/>
              <a:gd name="connsiteX1" fmla="*/ 5525402 w 7163694"/>
              <a:gd name="connsiteY1" fmla="*/ 0 h 6858000"/>
              <a:gd name="connsiteX2" fmla="*/ 5541001 w 7163694"/>
              <a:gd name="connsiteY2" fmla="*/ 10445 h 6858000"/>
              <a:gd name="connsiteX3" fmla="*/ 7163694 w 7163694"/>
              <a:gd name="connsiteY3" fmla="*/ 3621913 h 6858000"/>
              <a:gd name="connsiteX4" fmla="*/ 5263827 w 7163694"/>
              <a:gd name="connsiteY4" fmla="*/ 6378742 h 6858000"/>
              <a:gd name="connsiteX5" fmla="*/ 4740144 w 7163694"/>
              <a:gd name="connsiteY5" fmla="*/ 6785068 h 6858000"/>
              <a:gd name="connsiteX6" fmla="*/ 4633550 w 7163694"/>
              <a:gd name="connsiteY6" fmla="*/ 6858000 h 6858000"/>
              <a:gd name="connsiteX7" fmla="*/ 0 w 7163694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163694" h="6858000">
                <a:moveTo>
                  <a:pt x="0" y="0"/>
                </a:moveTo>
                <a:lnTo>
                  <a:pt x="5525402" y="0"/>
                </a:lnTo>
                <a:lnTo>
                  <a:pt x="5541001" y="10445"/>
                </a:lnTo>
                <a:cubicBezTo>
                  <a:pt x="6582147" y="751075"/>
                  <a:pt x="7163694" y="2091411"/>
                  <a:pt x="7163694" y="3621913"/>
                </a:cubicBezTo>
                <a:cubicBezTo>
                  <a:pt x="7163694" y="4971185"/>
                  <a:pt x="6222325" y="5605738"/>
                  <a:pt x="5263827" y="6378742"/>
                </a:cubicBezTo>
                <a:cubicBezTo>
                  <a:pt x="5089279" y="6519512"/>
                  <a:pt x="4916329" y="6657407"/>
                  <a:pt x="4740144" y="6785068"/>
                </a:cubicBezTo>
                <a:lnTo>
                  <a:pt x="4633550" y="6858000"/>
                </a:ln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FBA7E51E-7B6A-4A79-8F84-47C845C7A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98368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A130396-BCF9-497D-08A2-BF6CDE3134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0531" y="1346268"/>
            <a:ext cx="5274860" cy="3066706"/>
          </a:xfrm>
        </p:spPr>
        <p:txBody>
          <a:bodyPr anchor="b"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3300" i="0" dirty="0">
                <a:effectLst/>
              </a:rPr>
              <a:t>Boj proti dezinformacím jako součást bezpečnostní politiky</a:t>
            </a:r>
            <a:endParaRPr lang="cs-CZ" sz="33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5E95977-05CE-04B3-E6A6-C065AFE238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1212" y="4412974"/>
            <a:ext cx="4162357" cy="1576188"/>
          </a:xfrm>
        </p:spPr>
        <p:txBody>
          <a:bodyPr anchor="t">
            <a:normAutofit/>
          </a:bodyPr>
          <a:lstStyle/>
          <a:p>
            <a:r>
              <a:rPr lang="cs-CZ" dirty="0"/>
              <a:t>Bc. Matěj Špaček</a:t>
            </a:r>
          </a:p>
        </p:txBody>
      </p:sp>
    </p:spTree>
    <p:extLst>
      <p:ext uri="{BB962C8B-B14F-4D97-AF65-F5344CB8AC3E}">
        <p14:creationId xmlns:p14="http://schemas.microsoft.com/office/powerpoint/2010/main" val="6686262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9">
            <a:extLst>
              <a:ext uri="{FF2B5EF4-FFF2-40B4-BE49-F238E27FC236}">
                <a16:creationId xmlns:a16="http://schemas.microsoft.com/office/drawing/2014/main" id="{8181FC64-B306-4821-98E2-780662EFC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32BD863-F4BA-2A4E-2138-F1365046B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518" y="442913"/>
            <a:ext cx="5183986" cy="1639888"/>
          </a:xfrm>
        </p:spPr>
        <p:txBody>
          <a:bodyPr anchor="b">
            <a:normAutofit/>
          </a:bodyPr>
          <a:lstStyle/>
          <a:p>
            <a:pPr>
              <a:lnSpc>
                <a:spcPct val="120000"/>
              </a:lnSpc>
            </a:pPr>
            <a:r>
              <a:rPr lang="cs-CZ" sz="2000"/>
              <a:t>Ministerstvo zahraničních věcí – Odbor veřejné diplomacie a strategické komunikace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45B4F6-1970-6535-1EC0-D4A5CF491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519" y="2312988"/>
            <a:ext cx="5183986" cy="3651250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/>
              <a:t>Boj proti dezinformacím v mezinárodním kontextu, včetně obrany reputace ČR.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/>
              <a:t>V rámci diplomatických aktivit reaguje na dezinformační kampaně v zahraničí.</a:t>
            </a:r>
            <a:endParaRPr lang="cs-CZ" dirty="0"/>
          </a:p>
        </p:txBody>
      </p:sp>
      <p:sp>
        <p:nvSpPr>
          <p:cNvPr id="19" name="Freeform: Shape 11">
            <a:extLst>
              <a:ext uri="{FF2B5EF4-FFF2-40B4-BE49-F238E27FC236}">
                <a16:creationId xmlns:a16="http://schemas.microsoft.com/office/drawing/2014/main" id="{5871FC61-DD4E-47D4-81FD-8A7E7D12B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986049" y="0"/>
            <a:ext cx="5205951" cy="6858000"/>
          </a:xfrm>
          <a:custGeom>
            <a:avLst/>
            <a:gdLst>
              <a:gd name="connsiteX0" fmla="*/ 0 w 5205951"/>
              <a:gd name="connsiteY0" fmla="*/ 0 h 6858000"/>
              <a:gd name="connsiteX1" fmla="*/ 1709529 w 5205951"/>
              <a:gd name="connsiteY1" fmla="*/ 0 h 6858000"/>
              <a:gd name="connsiteX2" fmla="*/ 2489695 w 5205951"/>
              <a:gd name="connsiteY2" fmla="*/ 0 h 6858000"/>
              <a:gd name="connsiteX3" fmla="*/ 3582928 w 5205951"/>
              <a:gd name="connsiteY3" fmla="*/ 0 h 6858000"/>
              <a:gd name="connsiteX4" fmla="*/ 3605052 w 5205951"/>
              <a:gd name="connsiteY4" fmla="*/ 14997 h 6858000"/>
              <a:gd name="connsiteX5" fmla="*/ 5205951 w 5205951"/>
              <a:gd name="connsiteY5" fmla="*/ 3621656 h 6858000"/>
              <a:gd name="connsiteX6" fmla="*/ 3331601 w 5205951"/>
              <a:gd name="connsiteY6" fmla="*/ 6374814 h 6858000"/>
              <a:gd name="connsiteX7" fmla="*/ 2814953 w 5205951"/>
              <a:gd name="connsiteY7" fmla="*/ 6780599 h 6858000"/>
              <a:gd name="connsiteX8" fmla="*/ 2703197 w 5205951"/>
              <a:gd name="connsiteY8" fmla="*/ 6858000 h 6858000"/>
              <a:gd name="connsiteX9" fmla="*/ 2489695 w 5205951"/>
              <a:gd name="connsiteY9" fmla="*/ 6858000 h 6858000"/>
              <a:gd name="connsiteX10" fmla="*/ 1709529 w 5205951"/>
              <a:gd name="connsiteY10" fmla="*/ 6858000 h 6858000"/>
              <a:gd name="connsiteX11" fmla="*/ 0 w 520595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Freeform: Shape 13">
            <a:extLst>
              <a:ext uri="{FF2B5EF4-FFF2-40B4-BE49-F238E27FC236}">
                <a16:creationId xmlns:a16="http://schemas.microsoft.com/office/drawing/2014/main" id="{829A1E2C-5AC8-40FC-99E9-832069D397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05773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1" name="Freeform: Shape 15">
            <a:extLst>
              <a:ext uri="{FF2B5EF4-FFF2-40B4-BE49-F238E27FC236}">
                <a16:creationId xmlns:a16="http://schemas.microsoft.com/office/drawing/2014/main" id="{55C54A75-E44A-4147-B9D0-FF46CFD31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9069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Obrázek 4" descr="Obsah obrázku klipart, skica, kresba, ilustrace&#10;&#10;Obsah vygenerovaný umělou inteligencí může být nesprávný.">
            <a:extLst>
              <a:ext uri="{FF2B5EF4-FFF2-40B4-BE49-F238E27FC236}">
                <a16:creationId xmlns:a16="http://schemas.microsoft.com/office/drawing/2014/main" id="{3161FDDA-E175-98D0-8B90-CF68576910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3049" y="1804297"/>
            <a:ext cx="3249406" cy="3249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132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181FC64-B306-4821-98E2-780662EFC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26AE326-EBA2-A955-4C24-5BCB6140A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518" y="442913"/>
            <a:ext cx="5183986" cy="1639888"/>
          </a:xfrm>
        </p:spPr>
        <p:txBody>
          <a:bodyPr anchor="b">
            <a:normAutofit/>
          </a:bodyPr>
          <a:lstStyle/>
          <a:p>
            <a:r>
              <a:rPr lang="cs-CZ" dirty="0"/>
              <a:t>Policie-NCOZ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C7378B-5A73-152E-E442-7C7FF05B4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519" y="2312988"/>
            <a:ext cx="5183986" cy="3651250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 trestněprávní rovině – pokud dezinformace naplňují skutkovou podstatu trestného činu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Vyšetřuje konkrétní případy šíření nebezpečných dezinformací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Může spolupracovat s evropskými i národními partnery při přeshraničním vyšetřování.</a:t>
            </a:r>
          </a:p>
          <a:p>
            <a:endParaRPr lang="cs-CZ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71FC61-DD4E-47D4-81FD-8A7E7D12B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986049" y="0"/>
            <a:ext cx="5205951" cy="6858000"/>
          </a:xfrm>
          <a:custGeom>
            <a:avLst/>
            <a:gdLst>
              <a:gd name="connsiteX0" fmla="*/ 0 w 5205951"/>
              <a:gd name="connsiteY0" fmla="*/ 0 h 6858000"/>
              <a:gd name="connsiteX1" fmla="*/ 1709529 w 5205951"/>
              <a:gd name="connsiteY1" fmla="*/ 0 h 6858000"/>
              <a:gd name="connsiteX2" fmla="*/ 2489695 w 5205951"/>
              <a:gd name="connsiteY2" fmla="*/ 0 h 6858000"/>
              <a:gd name="connsiteX3" fmla="*/ 3582928 w 5205951"/>
              <a:gd name="connsiteY3" fmla="*/ 0 h 6858000"/>
              <a:gd name="connsiteX4" fmla="*/ 3605052 w 5205951"/>
              <a:gd name="connsiteY4" fmla="*/ 14997 h 6858000"/>
              <a:gd name="connsiteX5" fmla="*/ 5205951 w 5205951"/>
              <a:gd name="connsiteY5" fmla="*/ 3621656 h 6858000"/>
              <a:gd name="connsiteX6" fmla="*/ 3331601 w 5205951"/>
              <a:gd name="connsiteY6" fmla="*/ 6374814 h 6858000"/>
              <a:gd name="connsiteX7" fmla="*/ 2814953 w 5205951"/>
              <a:gd name="connsiteY7" fmla="*/ 6780599 h 6858000"/>
              <a:gd name="connsiteX8" fmla="*/ 2703197 w 5205951"/>
              <a:gd name="connsiteY8" fmla="*/ 6858000 h 6858000"/>
              <a:gd name="connsiteX9" fmla="*/ 2489695 w 5205951"/>
              <a:gd name="connsiteY9" fmla="*/ 6858000 h 6858000"/>
              <a:gd name="connsiteX10" fmla="*/ 1709529 w 5205951"/>
              <a:gd name="connsiteY10" fmla="*/ 6858000 h 6858000"/>
              <a:gd name="connsiteX11" fmla="*/ 0 w 520595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29A1E2C-5AC8-40FC-99E9-832069D397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05773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55C54A75-E44A-4147-B9D0-FF46CFD31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9069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Obrázek 4" descr="Obsah obrázku erbovní znak, emblém, symbol&#10;&#10;Obsah vygenerovaný umělou inteligencí může být nesprávný.">
            <a:extLst>
              <a:ext uri="{FF2B5EF4-FFF2-40B4-BE49-F238E27FC236}">
                <a16:creationId xmlns:a16="http://schemas.microsoft.com/office/drawing/2014/main" id="{735D984D-A134-DE5D-E698-05DB3968E2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3049" y="1550731"/>
            <a:ext cx="3249406" cy="3756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1537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8181FC64-B306-4821-98E2-780662EFC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66D306A-6EAD-EF33-CEF4-86901C055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518" y="442913"/>
            <a:ext cx="5183986" cy="1639888"/>
          </a:xfrm>
        </p:spPr>
        <p:txBody>
          <a:bodyPr anchor="b">
            <a:normAutofit/>
          </a:bodyPr>
          <a:lstStyle/>
          <a:p>
            <a:r>
              <a:rPr lang="cs-CZ" dirty="0" err="1"/>
              <a:t>Stratkom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15C7E1-ED08-02D1-F65E-81A2B359E9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519" y="2312988"/>
            <a:ext cx="5183986" cy="3651250"/>
          </a:xfrm>
        </p:spPr>
        <p:txBody>
          <a:bodyPr>
            <a:normAutofit fontScale="925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Odbor strategické komunikace Úřadu vlády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Zřízen 1.7.2024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3B3B3B"/>
                </a:solidFill>
                <a:effectLst/>
              </a:rPr>
              <a:t>Ředitelem Ing. Mgr. Oldřich </a:t>
            </a:r>
            <a:r>
              <a:rPr lang="cs-CZ" b="0" i="0" dirty="0" err="1">
                <a:solidFill>
                  <a:srgbClr val="3B3B3B"/>
                </a:solidFill>
                <a:effectLst/>
              </a:rPr>
              <a:t>Bruža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zlepšit způsob, jakým se k občanům dostávají potřebné informace a novinky, a zároveň posilovat odolnost společnosti vůči dezinformacím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871FC61-DD4E-47D4-81FD-8A7E7D12B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986049" y="0"/>
            <a:ext cx="5205951" cy="6858000"/>
          </a:xfrm>
          <a:custGeom>
            <a:avLst/>
            <a:gdLst>
              <a:gd name="connsiteX0" fmla="*/ 0 w 5205951"/>
              <a:gd name="connsiteY0" fmla="*/ 0 h 6858000"/>
              <a:gd name="connsiteX1" fmla="*/ 1709529 w 5205951"/>
              <a:gd name="connsiteY1" fmla="*/ 0 h 6858000"/>
              <a:gd name="connsiteX2" fmla="*/ 2489695 w 5205951"/>
              <a:gd name="connsiteY2" fmla="*/ 0 h 6858000"/>
              <a:gd name="connsiteX3" fmla="*/ 3582928 w 5205951"/>
              <a:gd name="connsiteY3" fmla="*/ 0 h 6858000"/>
              <a:gd name="connsiteX4" fmla="*/ 3605052 w 5205951"/>
              <a:gd name="connsiteY4" fmla="*/ 14997 h 6858000"/>
              <a:gd name="connsiteX5" fmla="*/ 5205951 w 5205951"/>
              <a:gd name="connsiteY5" fmla="*/ 3621656 h 6858000"/>
              <a:gd name="connsiteX6" fmla="*/ 3331601 w 5205951"/>
              <a:gd name="connsiteY6" fmla="*/ 6374814 h 6858000"/>
              <a:gd name="connsiteX7" fmla="*/ 2814953 w 5205951"/>
              <a:gd name="connsiteY7" fmla="*/ 6780599 h 6858000"/>
              <a:gd name="connsiteX8" fmla="*/ 2703197 w 5205951"/>
              <a:gd name="connsiteY8" fmla="*/ 6858000 h 6858000"/>
              <a:gd name="connsiteX9" fmla="*/ 2489695 w 5205951"/>
              <a:gd name="connsiteY9" fmla="*/ 6858000 h 6858000"/>
              <a:gd name="connsiteX10" fmla="*/ 1709529 w 5205951"/>
              <a:gd name="connsiteY10" fmla="*/ 6858000 h 6858000"/>
              <a:gd name="connsiteX11" fmla="*/ 0 w 520595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29A1E2C-5AC8-40FC-99E9-832069D397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05773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55C54A75-E44A-4147-B9D0-FF46CFD31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9069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375E31E-F404-6682-436A-F24BFB605D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9592" y="1128713"/>
            <a:ext cx="2707893" cy="483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13058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569482-8189-D3F0-D301-7EB85C33C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4BE336-11EB-0A40-A1B5-38406F87F6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40" y="2312276"/>
            <a:ext cx="8770571" cy="4374274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/>
              <a:t>BEZPEČNOSTNÍ STRATEGIE ČESKÉ REPUBLIKY 2023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hlinkClick r:id="rId2"/>
              </a:rPr>
              <a:t>https://mv.gov.cz/chh/clanek/ke-stazeni-resist-prirucka-pro-boj-s-dezinformacemi</a:t>
            </a:r>
            <a:endParaRPr lang="cs-CZ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hlinkClick r:id="rId3"/>
              </a:rPr>
              <a:t>https://mv.gov.cz/chh/clanek/definice-dezinformaci-a-propagandy.aspx</a:t>
            </a:r>
            <a:endParaRPr lang="cs-CZ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hlinkClick r:id="rId4"/>
              </a:rPr>
              <a:t>https://vlada.gov.cz/</a:t>
            </a:r>
            <a:endParaRPr lang="cs-CZ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hlinkClick r:id="rId5"/>
              </a:rPr>
              <a:t>https://policie.gov.cz/clanek/narodni-centrala-proti-organizovanemu-zlocinu-skpv.aspx</a:t>
            </a:r>
            <a:endParaRPr lang="cs-CZ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hlinkClick r:id="rId6"/>
              </a:rPr>
              <a:t>https://www.bis.cz/</a:t>
            </a:r>
            <a:endParaRPr lang="cs-CZ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400" dirty="0">
                <a:hlinkClick r:id="rId7"/>
              </a:rPr>
              <a:t>https://mv.gov.cz/chh/clanek/centrum-proti-terorismu-a-hybridnim-hrozbam</a:t>
            </a:r>
            <a:r>
              <a:rPr lang="cs-CZ" sz="1400">
                <a:hlinkClick r:id="rId7"/>
              </a:rPr>
              <a:t>.aspx</a:t>
            </a:r>
            <a:endParaRPr lang="cs-CZ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8175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CDFDD3-C872-1628-7A4E-A67C10AB0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Diskuse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F353F0-D6C2-DE3D-5C8F-A0EFB6EE1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40" y="2514600"/>
            <a:ext cx="8770571" cy="3257550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Souhlasíte se zřízením </a:t>
            </a:r>
            <a:r>
              <a:rPr lang="cs-CZ" sz="2000" dirty="0" err="1"/>
              <a:t>Stratkomu</a:t>
            </a:r>
            <a:r>
              <a:rPr lang="cs-CZ" sz="2000" dirty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Zavádí se v ČR cenzura?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Jak potírat dezinformátory a dezinformační weby?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Měl by stát klást větší důraz na boj proti dezinformacím v bezpečnostní strategii?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36725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61714D-718F-4E9C-A89D-9452C6BEC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0714" y="2756365"/>
            <a:ext cx="8770571" cy="1345269"/>
          </a:xfrm>
        </p:spPr>
        <p:txBody>
          <a:bodyPr/>
          <a:lstStyle/>
          <a:p>
            <a:pPr algn="ctr"/>
            <a:r>
              <a:rPr lang="cs-CZ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3352264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591320-1336-7045-C8D7-916395947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8BB1AC-8B4B-C7E7-2262-AA8808C1B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40" y="2312276"/>
            <a:ext cx="8770571" cy="4103504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cs-CZ" dirty="0"/>
              <a:t>Pojem dezinformace</a:t>
            </a:r>
          </a:p>
          <a:p>
            <a:r>
              <a:rPr lang="cs-CZ" dirty="0"/>
              <a:t>2. Klíčoví aktéři</a:t>
            </a:r>
          </a:p>
          <a:p>
            <a:r>
              <a:rPr lang="cs-CZ" dirty="0"/>
              <a:t>3. Hlavní témata </a:t>
            </a:r>
            <a:r>
              <a:rPr lang="cs-CZ" dirty="0" err="1"/>
              <a:t>dezinfoscény</a:t>
            </a:r>
            <a:endParaRPr lang="cs-CZ" dirty="0"/>
          </a:p>
          <a:p>
            <a:r>
              <a:rPr lang="cs-CZ" dirty="0"/>
              <a:t>4. Česká bezpečnostní strategie</a:t>
            </a:r>
          </a:p>
          <a:p>
            <a:r>
              <a:rPr lang="cs-CZ" dirty="0"/>
              <a:t>5. Instituce, které řeší dezinformace</a:t>
            </a:r>
          </a:p>
        </p:txBody>
      </p:sp>
    </p:spTree>
    <p:extLst>
      <p:ext uri="{BB962C8B-B14F-4D97-AF65-F5344CB8AC3E}">
        <p14:creationId xmlns:p14="http://schemas.microsoft.com/office/powerpoint/2010/main" val="3412500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4533ED-5DBD-9262-D4C2-4DF193A3B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dezinformace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9D6504-DACF-51D6-EF54-1AA1CF2208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0" i="0" dirty="0">
                <a:solidFill>
                  <a:srgbClr val="4F4F4F"/>
                </a:solidFill>
                <a:effectLst/>
              </a:rPr>
              <a:t>šíření záměrně nepravdivých informací, obzvláště pak státními aktéry nebo jejich odnožemi vůči cizímu státu nebo vůči médiím, s cílem ovlivnit rozhodování nebo názory těch, kteří je přijímají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4F4F4F"/>
                </a:solidFill>
              </a:rPr>
              <a:t>Dezinformace se často zaměňuje s pojmem </a:t>
            </a:r>
            <a:r>
              <a:rPr lang="cs-CZ" b="1" dirty="0" err="1">
                <a:solidFill>
                  <a:srgbClr val="4F4F4F"/>
                </a:solidFill>
              </a:rPr>
              <a:t>misinformace</a:t>
            </a:r>
            <a:endParaRPr lang="cs-CZ" b="1" dirty="0">
              <a:solidFill>
                <a:srgbClr val="4F4F4F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rgbClr val="4F4F4F"/>
                </a:solidFill>
              </a:rPr>
              <a:t>s dezinformacemi se také pojí slovo </a:t>
            </a:r>
            <a:r>
              <a:rPr lang="cs-CZ" b="1" dirty="0">
                <a:solidFill>
                  <a:srgbClr val="4F4F4F"/>
                </a:solidFill>
              </a:rPr>
              <a:t>propaganda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493162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E925F9-6B22-8A82-3095-FFD2E8191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Klíčoví aktéři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6B2142-2584-6C0B-5356-9261CEAE6B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Dezinformační weby</a:t>
            </a:r>
            <a:r>
              <a:rPr lang="cs-CZ" dirty="0"/>
              <a:t>: </a:t>
            </a:r>
            <a:r>
              <a:rPr lang="cs-CZ" dirty="0" err="1"/>
              <a:t>Aeronet</a:t>
            </a:r>
            <a:r>
              <a:rPr lang="cs-CZ" dirty="0"/>
              <a:t> (nyní neaktivní), Pravý prostor, AC24.cz, CZ24.news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Sociální sítě</a:t>
            </a:r>
            <a:r>
              <a:rPr lang="cs-CZ" dirty="0"/>
              <a:t>: Telegram, Facebook, YouTube – hlavní šíření obsahu přes videa, memy, příspěvky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/>
              <a:t>Influenceři</a:t>
            </a:r>
            <a:r>
              <a:rPr lang="cs-CZ" b="1" dirty="0"/>
              <a:t> a alternativní "novináři"</a:t>
            </a:r>
            <a:r>
              <a:rPr lang="cs-CZ" dirty="0"/>
              <a:t>: jednotlivci s velkým dosahem, například skrze </a:t>
            </a:r>
            <a:r>
              <a:rPr lang="cs-CZ" dirty="0" err="1"/>
              <a:t>podcasty</a:t>
            </a:r>
            <a:r>
              <a:rPr lang="cs-CZ" dirty="0"/>
              <a:t>, blogy, streamy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Řetězové e-maily</a:t>
            </a:r>
            <a:r>
              <a:rPr lang="cs-CZ" dirty="0"/>
              <a:t>: oblíbené u starší generace, stále silný kanál šíření nepravdivých zpráv.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7636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33C864-29D2-EF61-7133-E0F72C6EE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Hlavní témata </a:t>
            </a:r>
            <a:r>
              <a:rPr lang="cs-CZ" dirty="0" err="1"/>
              <a:t>dezinfoscény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85B3AD6-E925-BB0B-DAAF-6BC013FF23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COVID-19</a:t>
            </a:r>
            <a:r>
              <a:rPr lang="cs-CZ" dirty="0"/>
              <a:t>: pandemie, očkování, opatření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Ruská agrese proti Ukrajině</a:t>
            </a:r>
            <a:r>
              <a:rPr lang="cs-CZ" dirty="0"/>
              <a:t>: legitimizace ruských kroků, očerňování Ukrajiny a západní pomoci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Energie a Green </a:t>
            </a:r>
            <a:r>
              <a:rPr lang="cs-CZ" b="1" dirty="0" err="1"/>
              <a:t>Deal</a:t>
            </a:r>
            <a:r>
              <a:rPr lang="cs-CZ" dirty="0"/>
              <a:t>: "Zelený úděl" jako nástroj zničení ekonomiky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Migrace a islamizace Evropy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Domácí politika</a:t>
            </a:r>
            <a:r>
              <a:rPr lang="cs-CZ" dirty="0"/>
              <a:t>: diskreditace vlády, parlamentu, justice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7814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A99E88-28E6-64AE-6169-295D002C2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Česká bezpečnostní strategie 2023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D2FFFCC-161D-ADD2-B426-764607F1C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7325" y="2312276"/>
            <a:ext cx="9686925" cy="3874212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„Státní i nestátní aktéři mohou ohrozit bezpečnost hybridním působením.“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“</a:t>
            </a:r>
            <a:r>
              <a:rPr lang="cs-CZ" dirty="0">
                <a:solidFill>
                  <a:schemeClr val="tx1"/>
                </a:solidFill>
                <a:effectLst/>
              </a:rPr>
              <a:t>Zásadní součástí posilování společenské odolnosti představuje čelení dezinformacím“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  <a:effectLst/>
              </a:rPr>
              <a:t>„Stát proto musí účinně bojovat proti dezinformacím, které zpochybňují zásady fungování právního státu a demokratických institucí“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>
              <a:solidFill>
                <a:srgbClr val="17172E"/>
              </a:solidFill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4311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5CCFDB-1B5E-990D-4ED5-23CA2E7B0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Instituce, které řeší dezinformace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1B1C75-E10D-E5BD-5043-CD9500A81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240" y="2312276"/>
            <a:ext cx="8770571" cy="4274262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Ministerstvo vnitra ČR – Centrum proti terorismu a hybridním hrozbám (CTHH)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Bezpečnostní informační služba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Ministerstvo zahraničních věcí </a:t>
            </a:r>
            <a:r>
              <a:rPr lang="cs-CZ" dirty="0"/>
              <a:t>– Odbor veřejné diplomacie a strategické komunikace</a:t>
            </a:r>
            <a:endParaRPr lang="cs-CZ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Policie ČR </a:t>
            </a:r>
            <a:r>
              <a:rPr lang="cs-CZ" dirty="0"/>
              <a:t>– NCOZ</a:t>
            </a:r>
            <a:endParaRPr lang="cs-CZ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Úřad vlády ČR </a:t>
            </a:r>
            <a:r>
              <a:rPr lang="cs-CZ" dirty="0"/>
              <a:t>– Koordinátor strategické komunikace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Národní úřad pro kybernetickou a informační bezpečnost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3141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181FC64-B306-4821-98E2-780662EFC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518276D-2D55-98D3-8050-26C70BD9D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518" y="442913"/>
            <a:ext cx="5183986" cy="1639888"/>
          </a:xfrm>
        </p:spPr>
        <p:txBody>
          <a:bodyPr anchor="b">
            <a:normAutofit/>
          </a:bodyPr>
          <a:lstStyle/>
          <a:p>
            <a:pPr>
              <a:lnSpc>
                <a:spcPct val="120000"/>
              </a:lnSpc>
            </a:pPr>
            <a:r>
              <a:rPr lang="cs-CZ" sz="2500" b="1"/>
              <a:t>Ministerstvo vnitra ČR – Centrum proti terorismu a hybridním hrozbám</a:t>
            </a:r>
            <a:endParaRPr lang="cs-CZ" sz="250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FFB783-5D7D-D007-2ED6-B66E031C21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519" y="2312988"/>
            <a:ext cx="5183986" cy="3651250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1500"/>
              <a:t>Monitoruje dezinformační kampaně, hybridní hrozby a extremistický obsah.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1500"/>
              <a:t>Vydává analýzy a upozornění na dezinformační narativy.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1500"/>
              <a:t>Informuje veřejnost i státní instituce o rizicích a mechanismech manipulací.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1500"/>
              <a:t>Spolupracuje s bezpečnostními složkami i mezinárodními partnery.</a:t>
            </a:r>
          </a:p>
          <a:p>
            <a:pPr>
              <a:lnSpc>
                <a:spcPct val="130000"/>
              </a:lnSpc>
            </a:pPr>
            <a:endParaRPr lang="cs-CZ" sz="15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71FC61-DD4E-47D4-81FD-8A7E7D12B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986049" y="0"/>
            <a:ext cx="5205951" cy="6858000"/>
          </a:xfrm>
          <a:custGeom>
            <a:avLst/>
            <a:gdLst>
              <a:gd name="connsiteX0" fmla="*/ 0 w 5205951"/>
              <a:gd name="connsiteY0" fmla="*/ 0 h 6858000"/>
              <a:gd name="connsiteX1" fmla="*/ 1709529 w 5205951"/>
              <a:gd name="connsiteY1" fmla="*/ 0 h 6858000"/>
              <a:gd name="connsiteX2" fmla="*/ 2489695 w 5205951"/>
              <a:gd name="connsiteY2" fmla="*/ 0 h 6858000"/>
              <a:gd name="connsiteX3" fmla="*/ 3582928 w 5205951"/>
              <a:gd name="connsiteY3" fmla="*/ 0 h 6858000"/>
              <a:gd name="connsiteX4" fmla="*/ 3605052 w 5205951"/>
              <a:gd name="connsiteY4" fmla="*/ 14997 h 6858000"/>
              <a:gd name="connsiteX5" fmla="*/ 5205951 w 5205951"/>
              <a:gd name="connsiteY5" fmla="*/ 3621656 h 6858000"/>
              <a:gd name="connsiteX6" fmla="*/ 3331601 w 5205951"/>
              <a:gd name="connsiteY6" fmla="*/ 6374814 h 6858000"/>
              <a:gd name="connsiteX7" fmla="*/ 2814953 w 5205951"/>
              <a:gd name="connsiteY7" fmla="*/ 6780599 h 6858000"/>
              <a:gd name="connsiteX8" fmla="*/ 2703197 w 5205951"/>
              <a:gd name="connsiteY8" fmla="*/ 6858000 h 6858000"/>
              <a:gd name="connsiteX9" fmla="*/ 2489695 w 5205951"/>
              <a:gd name="connsiteY9" fmla="*/ 6858000 h 6858000"/>
              <a:gd name="connsiteX10" fmla="*/ 1709529 w 5205951"/>
              <a:gd name="connsiteY10" fmla="*/ 6858000 h 6858000"/>
              <a:gd name="connsiteX11" fmla="*/ 0 w 520595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29A1E2C-5AC8-40FC-99E9-832069D397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05773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55C54A75-E44A-4147-B9D0-FF46CFD31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9069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Obrázek 4" descr="Obsah obrázku text, Písmo, Grafika, design&#10;&#10;Obsah vygenerovaný umělou inteligencí může být nesprávný.">
            <a:extLst>
              <a:ext uri="{FF2B5EF4-FFF2-40B4-BE49-F238E27FC236}">
                <a16:creationId xmlns:a16="http://schemas.microsoft.com/office/drawing/2014/main" id="{6F87ACCF-12A4-869D-1353-DE093E181F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3049" y="1804297"/>
            <a:ext cx="3249406" cy="3249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245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181FC64-B306-4821-98E2-780662EFC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D3AB725-5BEE-8F5A-28D8-5822C1D72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518" y="442913"/>
            <a:ext cx="5183986" cy="1639888"/>
          </a:xfrm>
        </p:spPr>
        <p:txBody>
          <a:bodyPr anchor="b">
            <a:normAutofit/>
          </a:bodyPr>
          <a:lstStyle/>
          <a:p>
            <a:r>
              <a:rPr lang="cs-CZ" dirty="0"/>
              <a:t>BIS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5D46C2-52E9-859E-0A34-97767F96ED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2519" y="2312988"/>
            <a:ext cx="5183986" cy="3651250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1700" dirty="0"/>
              <a:t>ochrana ČR před cizími vlivovými operacemi.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1700" dirty="0"/>
              <a:t>Ve svých výročních zprávách upozorňuje na šíření ruského a čínského vlivu skrze dezinformace.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1700" dirty="0"/>
              <a:t>Mapuje sítě, které mají napojení na zahraniční aktéry a šíří manipulativní obsah.</a:t>
            </a:r>
          </a:p>
          <a:p>
            <a:pPr marL="285750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cs-CZ" sz="1700" dirty="0"/>
              <a:t>Informuje vládu a další státní složky.</a:t>
            </a:r>
          </a:p>
          <a:p>
            <a:pPr>
              <a:lnSpc>
                <a:spcPct val="130000"/>
              </a:lnSpc>
            </a:pPr>
            <a:endParaRPr lang="cs-CZ" sz="170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871FC61-DD4E-47D4-81FD-8A7E7D12B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986049" y="0"/>
            <a:ext cx="5205951" cy="6858000"/>
          </a:xfrm>
          <a:custGeom>
            <a:avLst/>
            <a:gdLst>
              <a:gd name="connsiteX0" fmla="*/ 0 w 5205951"/>
              <a:gd name="connsiteY0" fmla="*/ 0 h 6858000"/>
              <a:gd name="connsiteX1" fmla="*/ 1709529 w 5205951"/>
              <a:gd name="connsiteY1" fmla="*/ 0 h 6858000"/>
              <a:gd name="connsiteX2" fmla="*/ 2489695 w 5205951"/>
              <a:gd name="connsiteY2" fmla="*/ 0 h 6858000"/>
              <a:gd name="connsiteX3" fmla="*/ 3582928 w 5205951"/>
              <a:gd name="connsiteY3" fmla="*/ 0 h 6858000"/>
              <a:gd name="connsiteX4" fmla="*/ 3605052 w 5205951"/>
              <a:gd name="connsiteY4" fmla="*/ 14997 h 6858000"/>
              <a:gd name="connsiteX5" fmla="*/ 5205951 w 5205951"/>
              <a:gd name="connsiteY5" fmla="*/ 3621656 h 6858000"/>
              <a:gd name="connsiteX6" fmla="*/ 3331601 w 5205951"/>
              <a:gd name="connsiteY6" fmla="*/ 6374814 h 6858000"/>
              <a:gd name="connsiteX7" fmla="*/ 2814953 w 5205951"/>
              <a:gd name="connsiteY7" fmla="*/ 6780599 h 6858000"/>
              <a:gd name="connsiteX8" fmla="*/ 2703197 w 5205951"/>
              <a:gd name="connsiteY8" fmla="*/ 6858000 h 6858000"/>
              <a:gd name="connsiteX9" fmla="*/ 2489695 w 5205951"/>
              <a:gd name="connsiteY9" fmla="*/ 6858000 h 6858000"/>
              <a:gd name="connsiteX10" fmla="*/ 1709529 w 5205951"/>
              <a:gd name="connsiteY10" fmla="*/ 6858000 h 6858000"/>
              <a:gd name="connsiteX11" fmla="*/ 0 w 520595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29A1E2C-5AC8-40FC-99E9-832069D397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05773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55C54A75-E44A-4147-B9D0-FF46CFD316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719069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Obrázek 4" descr="Obsah obrázku emblém, symbol, logo, Obchodní značka&#10;&#10;Obsah vygenerovaný umělou inteligencí může být nesprávný.">
            <a:extLst>
              <a:ext uri="{FF2B5EF4-FFF2-40B4-BE49-F238E27FC236}">
                <a16:creationId xmlns:a16="http://schemas.microsoft.com/office/drawing/2014/main" id="{344F8BA3-FB33-975D-1512-673009AEC5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3049" y="1804297"/>
            <a:ext cx="3249406" cy="3249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291210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LinesVTI">
  <a:themeElements>
    <a:clrScheme name="SketchLines">
      <a:dk1>
        <a:sysClr val="windowText" lastClr="000000"/>
      </a:dk1>
      <a:lt1>
        <a:sysClr val="window" lastClr="FFFFFF"/>
      </a:lt1>
      <a:dk2>
        <a:srgbClr val="564E4E"/>
      </a:dk2>
      <a:lt2>
        <a:srgbClr val="EEEBE2"/>
      </a:lt2>
      <a:accent1>
        <a:srgbClr val="E54837"/>
      </a:accent1>
      <a:accent2>
        <a:srgbClr val="947F53"/>
      </a:accent2>
      <a:accent3>
        <a:srgbClr val="BE8D64"/>
      </a:accent3>
      <a:accent4>
        <a:srgbClr val="E0C171"/>
      </a:accent4>
      <a:accent5>
        <a:srgbClr val="968572"/>
      </a:accent5>
      <a:accent6>
        <a:srgbClr val="855D5D"/>
      </a:accent6>
      <a:hlink>
        <a:srgbClr val="CC9900"/>
      </a:hlink>
      <a:folHlink>
        <a:srgbClr val="96A9A9"/>
      </a:folHlink>
    </a:clrScheme>
    <a:fontScheme name="Custom 7">
      <a:majorFont>
        <a:latin typeface="Meiryo"/>
        <a:ea typeface=""/>
        <a:cs typeface=""/>
      </a:majorFont>
      <a:minorFont>
        <a:latin typeface="Meiryo"/>
        <a:ea typeface=""/>
        <a:cs typeface="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LinesVTI" id="{8C0B0F05-C8D0-4078-9615-83E590287484}" vid="{43A7BC57-C1E3-4EE6-BDBC-5422DD574AF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1417</TotalTime>
  <Words>597</Words>
  <Application>Microsoft Macintosh PowerPoint</Application>
  <PresentationFormat>Širokoúhlá obrazovka</PresentationFormat>
  <Paragraphs>73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Meiryo</vt:lpstr>
      <vt:lpstr>Arial</vt:lpstr>
      <vt:lpstr>Corbel</vt:lpstr>
      <vt:lpstr>SketchLinesVTI</vt:lpstr>
      <vt:lpstr>Boj proti dezinformacím jako součást bezpečnostní politiky</vt:lpstr>
      <vt:lpstr>Obsah</vt:lpstr>
      <vt:lpstr>Pojem dezinformace</vt:lpstr>
      <vt:lpstr>Klíčoví aktéři</vt:lpstr>
      <vt:lpstr>Hlavní témata dezinfoscény </vt:lpstr>
      <vt:lpstr>Česká bezpečnostní strategie 2023</vt:lpstr>
      <vt:lpstr>Instituce, které řeší dezinformace</vt:lpstr>
      <vt:lpstr>Ministerstvo vnitra ČR – Centrum proti terorismu a hybridním hrozbám</vt:lpstr>
      <vt:lpstr>BIS</vt:lpstr>
      <vt:lpstr>Ministerstvo zahraničních věcí – Odbor veřejné diplomacie a strategické komunikace</vt:lpstr>
      <vt:lpstr>Policie-NCOZ</vt:lpstr>
      <vt:lpstr>Stratkom</vt:lpstr>
      <vt:lpstr>Zdroje</vt:lpstr>
      <vt:lpstr>Diskuse</vt:lpstr>
      <vt:lpstr>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Matěj Špaček</dc:creator>
  <cp:lastModifiedBy>Matěj Špaček</cp:lastModifiedBy>
  <cp:revision>11</cp:revision>
  <dcterms:created xsi:type="dcterms:W3CDTF">2025-04-27T16:26:04Z</dcterms:created>
  <dcterms:modified xsi:type="dcterms:W3CDTF">2025-05-12T11:49:47Z</dcterms:modified>
</cp:coreProperties>
</file>