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28"/>
  </p:notesMasterIdLst>
  <p:handoutMasterIdLst>
    <p:handoutMasterId r:id="rId29"/>
  </p:handoutMasterIdLst>
  <p:sldIdLst>
    <p:sldId id="267" r:id="rId4"/>
    <p:sldId id="390" r:id="rId5"/>
    <p:sldId id="499" r:id="rId6"/>
    <p:sldId id="519" r:id="rId7"/>
    <p:sldId id="570" r:id="rId8"/>
    <p:sldId id="507" r:id="rId9"/>
    <p:sldId id="571" r:id="rId10"/>
    <p:sldId id="289" r:id="rId11"/>
    <p:sldId id="277" r:id="rId12"/>
    <p:sldId id="569" r:id="rId13"/>
    <p:sldId id="314" r:id="rId14"/>
    <p:sldId id="568" r:id="rId15"/>
    <p:sldId id="562" r:id="rId16"/>
    <p:sldId id="275" r:id="rId17"/>
    <p:sldId id="563" r:id="rId18"/>
    <p:sldId id="272" r:id="rId19"/>
    <p:sldId id="292" r:id="rId20"/>
    <p:sldId id="273" r:id="rId21"/>
    <p:sldId id="574" r:id="rId22"/>
    <p:sldId id="274" r:id="rId23"/>
    <p:sldId id="573" r:id="rId24"/>
    <p:sldId id="575" r:id="rId25"/>
    <p:sldId id="576" r:id="rId26"/>
    <p:sldId id="566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2" autoAdjust="0"/>
    <p:restoredTop sz="95928"/>
  </p:normalViewPr>
  <p:slideViewPr>
    <p:cSldViewPr snapToGrid="0">
      <p:cViewPr varScale="1">
        <p:scale>
          <a:sx n="113" d="100"/>
          <a:sy n="113" d="100"/>
        </p:scale>
        <p:origin x="60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6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rel\Obr&#225;zky%20a%20grafy%20-%20politick&#233;\D&#367;v&#283;ra\D&#367;v&#283;ra%20v%20parlament%20+%20vl&#225;du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rel\Obr&#225;zky%20a%20grafy%20-%20politick&#233;\D&#367;v&#283;ra%20v%20parlament%20+%20vl&#225;du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rel\Obr&#225;zky%20a%20grafy%20-%20politick&#233;\D&#367;v&#283;ra%20v%20parlament%20+%20vl&#225;du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rel\Obr&#225;zky%20a%20grafy%20-%20politick&#233;\D&#367;v&#283;ra%20v%20parlament%20+%20vl&#225;du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rel\Obr&#225;zky%20a%20grafy%20-%20politick&#233;\D&#367;v&#283;ra\D&#367;v&#283;ra%20v%20parlament%20+%20vl&#225;du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rel\Obr&#225;zky%20a%20grafy%20-%20politick&#233;\D&#367;v&#283;ra%20v%20parlament%20+%20vl&#225;du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192258801823946E-2"/>
          <c:y val="4.259925842603008E-2"/>
          <c:w val="0.85161945754198842"/>
          <c:h val="0.90435403907844858"/>
        </c:manualLayout>
      </c:layout>
      <c:lineChart>
        <c:grouping val="standard"/>
        <c:varyColors val="0"/>
        <c:ser>
          <c:idx val="0"/>
          <c:order val="0"/>
          <c:tx>
            <c:strRef>
              <c:f>List1!$C$2</c:f>
              <c:strCache>
                <c:ptCount val="1"/>
                <c:pt idx="0">
                  <c:v>Austria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List1!$D$1:$AF$1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List1!$D$2:$AF$2</c:f>
              <c:numCache>
                <c:formatCode>General</c:formatCode>
                <c:ptCount val="29"/>
                <c:pt idx="0">
                  <c:v>7.59</c:v>
                </c:pt>
                <c:pt idx="1">
                  <c:v>7.61</c:v>
                </c:pt>
                <c:pt idx="2">
                  <c:v>7.5</c:v>
                </c:pt>
                <c:pt idx="3">
                  <c:v>7.6</c:v>
                </c:pt>
                <c:pt idx="4">
                  <c:v>7.7</c:v>
                </c:pt>
                <c:pt idx="5">
                  <c:v>7.8</c:v>
                </c:pt>
                <c:pt idx="6">
                  <c:v>7.8</c:v>
                </c:pt>
                <c:pt idx="7">
                  <c:v>8</c:v>
                </c:pt>
                <c:pt idx="8">
                  <c:v>8.4</c:v>
                </c:pt>
                <c:pt idx="9">
                  <c:v>8.6999999999999993</c:v>
                </c:pt>
                <c:pt idx="10">
                  <c:v>8.6</c:v>
                </c:pt>
                <c:pt idx="11">
                  <c:v>8.1</c:v>
                </c:pt>
                <c:pt idx="12">
                  <c:v>8.1</c:v>
                </c:pt>
                <c:pt idx="13">
                  <c:v>7.9</c:v>
                </c:pt>
                <c:pt idx="14">
                  <c:v>7.9</c:v>
                </c:pt>
                <c:pt idx="15">
                  <c:v>7.8</c:v>
                </c:pt>
                <c:pt idx="16">
                  <c:v>6.9</c:v>
                </c:pt>
                <c:pt idx="17">
                  <c:v>6.9</c:v>
                </c:pt>
                <c:pt idx="18">
                  <c:v>7.2</c:v>
                </c:pt>
                <c:pt idx="19">
                  <c:v>7.6</c:v>
                </c:pt>
                <c:pt idx="20">
                  <c:v>7.5</c:v>
                </c:pt>
                <c:pt idx="21">
                  <c:v>7.5</c:v>
                </c:pt>
                <c:pt idx="22">
                  <c:v>7.6</c:v>
                </c:pt>
                <c:pt idx="23">
                  <c:v>7.7</c:v>
                </c:pt>
                <c:pt idx="24">
                  <c:v>7.6</c:v>
                </c:pt>
                <c:pt idx="25">
                  <c:v>7.4</c:v>
                </c:pt>
                <c:pt idx="26">
                  <c:v>7.1</c:v>
                </c:pt>
                <c:pt idx="27">
                  <c:v>7.1</c:v>
                </c:pt>
                <c:pt idx="28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63-46C3-A366-F412D55EFF89}"/>
            </c:ext>
          </c:extLst>
        </c:ser>
        <c:ser>
          <c:idx val="1"/>
          <c:order val="1"/>
          <c:tx>
            <c:strRef>
              <c:f>List1!$C$3</c:f>
              <c:strCache>
                <c:ptCount val="1"/>
                <c:pt idx="0">
                  <c:v>UK</c:v>
                </c:pt>
              </c:strCache>
            </c:strRef>
          </c:tx>
          <c:marker>
            <c:symbol val="none"/>
          </c:marker>
          <c:cat>
            <c:numRef>
              <c:f>List1!$D$1:$AF$1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List1!$D$3:$AF$3</c:f>
              <c:numCache>
                <c:formatCode>General</c:formatCode>
                <c:ptCount val="29"/>
                <c:pt idx="0">
                  <c:v>8.44</c:v>
                </c:pt>
                <c:pt idx="1">
                  <c:v>8.2200000000000006</c:v>
                </c:pt>
                <c:pt idx="2">
                  <c:v>8.6999999999999993</c:v>
                </c:pt>
                <c:pt idx="3">
                  <c:v>8.6</c:v>
                </c:pt>
                <c:pt idx="4">
                  <c:v>8.6999999999999993</c:v>
                </c:pt>
                <c:pt idx="5">
                  <c:v>8.3000000000000007</c:v>
                </c:pt>
                <c:pt idx="6">
                  <c:v>8.6999999999999993</c:v>
                </c:pt>
                <c:pt idx="7">
                  <c:v>8.6999999999999993</c:v>
                </c:pt>
                <c:pt idx="8">
                  <c:v>8.6</c:v>
                </c:pt>
                <c:pt idx="9">
                  <c:v>8.6</c:v>
                </c:pt>
                <c:pt idx="10">
                  <c:v>8.6</c:v>
                </c:pt>
                <c:pt idx="11">
                  <c:v>8.4</c:v>
                </c:pt>
                <c:pt idx="12">
                  <c:v>7.7</c:v>
                </c:pt>
                <c:pt idx="13">
                  <c:v>7.7</c:v>
                </c:pt>
                <c:pt idx="14">
                  <c:v>7.6</c:v>
                </c:pt>
                <c:pt idx="15">
                  <c:v>7.8</c:v>
                </c:pt>
                <c:pt idx="16">
                  <c:v>7.4</c:v>
                </c:pt>
                <c:pt idx="17">
                  <c:v>7.6</c:v>
                </c:pt>
                <c:pt idx="18">
                  <c:v>7.8</c:v>
                </c:pt>
                <c:pt idx="19">
                  <c:v>8.1</c:v>
                </c:pt>
                <c:pt idx="20">
                  <c:v>8.1</c:v>
                </c:pt>
                <c:pt idx="21">
                  <c:v>8.1999999999999993</c:v>
                </c:pt>
                <c:pt idx="22">
                  <c:v>8</c:v>
                </c:pt>
                <c:pt idx="23">
                  <c:v>7.7</c:v>
                </c:pt>
                <c:pt idx="24">
                  <c:v>7.7</c:v>
                </c:pt>
                <c:pt idx="25">
                  <c:v>7.8</c:v>
                </c:pt>
                <c:pt idx="26">
                  <c:v>7.3</c:v>
                </c:pt>
                <c:pt idx="27">
                  <c:v>7.1</c:v>
                </c:pt>
                <c:pt idx="28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63-46C3-A366-F412D55EFF89}"/>
            </c:ext>
          </c:extLst>
        </c:ser>
        <c:ser>
          <c:idx val="2"/>
          <c:order val="2"/>
          <c:tx>
            <c:strRef>
              <c:f>List1!$C$4</c:f>
              <c:strCache>
                <c:ptCount val="1"/>
                <c:pt idx="0">
                  <c:v>Estonia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List1!$D$1:$AF$1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List1!$D$4:$AF$4</c:f>
              <c:numCache>
                <c:formatCode>General</c:formatCode>
                <c:ptCount val="29"/>
                <c:pt idx="2">
                  <c:v>5.7</c:v>
                </c:pt>
                <c:pt idx="3">
                  <c:v>5.7</c:v>
                </c:pt>
                <c:pt idx="4">
                  <c:v>5.7</c:v>
                </c:pt>
                <c:pt idx="5">
                  <c:v>5.6</c:v>
                </c:pt>
                <c:pt idx="6">
                  <c:v>5.6</c:v>
                </c:pt>
                <c:pt idx="7">
                  <c:v>5.5</c:v>
                </c:pt>
                <c:pt idx="8">
                  <c:v>6</c:v>
                </c:pt>
                <c:pt idx="9">
                  <c:v>6.1</c:v>
                </c:pt>
                <c:pt idx="10">
                  <c:v>6.7</c:v>
                </c:pt>
                <c:pt idx="11">
                  <c:v>6.5</c:v>
                </c:pt>
                <c:pt idx="12">
                  <c:v>6.6</c:v>
                </c:pt>
                <c:pt idx="13">
                  <c:v>6.6</c:v>
                </c:pt>
                <c:pt idx="14">
                  <c:v>6.5</c:v>
                </c:pt>
                <c:pt idx="15">
                  <c:v>6.4</c:v>
                </c:pt>
                <c:pt idx="16">
                  <c:v>6.4</c:v>
                </c:pt>
                <c:pt idx="17">
                  <c:v>6.8</c:v>
                </c:pt>
                <c:pt idx="18">
                  <c:v>6.9</c:v>
                </c:pt>
                <c:pt idx="19">
                  <c:v>7</c:v>
                </c:pt>
                <c:pt idx="20">
                  <c:v>7</c:v>
                </c:pt>
                <c:pt idx="21">
                  <c:v>7.1</c:v>
                </c:pt>
                <c:pt idx="22">
                  <c:v>7.3</c:v>
                </c:pt>
                <c:pt idx="23">
                  <c:v>7.4</c:v>
                </c:pt>
                <c:pt idx="24">
                  <c:v>7.5</c:v>
                </c:pt>
                <c:pt idx="25">
                  <c:v>7.4</c:v>
                </c:pt>
                <c:pt idx="26">
                  <c:v>7.4</c:v>
                </c:pt>
                <c:pt idx="27">
                  <c:v>7.6</c:v>
                </c:pt>
                <c:pt idx="28">
                  <c:v>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63-46C3-A366-F412D55EFF89}"/>
            </c:ext>
          </c:extLst>
        </c:ser>
        <c:ser>
          <c:idx val="3"/>
          <c:order val="3"/>
          <c:tx>
            <c:strRef>
              <c:f>List1!$C$5</c:f>
              <c:strCache>
                <c:ptCount val="1"/>
                <c:pt idx="0">
                  <c:v>Slovenia</c:v>
                </c:pt>
              </c:strCache>
            </c:strRef>
          </c:tx>
          <c:marker>
            <c:symbol val="none"/>
          </c:marker>
          <c:cat>
            <c:numRef>
              <c:f>List1!$D$1:$AF$1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List1!$D$5:$AF$5</c:f>
              <c:numCache>
                <c:formatCode>General</c:formatCode>
                <c:ptCount val="29"/>
                <c:pt idx="2">
                  <c:v>3</c:v>
                </c:pt>
                <c:pt idx="3">
                  <c:v>6</c:v>
                </c:pt>
                <c:pt idx="4">
                  <c:v>5.5</c:v>
                </c:pt>
                <c:pt idx="5">
                  <c:v>5.2</c:v>
                </c:pt>
                <c:pt idx="6">
                  <c:v>6</c:v>
                </c:pt>
                <c:pt idx="7">
                  <c:v>5.9</c:v>
                </c:pt>
                <c:pt idx="8">
                  <c:v>6</c:v>
                </c:pt>
                <c:pt idx="9">
                  <c:v>6.1</c:v>
                </c:pt>
                <c:pt idx="10">
                  <c:v>6.4</c:v>
                </c:pt>
                <c:pt idx="11">
                  <c:v>6.6</c:v>
                </c:pt>
                <c:pt idx="12">
                  <c:v>6.7</c:v>
                </c:pt>
                <c:pt idx="13">
                  <c:v>6.6</c:v>
                </c:pt>
                <c:pt idx="14">
                  <c:v>6.4</c:v>
                </c:pt>
                <c:pt idx="15">
                  <c:v>5.9</c:v>
                </c:pt>
                <c:pt idx="16">
                  <c:v>6.1</c:v>
                </c:pt>
                <c:pt idx="17">
                  <c:v>5.7</c:v>
                </c:pt>
                <c:pt idx="18">
                  <c:v>5.8</c:v>
                </c:pt>
                <c:pt idx="19">
                  <c:v>6</c:v>
                </c:pt>
                <c:pt idx="20">
                  <c:v>6.1</c:v>
                </c:pt>
                <c:pt idx="21">
                  <c:v>6.1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5.7</c:v>
                </c:pt>
                <c:pt idx="26">
                  <c:v>5.6</c:v>
                </c:pt>
                <c:pt idx="27">
                  <c:v>5.6</c:v>
                </c:pt>
                <c:pt idx="28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63-46C3-A366-F412D55EFF89}"/>
            </c:ext>
          </c:extLst>
        </c:ser>
        <c:ser>
          <c:idx val="4"/>
          <c:order val="4"/>
          <c:tx>
            <c:strRef>
              <c:f>List1!$C$6</c:f>
              <c:strCache>
                <c:ptCount val="1"/>
                <c:pt idx="0">
                  <c:v>Poland</c:v>
                </c:pt>
              </c:strCache>
            </c:strRef>
          </c:tx>
          <c:marker>
            <c:symbol val="none"/>
          </c:marker>
          <c:cat>
            <c:numRef>
              <c:f>List1!$D$1:$AF$1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List1!$D$6:$AF$6</c:f>
              <c:numCache>
                <c:formatCode>General</c:formatCode>
                <c:ptCount val="29"/>
                <c:pt idx="0">
                  <c:v>5.57</c:v>
                </c:pt>
                <c:pt idx="1">
                  <c:v>5.08</c:v>
                </c:pt>
                <c:pt idx="2">
                  <c:v>4.5999999999999996</c:v>
                </c:pt>
                <c:pt idx="3">
                  <c:v>4.2</c:v>
                </c:pt>
                <c:pt idx="4">
                  <c:v>4.0999999999999996</c:v>
                </c:pt>
                <c:pt idx="5">
                  <c:v>4.0999999999999996</c:v>
                </c:pt>
                <c:pt idx="6">
                  <c:v>4</c:v>
                </c:pt>
                <c:pt idx="7">
                  <c:v>3.6</c:v>
                </c:pt>
                <c:pt idx="8">
                  <c:v>3.5</c:v>
                </c:pt>
                <c:pt idx="9">
                  <c:v>3.4</c:v>
                </c:pt>
                <c:pt idx="10">
                  <c:v>3.7</c:v>
                </c:pt>
                <c:pt idx="11">
                  <c:v>4.2</c:v>
                </c:pt>
                <c:pt idx="12">
                  <c:v>4.5999999999999996</c:v>
                </c:pt>
                <c:pt idx="13">
                  <c:v>5</c:v>
                </c:pt>
                <c:pt idx="14">
                  <c:v>5.3</c:v>
                </c:pt>
                <c:pt idx="15">
                  <c:v>5.5</c:v>
                </c:pt>
                <c:pt idx="16">
                  <c:v>5.8</c:v>
                </c:pt>
                <c:pt idx="17">
                  <c:v>6</c:v>
                </c:pt>
                <c:pt idx="18">
                  <c:v>6.1</c:v>
                </c:pt>
                <c:pt idx="19">
                  <c:v>6.3</c:v>
                </c:pt>
                <c:pt idx="20">
                  <c:v>6.2</c:v>
                </c:pt>
                <c:pt idx="21">
                  <c:v>6</c:v>
                </c:pt>
                <c:pt idx="22">
                  <c:v>6</c:v>
                </c:pt>
                <c:pt idx="23">
                  <c:v>5.8</c:v>
                </c:pt>
                <c:pt idx="24">
                  <c:v>5.6</c:v>
                </c:pt>
                <c:pt idx="25">
                  <c:v>5.6</c:v>
                </c:pt>
                <c:pt idx="26">
                  <c:v>5.5</c:v>
                </c:pt>
                <c:pt idx="27">
                  <c:v>5.4</c:v>
                </c:pt>
                <c:pt idx="28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963-46C3-A366-F412D55EFF89}"/>
            </c:ext>
          </c:extLst>
        </c:ser>
        <c:ser>
          <c:idx val="5"/>
          <c:order val="5"/>
          <c:tx>
            <c:strRef>
              <c:f>List1!$C$7</c:f>
              <c:strCache>
                <c:ptCount val="1"/>
                <c:pt idx="0">
                  <c:v>Hungary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List1!$D$1:$AF$1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List1!$D$7:$AF$7</c:f>
              <c:numCache>
                <c:formatCode>General</c:formatCode>
                <c:ptCount val="29"/>
                <c:pt idx="0">
                  <c:v>4.8600000000000003</c:v>
                </c:pt>
                <c:pt idx="1">
                  <c:v>5.18</c:v>
                </c:pt>
                <c:pt idx="2">
                  <c:v>5</c:v>
                </c:pt>
                <c:pt idx="3">
                  <c:v>5.2</c:v>
                </c:pt>
                <c:pt idx="4">
                  <c:v>5.2</c:v>
                </c:pt>
                <c:pt idx="5">
                  <c:v>5.3</c:v>
                </c:pt>
                <c:pt idx="6">
                  <c:v>4.9000000000000004</c:v>
                </c:pt>
                <c:pt idx="7">
                  <c:v>4.8</c:v>
                </c:pt>
                <c:pt idx="8">
                  <c:v>4.8</c:v>
                </c:pt>
                <c:pt idx="9">
                  <c:v>5</c:v>
                </c:pt>
                <c:pt idx="10">
                  <c:v>5.2</c:v>
                </c:pt>
                <c:pt idx="11">
                  <c:v>5.3</c:v>
                </c:pt>
                <c:pt idx="12">
                  <c:v>5.0999999999999996</c:v>
                </c:pt>
                <c:pt idx="13">
                  <c:v>5.0999999999999996</c:v>
                </c:pt>
                <c:pt idx="14">
                  <c:v>4.7</c:v>
                </c:pt>
                <c:pt idx="15">
                  <c:v>4.5999999999999996</c:v>
                </c:pt>
                <c:pt idx="16">
                  <c:v>5.5</c:v>
                </c:pt>
                <c:pt idx="17">
                  <c:v>5.4</c:v>
                </c:pt>
                <c:pt idx="18">
                  <c:v>5.4</c:v>
                </c:pt>
                <c:pt idx="19">
                  <c:v>5.0999999999999996</c:v>
                </c:pt>
                <c:pt idx="20">
                  <c:v>4.8</c:v>
                </c:pt>
                <c:pt idx="21">
                  <c:v>4.5</c:v>
                </c:pt>
                <c:pt idx="22">
                  <c:v>4.5999999999999996</c:v>
                </c:pt>
                <c:pt idx="23">
                  <c:v>4.4000000000000004</c:v>
                </c:pt>
                <c:pt idx="24">
                  <c:v>4.4000000000000004</c:v>
                </c:pt>
                <c:pt idx="25">
                  <c:v>4.3</c:v>
                </c:pt>
                <c:pt idx="26">
                  <c:v>4.2</c:v>
                </c:pt>
                <c:pt idx="27">
                  <c:v>4.2</c:v>
                </c:pt>
                <c:pt idx="28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963-46C3-A366-F412D55EFF89}"/>
            </c:ext>
          </c:extLst>
        </c:ser>
        <c:ser>
          <c:idx val="6"/>
          <c:order val="6"/>
          <c:tx>
            <c:strRef>
              <c:f>List1!$C$8</c:f>
              <c:strCache>
                <c:ptCount val="1"/>
                <c:pt idx="0">
                  <c:v>CZR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List1!$D$1:$AF$1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List1!$D$8:$AF$8</c:f>
              <c:numCache>
                <c:formatCode>General</c:formatCode>
                <c:ptCount val="29"/>
                <c:pt idx="0">
                  <c:v>5.37</c:v>
                </c:pt>
                <c:pt idx="1">
                  <c:v>5.2</c:v>
                </c:pt>
                <c:pt idx="2">
                  <c:v>4.8</c:v>
                </c:pt>
                <c:pt idx="3">
                  <c:v>4.5999999999999996</c:v>
                </c:pt>
                <c:pt idx="4">
                  <c:v>4.3</c:v>
                </c:pt>
                <c:pt idx="5">
                  <c:v>3.9</c:v>
                </c:pt>
                <c:pt idx="6">
                  <c:v>3.7</c:v>
                </c:pt>
                <c:pt idx="7">
                  <c:v>3.9</c:v>
                </c:pt>
                <c:pt idx="8">
                  <c:v>4.2</c:v>
                </c:pt>
                <c:pt idx="9">
                  <c:v>4.3</c:v>
                </c:pt>
                <c:pt idx="10">
                  <c:v>4.8</c:v>
                </c:pt>
                <c:pt idx="11">
                  <c:v>5.2</c:v>
                </c:pt>
                <c:pt idx="12">
                  <c:v>5.2</c:v>
                </c:pt>
                <c:pt idx="13">
                  <c:v>4.9000000000000004</c:v>
                </c:pt>
                <c:pt idx="14">
                  <c:v>4.5999999999999996</c:v>
                </c:pt>
                <c:pt idx="15">
                  <c:v>4.4000000000000004</c:v>
                </c:pt>
                <c:pt idx="16">
                  <c:v>4.9000000000000004</c:v>
                </c:pt>
                <c:pt idx="17">
                  <c:v>4.8</c:v>
                </c:pt>
                <c:pt idx="18">
                  <c:v>5.0999999999999996</c:v>
                </c:pt>
                <c:pt idx="19">
                  <c:v>5.6</c:v>
                </c:pt>
                <c:pt idx="20">
                  <c:v>5.5</c:v>
                </c:pt>
                <c:pt idx="21">
                  <c:v>5.7</c:v>
                </c:pt>
                <c:pt idx="22">
                  <c:v>5.9</c:v>
                </c:pt>
                <c:pt idx="23">
                  <c:v>5.6</c:v>
                </c:pt>
                <c:pt idx="24">
                  <c:v>5.4</c:v>
                </c:pt>
                <c:pt idx="25">
                  <c:v>5.4</c:v>
                </c:pt>
                <c:pt idx="26">
                  <c:v>5.6</c:v>
                </c:pt>
                <c:pt idx="27">
                  <c:v>5.7</c:v>
                </c:pt>
                <c:pt idx="28">
                  <c:v>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963-46C3-A366-F412D55EFF89}"/>
            </c:ext>
          </c:extLst>
        </c:ser>
        <c:ser>
          <c:idx val="7"/>
          <c:order val="7"/>
          <c:tx>
            <c:strRef>
              <c:f>List1!$C$9</c:f>
              <c:strCache>
                <c:ptCount val="1"/>
                <c:pt idx="0">
                  <c:v>Slovakia</c:v>
                </c:pt>
              </c:strCache>
            </c:strRef>
          </c:tx>
          <c:marker>
            <c:symbol val="none"/>
          </c:marker>
          <c:cat>
            <c:numRef>
              <c:f>List1!$D$1:$AF$1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List1!$D$9:$AF$9</c:f>
              <c:numCache>
                <c:formatCode>General</c:formatCode>
                <c:ptCount val="29"/>
                <c:pt idx="2">
                  <c:v>3.9</c:v>
                </c:pt>
                <c:pt idx="3">
                  <c:v>3.7</c:v>
                </c:pt>
                <c:pt idx="4">
                  <c:v>3.5</c:v>
                </c:pt>
                <c:pt idx="5">
                  <c:v>3.7</c:v>
                </c:pt>
                <c:pt idx="6">
                  <c:v>3.7</c:v>
                </c:pt>
                <c:pt idx="7">
                  <c:v>3.7</c:v>
                </c:pt>
                <c:pt idx="8">
                  <c:v>4</c:v>
                </c:pt>
                <c:pt idx="9">
                  <c:v>4.3</c:v>
                </c:pt>
                <c:pt idx="10">
                  <c:v>4.7</c:v>
                </c:pt>
                <c:pt idx="11">
                  <c:v>4.9000000000000004</c:v>
                </c:pt>
                <c:pt idx="12">
                  <c:v>5</c:v>
                </c:pt>
                <c:pt idx="13">
                  <c:v>4.5</c:v>
                </c:pt>
                <c:pt idx="14">
                  <c:v>4.3</c:v>
                </c:pt>
                <c:pt idx="15">
                  <c:v>4</c:v>
                </c:pt>
                <c:pt idx="16">
                  <c:v>4.5999999999999996</c:v>
                </c:pt>
                <c:pt idx="17">
                  <c:v>4.7</c:v>
                </c:pt>
                <c:pt idx="18">
                  <c:v>5</c:v>
                </c:pt>
                <c:pt idx="19">
                  <c:v>5.0999999999999996</c:v>
                </c:pt>
                <c:pt idx="20">
                  <c:v>5.0999999999999996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4.9000000000000004</c:v>
                </c:pt>
                <c:pt idx="25">
                  <c:v>5.2</c:v>
                </c:pt>
                <c:pt idx="26">
                  <c:v>5.3</c:v>
                </c:pt>
                <c:pt idx="27">
                  <c:v>5.4</c:v>
                </c:pt>
                <c:pt idx="28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963-46C3-A366-F412D55EFF89}"/>
            </c:ext>
          </c:extLst>
        </c:ser>
        <c:ser>
          <c:idx val="8"/>
          <c:order val="8"/>
          <c:tx>
            <c:strRef>
              <c:f>List1!$C$10</c:f>
              <c:strCache>
                <c:ptCount val="1"/>
                <c:pt idx="0">
                  <c:v>Italy</c:v>
                </c:pt>
              </c:strCache>
            </c:strRef>
          </c:tx>
          <c:marker>
            <c:symbol val="none"/>
          </c:marker>
          <c:cat>
            <c:numRef>
              <c:f>List1!$D$1:$AF$1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List1!$D$10:$AF$10</c:f>
              <c:numCache>
                <c:formatCode>General</c:formatCode>
                <c:ptCount val="29"/>
                <c:pt idx="0">
                  <c:v>3.42</c:v>
                </c:pt>
                <c:pt idx="1">
                  <c:v>5.03</c:v>
                </c:pt>
                <c:pt idx="2">
                  <c:v>4.5999999999999996</c:v>
                </c:pt>
                <c:pt idx="3">
                  <c:v>4.7</c:v>
                </c:pt>
                <c:pt idx="4">
                  <c:v>4.5999999999999996</c:v>
                </c:pt>
                <c:pt idx="5">
                  <c:v>5.5</c:v>
                </c:pt>
                <c:pt idx="6">
                  <c:v>5.2</c:v>
                </c:pt>
                <c:pt idx="7">
                  <c:v>5.3</c:v>
                </c:pt>
                <c:pt idx="8">
                  <c:v>4.8</c:v>
                </c:pt>
                <c:pt idx="9">
                  <c:v>5</c:v>
                </c:pt>
                <c:pt idx="10">
                  <c:v>4.9000000000000004</c:v>
                </c:pt>
                <c:pt idx="11">
                  <c:v>5.2</c:v>
                </c:pt>
                <c:pt idx="12">
                  <c:v>4.8</c:v>
                </c:pt>
                <c:pt idx="13">
                  <c:v>4.3</c:v>
                </c:pt>
                <c:pt idx="14">
                  <c:v>3.9</c:v>
                </c:pt>
                <c:pt idx="15">
                  <c:v>3.9</c:v>
                </c:pt>
                <c:pt idx="16">
                  <c:v>4.2</c:v>
                </c:pt>
                <c:pt idx="17">
                  <c:v>4.3</c:v>
                </c:pt>
                <c:pt idx="18">
                  <c:v>4.3</c:v>
                </c:pt>
                <c:pt idx="19">
                  <c:v>4.4000000000000004</c:v>
                </c:pt>
                <c:pt idx="20">
                  <c:v>4.7</c:v>
                </c:pt>
                <c:pt idx="21">
                  <c:v>5</c:v>
                </c:pt>
                <c:pt idx="22">
                  <c:v>5.2</c:v>
                </c:pt>
                <c:pt idx="23">
                  <c:v>5.3</c:v>
                </c:pt>
                <c:pt idx="24">
                  <c:v>5.3</c:v>
                </c:pt>
                <c:pt idx="25">
                  <c:v>5.6</c:v>
                </c:pt>
                <c:pt idx="26">
                  <c:v>5.6</c:v>
                </c:pt>
                <c:pt idx="27">
                  <c:v>5.6</c:v>
                </c:pt>
                <c:pt idx="28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963-46C3-A366-F412D55EFF89}"/>
            </c:ext>
          </c:extLst>
        </c:ser>
        <c:ser>
          <c:idx val="9"/>
          <c:order val="9"/>
          <c:tx>
            <c:strRef>
              <c:f>List1!$C$11</c:f>
              <c:strCache>
                <c:ptCount val="1"/>
                <c:pt idx="0">
                  <c:v>Ukraine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List1!$D$1:$AF$1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List1!$D$11:$AF$11</c:f>
              <c:numCache>
                <c:formatCode>General</c:formatCode>
                <c:ptCount val="29"/>
                <c:pt idx="4">
                  <c:v>1.5</c:v>
                </c:pt>
                <c:pt idx="5">
                  <c:v>2.1</c:v>
                </c:pt>
                <c:pt idx="6">
                  <c:v>2.4</c:v>
                </c:pt>
                <c:pt idx="7">
                  <c:v>2.2999999999999998</c:v>
                </c:pt>
                <c:pt idx="8">
                  <c:v>2.2000000000000002</c:v>
                </c:pt>
                <c:pt idx="9">
                  <c:v>2.6</c:v>
                </c:pt>
                <c:pt idx="10">
                  <c:v>2.8</c:v>
                </c:pt>
                <c:pt idx="11">
                  <c:v>2.7</c:v>
                </c:pt>
                <c:pt idx="12">
                  <c:v>2.5</c:v>
                </c:pt>
                <c:pt idx="13">
                  <c:v>2.2000000000000002</c:v>
                </c:pt>
                <c:pt idx="14">
                  <c:v>2.4</c:v>
                </c:pt>
                <c:pt idx="15">
                  <c:v>2.2999999999999998</c:v>
                </c:pt>
                <c:pt idx="16">
                  <c:v>2.6</c:v>
                </c:pt>
                <c:pt idx="17">
                  <c:v>2.5</c:v>
                </c:pt>
                <c:pt idx="18">
                  <c:v>2.6</c:v>
                </c:pt>
                <c:pt idx="19">
                  <c:v>2.7</c:v>
                </c:pt>
                <c:pt idx="20">
                  <c:v>2.9</c:v>
                </c:pt>
                <c:pt idx="21">
                  <c:v>3</c:v>
                </c:pt>
                <c:pt idx="22">
                  <c:v>3.2</c:v>
                </c:pt>
                <c:pt idx="23">
                  <c:v>3</c:v>
                </c:pt>
                <c:pt idx="24">
                  <c:v>3.3</c:v>
                </c:pt>
                <c:pt idx="25">
                  <c:v>3.2</c:v>
                </c:pt>
                <c:pt idx="26">
                  <c:v>3.3</c:v>
                </c:pt>
                <c:pt idx="27">
                  <c:v>3.6</c:v>
                </c:pt>
                <c:pt idx="28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963-46C3-A366-F412D55EFF89}"/>
            </c:ext>
          </c:extLst>
        </c:ser>
        <c:ser>
          <c:idx val="10"/>
          <c:order val="10"/>
          <c:tx>
            <c:strRef>
              <c:f>List1!$C$12</c:f>
              <c:strCache>
                <c:ptCount val="1"/>
                <c:pt idx="0">
                  <c:v>Russia</c:v>
                </c:pt>
              </c:strCache>
            </c:strRef>
          </c:tx>
          <c:marker>
            <c:symbol val="none"/>
          </c:marker>
          <c:cat>
            <c:numRef>
              <c:f>List1!$D$1:$AF$1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List1!$D$12:$AF$12</c:f>
              <c:numCache>
                <c:formatCode>General</c:formatCode>
                <c:ptCount val="29"/>
                <c:pt idx="0">
                  <c:v>2.58</c:v>
                </c:pt>
                <c:pt idx="1">
                  <c:v>2.27</c:v>
                </c:pt>
                <c:pt idx="2">
                  <c:v>2.4</c:v>
                </c:pt>
                <c:pt idx="3">
                  <c:v>2.4</c:v>
                </c:pt>
                <c:pt idx="4">
                  <c:v>2.1</c:v>
                </c:pt>
                <c:pt idx="5">
                  <c:v>2.2999999999999998</c:v>
                </c:pt>
                <c:pt idx="6">
                  <c:v>2.7</c:v>
                </c:pt>
                <c:pt idx="7">
                  <c:v>2.7</c:v>
                </c:pt>
                <c:pt idx="8">
                  <c:v>2.8</c:v>
                </c:pt>
                <c:pt idx="9">
                  <c:v>2.4</c:v>
                </c:pt>
                <c:pt idx="10">
                  <c:v>2.5</c:v>
                </c:pt>
                <c:pt idx="11">
                  <c:v>2.2999999999999998</c:v>
                </c:pt>
                <c:pt idx="12">
                  <c:v>2.1</c:v>
                </c:pt>
                <c:pt idx="13">
                  <c:v>2.2000000000000002</c:v>
                </c:pt>
                <c:pt idx="14">
                  <c:v>2.1</c:v>
                </c:pt>
                <c:pt idx="15">
                  <c:v>2.4</c:v>
                </c:pt>
                <c:pt idx="16">
                  <c:v>2.8</c:v>
                </c:pt>
                <c:pt idx="17">
                  <c:v>2.8</c:v>
                </c:pt>
                <c:pt idx="18">
                  <c:v>2.7</c:v>
                </c:pt>
                <c:pt idx="19">
                  <c:v>2.9</c:v>
                </c:pt>
                <c:pt idx="20">
                  <c:v>2.9</c:v>
                </c:pt>
                <c:pt idx="21">
                  <c:v>2.9</c:v>
                </c:pt>
                <c:pt idx="22">
                  <c:v>2.8</c:v>
                </c:pt>
                <c:pt idx="23">
                  <c:v>2.8</c:v>
                </c:pt>
                <c:pt idx="24">
                  <c:v>3</c:v>
                </c:pt>
                <c:pt idx="25">
                  <c:v>2.9</c:v>
                </c:pt>
                <c:pt idx="26">
                  <c:v>2.8</c:v>
                </c:pt>
                <c:pt idx="27">
                  <c:v>2.6</c:v>
                </c:pt>
                <c:pt idx="28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963-46C3-A366-F412D55EFF89}"/>
            </c:ext>
          </c:extLst>
        </c:ser>
        <c:ser>
          <c:idx val="11"/>
          <c:order val="11"/>
          <c:tx>
            <c:strRef>
              <c:f>List1!$C$13</c:f>
              <c:strCache>
                <c:ptCount val="1"/>
                <c:pt idx="0">
                  <c:v>EU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List1!$D$1:$AF$1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List1!$D$13:$AF$13</c:f>
              <c:numCache>
                <c:formatCode>General</c:formatCode>
                <c:ptCount val="29"/>
                <c:pt idx="23">
                  <c:v>6.4</c:v>
                </c:pt>
                <c:pt idx="24">
                  <c:v>6.4</c:v>
                </c:pt>
                <c:pt idx="25">
                  <c:v>6.4</c:v>
                </c:pt>
                <c:pt idx="26">
                  <c:v>6.4</c:v>
                </c:pt>
                <c:pt idx="27">
                  <c:v>6.4</c:v>
                </c:pt>
                <c:pt idx="28">
                  <c:v>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963-46C3-A366-F412D55EF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3475968"/>
        <c:axId val="178847744"/>
      </c:lineChart>
      <c:catAx>
        <c:axId val="22347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847744"/>
        <c:crosses val="autoZero"/>
        <c:auto val="1"/>
        <c:lblAlgn val="ctr"/>
        <c:lblOffset val="100"/>
        <c:noMultiLvlLbl val="0"/>
      </c:catAx>
      <c:valAx>
        <c:axId val="178847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3475968"/>
        <c:crosses val="autoZero"/>
        <c:crossBetween val="between"/>
      </c:valAx>
    </c:plotArea>
    <c:legend>
      <c:legendPos val="r"/>
      <c:overlay val="0"/>
      <c:spPr>
        <a:ln>
          <a:solidFill>
            <a:srgbClr val="C00000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France</a:t>
            </a:r>
          </a:p>
        </c:rich>
      </c:tx>
      <c:layout>
        <c:manualLayout>
          <c:xMode val="edge"/>
          <c:yMode val="edge"/>
          <c:x val="0.10275699912510942"/>
          <c:y val="0.8095162365471937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7907261592300968E-2"/>
          <c:y val="0.11097802404671089"/>
          <c:w val="0.87153718285214066"/>
          <c:h val="0.83507002308385836"/>
        </c:manualLayout>
      </c:layout>
      <c:lineChart>
        <c:grouping val="standard"/>
        <c:varyColors val="0"/>
        <c:ser>
          <c:idx val="0"/>
          <c:order val="0"/>
          <c:tx>
            <c:strRef>
              <c:f>List1!$B$132</c:f>
              <c:strCache>
                <c:ptCount val="1"/>
                <c:pt idx="0">
                  <c:v>Tend to trust Parliament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List1!$A$133:$A$154</c:f>
              <c:strCache>
                <c:ptCount val="22"/>
                <c:pt idx="0">
                  <c:v>11/2003</c:v>
                </c:pt>
                <c:pt idx="1">
                  <c:v>10/2004</c:v>
                </c:pt>
                <c:pt idx="2">
                  <c:v>06/2005</c:v>
                </c:pt>
                <c:pt idx="3">
                  <c:v>10/2005</c:v>
                </c:pt>
                <c:pt idx="4">
                  <c:v>04/2006</c:v>
                </c:pt>
                <c:pt idx="5">
                  <c:v>09/2006</c:v>
                </c:pt>
                <c:pt idx="6">
                  <c:v>05/2007</c:v>
                </c:pt>
                <c:pt idx="7">
                  <c:v>10/2007</c:v>
                </c:pt>
                <c:pt idx="8">
                  <c:v>04/2008</c:v>
                </c:pt>
                <c:pt idx="9">
                  <c:v>10/2008</c:v>
                </c:pt>
                <c:pt idx="10">
                  <c:v>06/2009</c:v>
                </c:pt>
                <c:pt idx="11">
                  <c:v>11/2009</c:v>
                </c:pt>
                <c:pt idx="12">
                  <c:v>06/2010</c:v>
                </c:pt>
                <c:pt idx="13">
                  <c:v>05/2011</c:v>
                </c:pt>
                <c:pt idx="14">
                  <c:v>11/2011</c:v>
                </c:pt>
                <c:pt idx="15">
                  <c:v>05/2012</c:v>
                </c:pt>
                <c:pt idx="16">
                  <c:v>11/2012</c:v>
                </c:pt>
                <c:pt idx="17">
                  <c:v>05/2013</c:v>
                </c:pt>
                <c:pt idx="18">
                  <c:v>11/2013</c:v>
                </c:pt>
                <c:pt idx="19">
                  <c:v>06/2014</c:v>
                </c:pt>
                <c:pt idx="20">
                  <c:v>11/2014</c:v>
                </c:pt>
                <c:pt idx="21">
                  <c:v>05/2015</c:v>
                </c:pt>
              </c:strCache>
            </c:strRef>
          </c:cat>
          <c:val>
            <c:numRef>
              <c:f>List1!$B$133:$B$154</c:f>
              <c:numCache>
                <c:formatCode>0%</c:formatCode>
                <c:ptCount val="22"/>
                <c:pt idx="0">
                  <c:v>0.33000000000000257</c:v>
                </c:pt>
                <c:pt idx="1">
                  <c:v>0.38000000000000228</c:v>
                </c:pt>
                <c:pt idx="2">
                  <c:v>0.33000000000000257</c:v>
                </c:pt>
                <c:pt idx="3">
                  <c:v>0.28000000000000008</c:v>
                </c:pt>
                <c:pt idx="4">
                  <c:v>0.31000000000000205</c:v>
                </c:pt>
                <c:pt idx="5">
                  <c:v>0.27</c:v>
                </c:pt>
                <c:pt idx="6">
                  <c:v>0.44</c:v>
                </c:pt>
                <c:pt idx="7">
                  <c:v>0.4</c:v>
                </c:pt>
                <c:pt idx="8">
                  <c:v>0.35000000000000031</c:v>
                </c:pt>
                <c:pt idx="9">
                  <c:v>0.36000000000000032</c:v>
                </c:pt>
                <c:pt idx="10">
                  <c:v>0.33000000000000257</c:v>
                </c:pt>
                <c:pt idx="11">
                  <c:v>0.28000000000000008</c:v>
                </c:pt>
                <c:pt idx="12">
                  <c:v>0.36000000000000032</c:v>
                </c:pt>
                <c:pt idx="13">
                  <c:v>0.31000000000000205</c:v>
                </c:pt>
                <c:pt idx="14">
                  <c:v>0.26</c:v>
                </c:pt>
                <c:pt idx="15">
                  <c:v>0.42000000000000032</c:v>
                </c:pt>
                <c:pt idx="16">
                  <c:v>0.32000000000000234</c:v>
                </c:pt>
                <c:pt idx="17">
                  <c:v>0.25</c:v>
                </c:pt>
                <c:pt idx="18">
                  <c:v>0.19</c:v>
                </c:pt>
                <c:pt idx="19">
                  <c:v>0.24000000000000021</c:v>
                </c:pt>
                <c:pt idx="20">
                  <c:v>0.23</c:v>
                </c:pt>
                <c:pt idx="21">
                  <c:v>0.21000000000000021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D8-4C47-8C58-3E81029CC1EA}"/>
            </c:ext>
          </c:extLst>
        </c:ser>
        <c:ser>
          <c:idx val="1"/>
          <c:order val="1"/>
          <c:tx>
            <c:strRef>
              <c:f>List1!$C$132</c:f>
              <c:strCache>
                <c:ptCount val="1"/>
                <c:pt idx="0">
                  <c:v>Tend to trust Government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List1!$A$133:$A$154</c:f>
              <c:strCache>
                <c:ptCount val="22"/>
                <c:pt idx="0">
                  <c:v>11/2003</c:v>
                </c:pt>
                <c:pt idx="1">
                  <c:v>10/2004</c:v>
                </c:pt>
                <c:pt idx="2">
                  <c:v>06/2005</c:v>
                </c:pt>
                <c:pt idx="3">
                  <c:v>10/2005</c:v>
                </c:pt>
                <c:pt idx="4">
                  <c:v>04/2006</c:v>
                </c:pt>
                <c:pt idx="5">
                  <c:v>09/2006</c:v>
                </c:pt>
                <c:pt idx="6">
                  <c:v>05/2007</c:v>
                </c:pt>
                <c:pt idx="7">
                  <c:v>10/2007</c:v>
                </c:pt>
                <c:pt idx="8">
                  <c:v>04/2008</c:v>
                </c:pt>
                <c:pt idx="9">
                  <c:v>10/2008</c:v>
                </c:pt>
                <c:pt idx="10">
                  <c:v>06/2009</c:v>
                </c:pt>
                <c:pt idx="11">
                  <c:v>11/2009</c:v>
                </c:pt>
                <c:pt idx="12">
                  <c:v>06/2010</c:v>
                </c:pt>
                <c:pt idx="13">
                  <c:v>05/2011</c:v>
                </c:pt>
                <c:pt idx="14">
                  <c:v>11/2011</c:v>
                </c:pt>
                <c:pt idx="15">
                  <c:v>05/2012</c:v>
                </c:pt>
                <c:pt idx="16">
                  <c:v>11/2012</c:v>
                </c:pt>
                <c:pt idx="17">
                  <c:v>05/2013</c:v>
                </c:pt>
                <c:pt idx="18">
                  <c:v>11/2013</c:v>
                </c:pt>
                <c:pt idx="19">
                  <c:v>06/2014</c:v>
                </c:pt>
                <c:pt idx="20">
                  <c:v>11/2014</c:v>
                </c:pt>
                <c:pt idx="21">
                  <c:v>05/2015</c:v>
                </c:pt>
              </c:strCache>
            </c:strRef>
          </c:cat>
          <c:val>
            <c:numRef>
              <c:f>List1!$C$133:$C$154</c:f>
              <c:numCache>
                <c:formatCode>0%</c:formatCode>
                <c:ptCount val="22"/>
                <c:pt idx="0">
                  <c:v>0.30000000000000032</c:v>
                </c:pt>
                <c:pt idx="1">
                  <c:v>0.29000000000000031</c:v>
                </c:pt>
                <c:pt idx="2">
                  <c:v>0.24000000000000021</c:v>
                </c:pt>
                <c:pt idx="3">
                  <c:v>0.23</c:v>
                </c:pt>
                <c:pt idx="4">
                  <c:v>0.2</c:v>
                </c:pt>
                <c:pt idx="5">
                  <c:v>0.24000000000000021</c:v>
                </c:pt>
                <c:pt idx="6">
                  <c:v>0.36000000000000032</c:v>
                </c:pt>
                <c:pt idx="7">
                  <c:v>0.42000000000000032</c:v>
                </c:pt>
                <c:pt idx="8">
                  <c:v>0.28000000000000008</c:v>
                </c:pt>
                <c:pt idx="9">
                  <c:v>0.31000000000000205</c:v>
                </c:pt>
                <c:pt idx="10">
                  <c:v>0.29000000000000031</c:v>
                </c:pt>
                <c:pt idx="11">
                  <c:v>0.22</c:v>
                </c:pt>
                <c:pt idx="12">
                  <c:v>0.25</c:v>
                </c:pt>
                <c:pt idx="13">
                  <c:v>0.28000000000000008</c:v>
                </c:pt>
                <c:pt idx="14">
                  <c:v>0.21000000000000021</c:v>
                </c:pt>
                <c:pt idx="15">
                  <c:v>0.44</c:v>
                </c:pt>
                <c:pt idx="16">
                  <c:v>0.30000000000000032</c:v>
                </c:pt>
                <c:pt idx="17">
                  <c:v>0.24000000000000021</c:v>
                </c:pt>
                <c:pt idx="18">
                  <c:v>0.14000000000000001</c:v>
                </c:pt>
                <c:pt idx="19">
                  <c:v>0.17</c:v>
                </c:pt>
                <c:pt idx="20">
                  <c:v>0.17</c:v>
                </c:pt>
                <c:pt idx="21">
                  <c:v>0.19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D8-4C47-8C58-3E81029CC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855296"/>
        <c:axId val="134951296"/>
      </c:lineChart>
      <c:catAx>
        <c:axId val="1348552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34951296"/>
        <c:crosses val="autoZero"/>
        <c:auto val="1"/>
        <c:lblAlgn val="ctr"/>
        <c:lblOffset val="100"/>
        <c:noMultiLvlLbl val="0"/>
      </c:catAx>
      <c:valAx>
        <c:axId val="1349512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48552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dirty="0" err="1"/>
              <a:t>Denmark</a:t>
            </a:r>
            <a:endParaRPr lang="cs-CZ" dirty="0"/>
          </a:p>
        </c:rich>
      </c:tx>
      <c:layout>
        <c:manualLayout>
          <c:xMode val="edge"/>
          <c:yMode val="edge"/>
          <c:x val="0.10370144356955427"/>
          <c:y val="0.5503698513785237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068503937007874"/>
          <c:y val="3.0798702245552638E-2"/>
          <c:w val="0.87242235345581864"/>
          <c:h val="0.65377989209682896"/>
        </c:manualLayout>
      </c:layout>
      <c:lineChart>
        <c:grouping val="standard"/>
        <c:varyColors val="0"/>
        <c:ser>
          <c:idx val="0"/>
          <c:order val="0"/>
          <c:tx>
            <c:strRef>
              <c:f>List1!$B$32</c:f>
              <c:strCache>
                <c:ptCount val="1"/>
                <c:pt idx="0">
                  <c:v>Tend to trust Parliament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List1!$A$33:$A$54</c:f>
              <c:strCache>
                <c:ptCount val="22"/>
                <c:pt idx="0">
                  <c:v>11/2003</c:v>
                </c:pt>
                <c:pt idx="1">
                  <c:v>10/2004</c:v>
                </c:pt>
                <c:pt idx="2">
                  <c:v>06/2005</c:v>
                </c:pt>
                <c:pt idx="3">
                  <c:v>10/2005</c:v>
                </c:pt>
                <c:pt idx="4">
                  <c:v>04/2006</c:v>
                </c:pt>
                <c:pt idx="5">
                  <c:v>09/2006</c:v>
                </c:pt>
                <c:pt idx="6">
                  <c:v>05/2007</c:v>
                </c:pt>
                <c:pt idx="7">
                  <c:v>10/2007</c:v>
                </c:pt>
                <c:pt idx="8">
                  <c:v>04/2008</c:v>
                </c:pt>
                <c:pt idx="9">
                  <c:v>10/2008</c:v>
                </c:pt>
                <c:pt idx="10">
                  <c:v>06/2009</c:v>
                </c:pt>
                <c:pt idx="11">
                  <c:v>11/2009</c:v>
                </c:pt>
                <c:pt idx="12">
                  <c:v>06/2010</c:v>
                </c:pt>
                <c:pt idx="13">
                  <c:v>05/2011</c:v>
                </c:pt>
                <c:pt idx="14">
                  <c:v>11/2011</c:v>
                </c:pt>
                <c:pt idx="15">
                  <c:v>05/2012</c:v>
                </c:pt>
                <c:pt idx="16">
                  <c:v>11/2012</c:v>
                </c:pt>
                <c:pt idx="17">
                  <c:v>05/2013</c:v>
                </c:pt>
                <c:pt idx="18">
                  <c:v>11/2013</c:v>
                </c:pt>
                <c:pt idx="19">
                  <c:v>06/2014</c:v>
                </c:pt>
                <c:pt idx="20">
                  <c:v>11/2014</c:v>
                </c:pt>
                <c:pt idx="21">
                  <c:v>05/2015</c:v>
                </c:pt>
              </c:strCache>
            </c:strRef>
          </c:cat>
          <c:val>
            <c:numRef>
              <c:f>List1!$B$33:$B$54</c:f>
              <c:numCache>
                <c:formatCode>0%</c:formatCode>
                <c:ptCount val="22"/>
                <c:pt idx="0">
                  <c:v>0.68</c:v>
                </c:pt>
                <c:pt idx="1">
                  <c:v>0.70000000000000062</c:v>
                </c:pt>
                <c:pt idx="2">
                  <c:v>0.74000000000000365</c:v>
                </c:pt>
                <c:pt idx="3">
                  <c:v>0.74000000000000365</c:v>
                </c:pt>
                <c:pt idx="4">
                  <c:v>0.75000000000000444</c:v>
                </c:pt>
                <c:pt idx="5">
                  <c:v>0.72000000000000064</c:v>
                </c:pt>
                <c:pt idx="6">
                  <c:v>0.85000000000000064</c:v>
                </c:pt>
                <c:pt idx="7">
                  <c:v>0.74000000000000365</c:v>
                </c:pt>
                <c:pt idx="8">
                  <c:v>0.76000000000000489</c:v>
                </c:pt>
                <c:pt idx="9">
                  <c:v>0.75000000000000444</c:v>
                </c:pt>
                <c:pt idx="10">
                  <c:v>0.75000000000000444</c:v>
                </c:pt>
                <c:pt idx="11">
                  <c:v>0.74000000000000365</c:v>
                </c:pt>
                <c:pt idx="12">
                  <c:v>0.72000000000000064</c:v>
                </c:pt>
                <c:pt idx="13">
                  <c:v>0.66000000000000558</c:v>
                </c:pt>
                <c:pt idx="14">
                  <c:v>0.6400000000000049</c:v>
                </c:pt>
                <c:pt idx="15">
                  <c:v>0.6400000000000049</c:v>
                </c:pt>
                <c:pt idx="16">
                  <c:v>0.63000000000000489</c:v>
                </c:pt>
                <c:pt idx="17">
                  <c:v>0.60000000000000064</c:v>
                </c:pt>
                <c:pt idx="18">
                  <c:v>0.58000000000000007</c:v>
                </c:pt>
                <c:pt idx="19">
                  <c:v>0.61000000000000065</c:v>
                </c:pt>
                <c:pt idx="20">
                  <c:v>0.61000000000000065</c:v>
                </c:pt>
                <c:pt idx="21">
                  <c:v>0.63000000000000489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E5-48C0-8A41-963C6B1A112E}"/>
            </c:ext>
          </c:extLst>
        </c:ser>
        <c:ser>
          <c:idx val="1"/>
          <c:order val="1"/>
          <c:tx>
            <c:strRef>
              <c:f>List1!$C$32</c:f>
              <c:strCache>
                <c:ptCount val="1"/>
                <c:pt idx="0">
                  <c:v>Tend to trust Government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List1!$A$33:$A$54</c:f>
              <c:strCache>
                <c:ptCount val="22"/>
                <c:pt idx="0">
                  <c:v>11/2003</c:v>
                </c:pt>
                <c:pt idx="1">
                  <c:v>10/2004</c:v>
                </c:pt>
                <c:pt idx="2">
                  <c:v>06/2005</c:v>
                </c:pt>
                <c:pt idx="3">
                  <c:v>10/2005</c:v>
                </c:pt>
                <c:pt idx="4">
                  <c:v>04/2006</c:v>
                </c:pt>
                <c:pt idx="5">
                  <c:v>09/2006</c:v>
                </c:pt>
                <c:pt idx="6">
                  <c:v>05/2007</c:v>
                </c:pt>
                <c:pt idx="7">
                  <c:v>10/2007</c:v>
                </c:pt>
                <c:pt idx="8">
                  <c:v>04/2008</c:v>
                </c:pt>
                <c:pt idx="9">
                  <c:v>10/2008</c:v>
                </c:pt>
                <c:pt idx="10">
                  <c:v>06/2009</c:v>
                </c:pt>
                <c:pt idx="11">
                  <c:v>11/2009</c:v>
                </c:pt>
                <c:pt idx="12">
                  <c:v>06/2010</c:v>
                </c:pt>
                <c:pt idx="13">
                  <c:v>05/2011</c:v>
                </c:pt>
                <c:pt idx="14">
                  <c:v>11/2011</c:v>
                </c:pt>
                <c:pt idx="15">
                  <c:v>05/2012</c:v>
                </c:pt>
                <c:pt idx="16">
                  <c:v>11/2012</c:v>
                </c:pt>
                <c:pt idx="17">
                  <c:v>05/2013</c:v>
                </c:pt>
                <c:pt idx="18">
                  <c:v>11/2013</c:v>
                </c:pt>
                <c:pt idx="19">
                  <c:v>06/2014</c:v>
                </c:pt>
                <c:pt idx="20">
                  <c:v>11/2014</c:v>
                </c:pt>
                <c:pt idx="21">
                  <c:v>05/2015</c:v>
                </c:pt>
              </c:strCache>
            </c:strRef>
          </c:cat>
          <c:val>
            <c:numRef>
              <c:f>List1!$C$33:$C$54</c:f>
              <c:numCache>
                <c:formatCode>0%</c:formatCode>
                <c:ptCount val="22"/>
                <c:pt idx="0">
                  <c:v>0.53</c:v>
                </c:pt>
                <c:pt idx="1">
                  <c:v>0.56000000000000005</c:v>
                </c:pt>
                <c:pt idx="2">
                  <c:v>0.55000000000000004</c:v>
                </c:pt>
                <c:pt idx="3">
                  <c:v>0.58000000000000007</c:v>
                </c:pt>
                <c:pt idx="4">
                  <c:v>0.56000000000000005</c:v>
                </c:pt>
                <c:pt idx="5">
                  <c:v>0.52</c:v>
                </c:pt>
                <c:pt idx="6">
                  <c:v>0.6700000000000057</c:v>
                </c:pt>
                <c:pt idx="7">
                  <c:v>0.56999999999999995</c:v>
                </c:pt>
                <c:pt idx="8">
                  <c:v>0.55000000000000004</c:v>
                </c:pt>
                <c:pt idx="9">
                  <c:v>0.60000000000000064</c:v>
                </c:pt>
                <c:pt idx="10">
                  <c:v>0.61000000000000065</c:v>
                </c:pt>
                <c:pt idx="11">
                  <c:v>0.56999999999999995</c:v>
                </c:pt>
                <c:pt idx="12">
                  <c:v>0.5</c:v>
                </c:pt>
                <c:pt idx="13">
                  <c:v>0.53</c:v>
                </c:pt>
                <c:pt idx="14">
                  <c:v>0.42000000000000032</c:v>
                </c:pt>
                <c:pt idx="15">
                  <c:v>0.44</c:v>
                </c:pt>
                <c:pt idx="16">
                  <c:v>0.42000000000000032</c:v>
                </c:pt>
                <c:pt idx="17">
                  <c:v>0.36000000000000032</c:v>
                </c:pt>
                <c:pt idx="18">
                  <c:v>0.4</c:v>
                </c:pt>
                <c:pt idx="19">
                  <c:v>0.46</c:v>
                </c:pt>
                <c:pt idx="20">
                  <c:v>0.5</c:v>
                </c:pt>
                <c:pt idx="21">
                  <c:v>0.55000000000000004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E5-48C0-8A41-963C6B1A1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981120"/>
        <c:axId val="134982656"/>
      </c:lineChart>
      <c:catAx>
        <c:axId val="1349811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34982656"/>
        <c:crosses val="autoZero"/>
        <c:auto val="1"/>
        <c:lblAlgn val="ctr"/>
        <c:lblOffset val="100"/>
        <c:noMultiLvlLbl val="0"/>
      </c:catAx>
      <c:valAx>
        <c:axId val="1349826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49811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Germany</a:t>
            </a:r>
          </a:p>
        </c:rich>
      </c:tx>
      <c:layout>
        <c:manualLayout>
          <c:xMode val="edge"/>
          <c:yMode val="edge"/>
          <c:x val="8.8437445319335228E-2"/>
          <c:y val="0.6556484933006677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4018372703412919E-2"/>
          <c:y val="2.7835739282589891E-2"/>
          <c:w val="0.87153718285214066"/>
          <c:h val="0.74570734059746624"/>
        </c:manualLayout>
      </c:layout>
      <c:lineChart>
        <c:grouping val="standard"/>
        <c:varyColors val="0"/>
        <c:ser>
          <c:idx val="0"/>
          <c:order val="0"/>
          <c:tx>
            <c:strRef>
              <c:f>List1!$B$57</c:f>
              <c:strCache>
                <c:ptCount val="1"/>
                <c:pt idx="0">
                  <c:v>Tend to trust Parliament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List1!$A$58:$A$79</c:f>
              <c:strCache>
                <c:ptCount val="22"/>
                <c:pt idx="0">
                  <c:v>11/2003</c:v>
                </c:pt>
                <c:pt idx="1">
                  <c:v>10/2004</c:v>
                </c:pt>
                <c:pt idx="2">
                  <c:v>06/2005</c:v>
                </c:pt>
                <c:pt idx="3">
                  <c:v>10/2005</c:v>
                </c:pt>
                <c:pt idx="4">
                  <c:v>04/2006</c:v>
                </c:pt>
                <c:pt idx="5">
                  <c:v>09/2006</c:v>
                </c:pt>
                <c:pt idx="6">
                  <c:v>05/2007</c:v>
                </c:pt>
                <c:pt idx="7">
                  <c:v>10/2007</c:v>
                </c:pt>
                <c:pt idx="8">
                  <c:v>04/2008</c:v>
                </c:pt>
                <c:pt idx="9">
                  <c:v>10/2008</c:v>
                </c:pt>
                <c:pt idx="10">
                  <c:v>06/2009</c:v>
                </c:pt>
                <c:pt idx="11">
                  <c:v>11/2009</c:v>
                </c:pt>
                <c:pt idx="12">
                  <c:v>06/2010</c:v>
                </c:pt>
                <c:pt idx="13">
                  <c:v>05/2011</c:v>
                </c:pt>
                <c:pt idx="14">
                  <c:v>11/2011</c:v>
                </c:pt>
                <c:pt idx="15">
                  <c:v>05/2012</c:v>
                </c:pt>
                <c:pt idx="16">
                  <c:v>11/2012</c:v>
                </c:pt>
                <c:pt idx="17">
                  <c:v>05/2013</c:v>
                </c:pt>
                <c:pt idx="18">
                  <c:v>11/2013</c:v>
                </c:pt>
                <c:pt idx="19">
                  <c:v>06/2014</c:v>
                </c:pt>
                <c:pt idx="20">
                  <c:v>11/2014</c:v>
                </c:pt>
                <c:pt idx="21">
                  <c:v>05/2015</c:v>
                </c:pt>
              </c:strCache>
            </c:strRef>
          </c:cat>
          <c:val>
            <c:numRef>
              <c:f>List1!$B$58:$B$79</c:f>
              <c:numCache>
                <c:formatCode>0%</c:formatCode>
                <c:ptCount val="22"/>
                <c:pt idx="0">
                  <c:v>0.31000000000000227</c:v>
                </c:pt>
                <c:pt idx="1">
                  <c:v>0.39000000000000257</c:v>
                </c:pt>
                <c:pt idx="2">
                  <c:v>0.35000000000000031</c:v>
                </c:pt>
                <c:pt idx="3">
                  <c:v>0.36000000000000032</c:v>
                </c:pt>
                <c:pt idx="4">
                  <c:v>0.4</c:v>
                </c:pt>
                <c:pt idx="5">
                  <c:v>0.31000000000000227</c:v>
                </c:pt>
                <c:pt idx="6">
                  <c:v>0.51</c:v>
                </c:pt>
                <c:pt idx="7">
                  <c:v>0.41000000000000031</c:v>
                </c:pt>
                <c:pt idx="8">
                  <c:v>0.41000000000000031</c:v>
                </c:pt>
                <c:pt idx="9">
                  <c:v>0.41000000000000031</c:v>
                </c:pt>
                <c:pt idx="10">
                  <c:v>0.46</c:v>
                </c:pt>
                <c:pt idx="11">
                  <c:v>0.45</c:v>
                </c:pt>
                <c:pt idx="12">
                  <c:v>0.39000000000000257</c:v>
                </c:pt>
                <c:pt idx="13">
                  <c:v>0.46</c:v>
                </c:pt>
                <c:pt idx="14">
                  <c:v>0.42000000000000032</c:v>
                </c:pt>
                <c:pt idx="15">
                  <c:v>0.46</c:v>
                </c:pt>
                <c:pt idx="16">
                  <c:v>0.46</c:v>
                </c:pt>
                <c:pt idx="17">
                  <c:v>0.47000000000000008</c:v>
                </c:pt>
                <c:pt idx="18">
                  <c:v>0.44</c:v>
                </c:pt>
                <c:pt idx="19">
                  <c:v>0.51</c:v>
                </c:pt>
                <c:pt idx="20">
                  <c:v>0.49000000000000032</c:v>
                </c:pt>
                <c:pt idx="21">
                  <c:v>0.53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79-4B20-8231-EAD152758AD9}"/>
            </c:ext>
          </c:extLst>
        </c:ser>
        <c:ser>
          <c:idx val="1"/>
          <c:order val="1"/>
          <c:tx>
            <c:strRef>
              <c:f>List1!$C$57</c:f>
              <c:strCache>
                <c:ptCount val="1"/>
                <c:pt idx="0">
                  <c:v>Tend to trust Government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List1!$A$58:$A$79</c:f>
              <c:strCache>
                <c:ptCount val="22"/>
                <c:pt idx="0">
                  <c:v>11/2003</c:v>
                </c:pt>
                <c:pt idx="1">
                  <c:v>10/2004</c:v>
                </c:pt>
                <c:pt idx="2">
                  <c:v>06/2005</c:v>
                </c:pt>
                <c:pt idx="3">
                  <c:v>10/2005</c:v>
                </c:pt>
                <c:pt idx="4">
                  <c:v>04/2006</c:v>
                </c:pt>
                <c:pt idx="5">
                  <c:v>09/2006</c:v>
                </c:pt>
                <c:pt idx="6">
                  <c:v>05/2007</c:v>
                </c:pt>
                <c:pt idx="7">
                  <c:v>10/2007</c:v>
                </c:pt>
                <c:pt idx="8">
                  <c:v>04/2008</c:v>
                </c:pt>
                <c:pt idx="9">
                  <c:v>10/2008</c:v>
                </c:pt>
                <c:pt idx="10">
                  <c:v>06/2009</c:v>
                </c:pt>
                <c:pt idx="11">
                  <c:v>11/2009</c:v>
                </c:pt>
                <c:pt idx="12">
                  <c:v>06/2010</c:v>
                </c:pt>
                <c:pt idx="13">
                  <c:v>05/2011</c:v>
                </c:pt>
                <c:pt idx="14">
                  <c:v>11/2011</c:v>
                </c:pt>
                <c:pt idx="15">
                  <c:v>05/2012</c:v>
                </c:pt>
                <c:pt idx="16">
                  <c:v>11/2012</c:v>
                </c:pt>
                <c:pt idx="17">
                  <c:v>05/2013</c:v>
                </c:pt>
                <c:pt idx="18">
                  <c:v>11/2013</c:v>
                </c:pt>
                <c:pt idx="19">
                  <c:v>06/2014</c:v>
                </c:pt>
                <c:pt idx="20">
                  <c:v>11/2014</c:v>
                </c:pt>
                <c:pt idx="21">
                  <c:v>05/2015</c:v>
                </c:pt>
              </c:strCache>
            </c:strRef>
          </c:cat>
          <c:val>
            <c:numRef>
              <c:f>List1!$C$58:$C$79</c:f>
              <c:numCache>
                <c:formatCode>0%</c:formatCode>
                <c:ptCount val="22"/>
                <c:pt idx="0">
                  <c:v>0.24000000000000021</c:v>
                </c:pt>
                <c:pt idx="1">
                  <c:v>0.33000000000000285</c:v>
                </c:pt>
                <c:pt idx="2">
                  <c:v>0.27</c:v>
                </c:pt>
                <c:pt idx="3">
                  <c:v>0.28000000000000008</c:v>
                </c:pt>
                <c:pt idx="4">
                  <c:v>0.39000000000000257</c:v>
                </c:pt>
                <c:pt idx="5">
                  <c:v>0.27</c:v>
                </c:pt>
                <c:pt idx="6">
                  <c:v>0.49000000000000032</c:v>
                </c:pt>
                <c:pt idx="7">
                  <c:v>0.4</c:v>
                </c:pt>
                <c:pt idx="8">
                  <c:v>0.36000000000000032</c:v>
                </c:pt>
                <c:pt idx="9">
                  <c:v>0.42000000000000032</c:v>
                </c:pt>
                <c:pt idx="10">
                  <c:v>0.45</c:v>
                </c:pt>
                <c:pt idx="11">
                  <c:v>0.4</c:v>
                </c:pt>
                <c:pt idx="12">
                  <c:v>0.32000000000000256</c:v>
                </c:pt>
                <c:pt idx="13">
                  <c:v>0.4</c:v>
                </c:pt>
                <c:pt idx="14">
                  <c:v>0.32000000000000256</c:v>
                </c:pt>
                <c:pt idx="15">
                  <c:v>0.39000000000000257</c:v>
                </c:pt>
                <c:pt idx="16">
                  <c:v>0.41000000000000031</c:v>
                </c:pt>
                <c:pt idx="17">
                  <c:v>0.44</c:v>
                </c:pt>
                <c:pt idx="18">
                  <c:v>0.3800000000000025</c:v>
                </c:pt>
                <c:pt idx="19">
                  <c:v>0.48000000000000032</c:v>
                </c:pt>
                <c:pt idx="20">
                  <c:v>0.48000000000000032</c:v>
                </c:pt>
                <c:pt idx="21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79-4B20-8231-EAD152758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414144"/>
        <c:axId val="135415680"/>
      </c:lineChart>
      <c:catAx>
        <c:axId val="135414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5415680"/>
        <c:crosses val="autoZero"/>
        <c:auto val="1"/>
        <c:lblAlgn val="ctr"/>
        <c:lblOffset val="100"/>
        <c:noMultiLvlLbl val="0"/>
      </c:catAx>
      <c:valAx>
        <c:axId val="1354156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54141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dirty="0" err="1"/>
              <a:t>Poland</a:t>
            </a:r>
            <a:endParaRPr lang="cs-CZ" dirty="0"/>
          </a:p>
        </c:rich>
      </c:tx>
      <c:layout>
        <c:manualLayout>
          <c:xMode val="edge"/>
          <c:yMode val="edge"/>
          <c:x val="9.6777777777777782E-2"/>
          <c:y val="0.648148148148151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7907261592300968E-2"/>
          <c:y val="4.468759113444204E-2"/>
          <c:w val="0.81484973753281342"/>
          <c:h val="0.70470581802275034"/>
        </c:manualLayout>
      </c:layout>
      <c:lineChart>
        <c:grouping val="standard"/>
        <c:varyColors val="0"/>
        <c:ser>
          <c:idx val="0"/>
          <c:order val="0"/>
          <c:tx>
            <c:strRef>
              <c:f>List1!$B$575</c:f>
              <c:strCache>
                <c:ptCount val="1"/>
                <c:pt idx="0">
                  <c:v>Tend to trust Parliament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List1!$A$576:$A$596</c:f>
              <c:strCache>
                <c:ptCount val="21"/>
                <c:pt idx="0">
                  <c:v>10/2004</c:v>
                </c:pt>
                <c:pt idx="1">
                  <c:v>06/2005</c:v>
                </c:pt>
                <c:pt idx="2">
                  <c:v>10/2005</c:v>
                </c:pt>
                <c:pt idx="3">
                  <c:v>04/2006</c:v>
                </c:pt>
                <c:pt idx="4">
                  <c:v>09/2006</c:v>
                </c:pt>
                <c:pt idx="5">
                  <c:v>05/2007</c:v>
                </c:pt>
                <c:pt idx="6">
                  <c:v>10/2007</c:v>
                </c:pt>
                <c:pt idx="7">
                  <c:v>04/2008</c:v>
                </c:pt>
                <c:pt idx="8">
                  <c:v>10/2008</c:v>
                </c:pt>
                <c:pt idx="9">
                  <c:v>06/2009</c:v>
                </c:pt>
                <c:pt idx="10">
                  <c:v>11/2009</c:v>
                </c:pt>
                <c:pt idx="11">
                  <c:v>06/2010</c:v>
                </c:pt>
                <c:pt idx="12">
                  <c:v>05/2011</c:v>
                </c:pt>
                <c:pt idx="13">
                  <c:v>11/2011</c:v>
                </c:pt>
                <c:pt idx="14">
                  <c:v>05/2012</c:v>
                </c:pt>
                <c:pt idx="15">
                  <c:v>11/2012</c:v>
                </c:pt>
                <c:pt idx="16">
                  <c:v>05/2013</c:v>
                </c:pt>
                <c:pt idx="17">
                  <c:v>11/2013</c:v>
                </c:pt>
                <c:pt idx="18">
                  <c:v>06/2014</c:v>
                </c:pt>
                <c:pt idx="19">
                  <c:v>11/2014</c:v>
                </c:pt>
                <c:pt idx="20">
                  <c:v>05/2015</c:v>
                </c:pt>
              </c:strCache>
            </c:strRef>
          </c:cat>
          <c:val>
            <c:numRef>
              <c:f>List1!$B$576:$B$596</c:f>
              <c:numCache>
                <c:formatCode>0%</c:formatCode>
                <c:ptCount val="21"/>
                <c:pt idx="0">
                  <c:v>8.0000000000000043E-2</c:v>
                </c:pt>
                <c:pt idx="1">
                  <c:v>8.0000000000000043E-2</c:v>
                </c:pt>
                <c:pt idx="2">
                  <c:v>0.12000000000000002</c:v>
                </c:pt>
                <c:pt idx="3">
                  <c:v>0.13</c:v>
                </c:pt>
                <c:pt idx="4">
                  <c:v>0.11</c:v>
                </c:pt>
                <c:pt idx="5">
                  <c:v>0.15000000000000024</c:v>
                </c:pt>
                <c:pt idx="6">
                  <c:v>0.1</c:v>
                </c:pt>
                <c:pt idx="7">
                  <c:v>0.16</c:v>
                </c:pt>
                <c:pt idx="8">
                  <c:v>0.13</c:v>
                </c:pt>
                <c:pt idx="9">
                  <c:v>0.18000000000000024</c:v>
                </c:pt>
                <c:pt idx="10">
                  <c:v>0.11</c:v>
                </c:pt>
                <c:pt idx="11">
                  <c:v>0.24000000000000021</c:v>
                </c:pt>
                <c:pt idx="12">
                  <c:v>0.26</c:v>
                </c:pt>
                <c:pt idx="13">
                  <c:v>0.25</c:v>
                </c:pt>
                <c:pt idx="14">
                  <c:v>0.18000000000000024</c:v>
                </c:pt>
                <c:pt idx="15">
                  <c:v>0.2</c:v>
                </c:pt>
                <c:pt idx="16">
                  <c:v>0.13</c:v>
                </c:pt>
                <c:pt idx="17">
                  <c:v>0.17</c:v>
                </c:pt>
                <c:pt idx="18">
                  <c:v>0.2</c:v>
                </c:pt>
                <c:pt idx="19">
                  <c:v>0.21000000000000021</c:v>
                </c:pt>
                <c:pt idx="20">
                  <c:v>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0E-4EBC-AC43-BF81FEEDF4EB}"/>
            </c:ext>
          </c:extLst>
        </c:ser>
        <c:ser>
          <c:idx val="1"/>
          <c:order val="1"/>
          <c:tx>
            <c:strRef>
              <c:f>List1!$C$575</c:f>
              <c:strCache>
                <c:ptCount val="1"/>
                <c:pt idx="0">
                  <c:v>Tend to trust Government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List1!$A$576:$A$596</c:f>
              <c:strCache>
                <c:ptCount val="21"/>
                <c:pt idx="0">
                  <c:v>10/2004</c:v>
                </c:pt>
                <c:pt idx="1">
                  <c:v>06/2005</c:v>
                </c:pt>
                <c:pt idx="2">
                  <c:v>10/2005</c:v>
                </c:pt>
                <c:pt idx="3">
                  <c:v>04/2006</c:v>
                </c:pt>
                <c:pt idx="4">
                  <c:v>09/2006</c:v>
                </c:pt>
                <c:pt idx="5">
                  <c:v>05/2007</c:v>
                </c:pt>
                <c:pt idx="6">
                  <c:v>10/2007</c:v>
                </c:pt>
                <c:pt idx="7">
                  <c:v>04/2008</c:v>
                </c:pt>
                <c:pt idx="8">
                  <c:v>10/2008</c:v>
                </c:pt>
                <c:pt idx="9">
                  <c:v>06/2009</c:v>
                </c:pt>
                <c:pt idx="10">
                  <c:v>11/2009</c:v>
                </c:pt>
                <c:pt idx="11">
                  <c:v>06/2010</c:v>
                </c:pt>
                <c:pt idx="12">
                  <c:v>05/2011</c:v>
                </c:pt>
                <c:pt idx="13">
                  <c:v>11/2011</c:v>
                </c:pt>
                <c:pt idx="14">
                  <c:v>05/2012</c:v>
                </c:pt>
                <c:pt idx="15">
                  <c:v>11/2012</c:v>
                </c:pt>
                <c:pt idx="16">
                  <c:v>05/2013</c:v>
                </c:pt>
                <c:pt idx="17">
                  <c:v>11/2013</c:v>
                </c:pt>
                <c:pt idx="18">
                  <c:v>06/2014</c:v>
                </c:pt>
                <c:pt idx="19">
                  <c:v>11/2014</c:v>
                </c:pt>
                <c:pt idx="20">
                  <c:v>05/2015</c:v>
                </c:pt>
              </c:strCache>
            </c:strRef>
          </c:cat>
          <c:val>
            <c:numRef>
              <c:f>List1!$C$576:$C$596</c:f>
              <c:numCache>
                <c:formatCode>0%</c:formatCode>
                <c:ptCount val="21"/>
                <c:pt idx="0">
                  <c:v>0.13</c:v>
                </c:pt>
                <c:pt idx="1">
                  <c:v>0.11</c:v>
                </c:pt>
                <c:pt idx="2">
                  <c:v>0.14000000000000001</c:v>
                </c:pt>
                <c:pt idx="3">
                  <c:v>0.22</c:v>
                </c:pt>
                <c:pt idx="4">
                  <c:v>0.15000000000000024</c:v>
                </c:pt>
                <c:pt idx="5">
                  <c:v>0.18000000000000024</c:v>
                </c:pt>
                <c:pt idx="6">
                  <c:v>0.17</c:v>
                </c:pt>
                <c:pt idx="7">
                  <c:v>0.26</c:v>
                </c:pt>
                <c:pt idx="8">
                  <c:v>0.2</c:v>
                </c:pt>
                <c:pt idx="9">
                  <c:v>0.21000000000000021</c:v>
                </c:pt>
                <c:pt idx="10">
                  <c:v>0.16</c:v>
                </c:pt>
                <c:pt idx="11">
                  <c:v>0.28000000000000008</c:v>
                </c:pt>
                <c:pt idx="12">
                  <c:v>0.29000000000000031</c:v>
                </c:pt>
                <c:pt idx="13">
                  <c:v>0.28000000000000008</c:v>
                </c:pt>
                <c:pt idx="14">
                  <c:v>0.2</c:v>
                </c:pt>
                <c:pt idx="15">
                  <c:v>0.23</c:v>
                </c:pt>
                <c:pt idx="16">
                  <c:v>0.14000000000000001</c:v>
                </c:pt>
                <c:pt idx="17">
                  <c:v>0.19</c:v>
                </c:pt>
                <c:pt idx="18">
                  <c:v>0.22</c:v>
                </c:pt>
                <c:pt idx="19">
                  <c:v>0.26</c:v>
                </c:pt>
                <c:pt idx="20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0E-4EBC-AC43-BF81FEEDF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445504"/>
        <c:axId val="135336704"/>
      </c:lineChart>
      <c:catAx>
        <c:axId val="1354455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35336704"/>
        <c:crosses val="autoZero"/>
        <c:auto val="1"/>
        <c:lblAlgn val="ctr"/>
        <c:lblOffset val="100"/>
        <c:noMultiLvlLbl val="0"/>
      </c:catAx>
      <c:valAx>
        <c:axId val="1353367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54455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dirty="0" err="1"/>
              <a:t>Slovakia</a:t>
            </a:r>
            <a:endParaRPr lang="cs-CZ" dirty="0"/>
          </a:p>
        </c:rich>
      </c:tx>
      <c:layout>
        <c:manualLayout>
          <c:xMode val="edge"/>
          <c:yMode val="edge"/>
          <c:x val="9.5854111986001744E-2"/>
          <c:y val="0.6342592592592596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7907261592300968E-2"/>
          <c:y val="3.0215149241683212E-2"/>
          <c:w val="0.84653718285214041"/>
          <c:h val="0.70577318460192451"/>
        </c:manualLayout>
      </c:layout>
      <c:lineChart>
        <c:grouping val="standard"/>
        <c:varyColors val="0"/>
        <c:ser>
          <c:idx val="0"/>
          <c:order val="0"/>
          <c:tx>
            <c:strRef>
              <c:f>List1!$B$623</c:f>
              <c:strCache>
                <c:ptCount val="1"/>
                <c:pt idx="0">
                  <c:v>Tend to trust Parliament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List1!$A$624:$A$644</c:f>
              <c:strCache>
                <c:ptCount val="21"/>
                <c:pt idx="0">
                  <c:v>10/2004</c:v>
                </c:pt>
                <c:pt idx="1">
                  <c:v>06/2005</c:v>
                </c:pt>
                <c:pt idx="2">
                  <c:v>10/2005</c:v>
                </c:pt>
                <c:pt idx="3">
                  <c:v>04/2006</c:v>
                </c:pt>
                <c:pt idx="4">
                  <c:v>09/2006</c:v>
                </c:pt>
                <c:pt idx="5">
                  <c:v>05/2007</c:v>
                </c:pt>
                <c:pt idx="6">
                  <c:v>10/2007</c:v>
                </c:pt>
                <c:pt idx="7">
                  <c:v>04/2008</c:v>
                </c:pt>
                <c:pt idx="8">
                  <c:v>10/2008</c:v>
                </c:pt>
                <c:pt idx="9">
                  <c:v>06/2009</c:v>
                </c:pt>
                <c:pt idx="10">
                  <c:v>11/2009</c:v>
                </c:pt>
                <c:pt idx="11">
                  <c:v>06/2010</c:v>
                </c:pt>
                <c:pt idx="12">
                  <c:v>05/2011</c:v>
                </c:pt>
                <c:pt idx="13">
                  <c:v>11/2011</c:v>
                </c:pt>
                <c:pt idx="14">
                  <c:v>05/2012</c:v>
                </c:pt>
                <c:pt idx="15">
                  <c:v>11/2012</c:v>
                </c:pt>
                <c:pt idx="16">
                  <c:v>05/2013</c:v>
                </c:pt>
                <c:pt idx="17">
                  <c:v>11/2013</c:v>
                </c:pt>
                <c:pt idx="18">
                  <c:v>06/2014</c:v>
                </c:pt>
                <c:pt idx="19">
                  <c:v>11/2014</c:v>
                </c:pt>
                <c:pt idx="20">
                  <c:v>05/2015</c:v>
                </c:pt>
              </c:strCache>
            </c:strRef>
          </c:cat>
          <c:val>
            <c:numRef>
              <c:f>List1!$B$624:$B$644</c:f>
              <c:numCache>
                <c:formatCode>0%</c:formatCode>
                <c:ptCount val="21"/>
                <c:pt idx="0">
                  <c:v>0.25</c:v>
                </c:pt>
                <c:pt idx="1">
                  <c:v>0.23</c:v>
                </c:pt>
                <c:pt idx="2">
                  <c:v>0.2</c:v>
                </c:pt>
                <c:pt idx="3">
                  <c:v>0.27</c:v>
                </c:pt>
                <c:pt idx="4">
                  <c:v>0.38000000000000228</c:v>
                </c:pt>
                <c:pt idx="5">
                  <c:v>0.39000000000000234</c:v>
                </c:pt>
                <c:pt idx="6">
                  <c:v>0.37000000000000038</c:v>
                </c:pt>
                <c:pt idx="7">
                  <c:v>0.34</c:v>
                </c:pt>
                <c:pt idx="8">
                  <c:v>0.41000000000000031</c:v>
                </c:pt>
                <c:pt idx="9">
                  <c:v>0.38000000000000228</c:v>
                </c:pt>
                <c:pt idx="10">
                  <c:v>0.35000000000000031</c:v>
                </c:pt>
                <c:pt idx="11">
                  <c:v>0.38000000000000228</c:v>
                </c:pt>
                <c:pt idx="12">
                  <c:v>0.36000000000000032</c:v>
                </c:pt>
                <c:pt idx="13">
                  <c:v>0.25</c:v>
                </c:pt>
                <c:pt idx="14">
                  <c:v>0.39000000000000234</c:v>
                </c:pt>
                <c:pt idx="15">
                  <c:v>0.30000000000000032</c:v>
                </c:pt>
                <c:pt idx="16">
                  <c:v>0.28000000000000008</c:v>
                </c:pt>
                <c:pt idx="17">
                  <c:v>0.28000000000000008</c:v>
                </c:pt>
                <c:pt idx="18">
                  <c:v>0.19</c:v>
                </c:pt>
                <c:pt idx="19">
                  <c:v>0.26</c:v>
                </c:pt>
                <c:pt idx="20">
                  <c:v>0.28000000000000008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17-4F71-B8FB-A9D7638600F4}"/>
            </c:ext>
          </c:extLst>
        </c:ser>
        <c:ser>
          <c:idx val="1"/>
          <c:order val="1"/>
          <c:tx>
            <c:strRef>
              <c:f>List1!$C$623</c:f>
              <c:strCache>
                <c:ptCount val="1"/>
                <c:pt idx="0">
                  <c:v>Tend to trust Government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List1!$A$624:$A$644</c:f>
              <c:strCache>
                <c:ptCount val="21"/>
                <c:pt idx="0">
                  <c:v>10/2004</c:v>
                </c:pt>
                <c:pt idx="1">
                  <c:v>06/2005</c:v>
                </c:pt>
                <c:pt idx="2">
                  <c:v>10/2005</c:v>
                </c:pt>
                <c:pt idx="3">
                  <c:v>04/2006</c:v>
                </c:pt>
                <c:pt idx="4">
                  <c:v>09/2006</c:v>
                </c:pt>
                <c:pt idx="5">
                  <c:v>05/2007</c:v>
                </c:pt>
                <c:pt idx="6">
                  <c:v>10/2007</c:v>
                </c:pt>
                <c:pt idx="7">
                  <c:v>04/2008</c:v>
                </c:pt>
                <c:pt idx="8">
                  <c:v>10/2008</c:v>
                </c:pt>
                <c:pt idx="9">
                  <c:v>06/2009</c:v>
                </c:pt>
                <c:pt idx="10">
                  <c:v>11/2009</c:v>
                </c:pt>
                <c:pt idx="11">
                  <c:v>06/2010</c:v>
                </c:pt>
                <c:pt idx="12">
                  <c:v>05/2011</c:v>
                </c:pt>
                <c:pt idx="13">
                  <c:v>11/2011</c:v>
                </c:pt>
                <c:pt idx="14">
                  <c:v>05/2012</c:v>
                </c:pt>
                <c:pt idx="15">
                  <c:v>11/2012</c:v>
                </c:pt>
                <c:pt idx="16">
                  <c:v>05/2013</c:v>
                </c:pt>
                <c:pt idx="17">
                  <c:v>11/2013</c:v>
                </c:pt>
                <c:pt idx="18">
                  <c:v>06/2014</c:v>
                </c:pt>
                <c:pt idx="19">
                  <c:v>11/2014</c:v>
                </c:pt>
                <c:pt idx="20">
                  <c:v>05/2015</c:v>
                </c:pt>
              </c:strCache>
            </c:strRef>
          </c:cat>
          <c:val>
            <c:numRef>
              <c:f>List1!$C$624:$C$644</c:f>
              <c:numCache>
                <c:formatCode>0%</c:formatCode>
                <c:ptCount val="21"/>
                <c:pt idx="0">
                  <c:v>0.22</c:v>
                </c:pt>
                <c:pt idx="1">
                  <c:v>0.22</c:v>
                </c:pt>
                <c:pt idx="2">
                  <c:v>0.18000000000000024</c:v>
                </c:pt>
                <c:pt idx="3">
                  <c:v>0.21000000000000021</c:v>
                </c:pt>
                <c:pt idx="4">
                  <c:v>0.39000000000000234</c:v>
                </c:pt>
                <c:pt idx="5">
                  <c:v>0.42000000000000032</c:v>
                </c:pt>
                <c:pt idx="6">
                  <c:v>0.4</c:v>
                </c:pt>
                <c:pt idx="7">
                  <c:v>0.37000000000000038</c:v>
                </c:pt>
                <c:pt idx="8">
                  <c:v>0.46</c:v>
                </c:pt>
                <c:pt idx="9">
                  <c:v>0.38000000000000228</c:v>
                </c:pt>
                <c:pt idx="10">
                  <c:v>0.36000000000000032</c:v>
                </c:pt>
                <c:pt idx="11">
                  <c:v>0.38000000000000228</c:v>
                </c:pt>
                <c:pt idx="12">
                  <c:v>0.36000000000000032</c:v>
                </c:pt>
                <c:pt idx="13">
                  <c:v>0.21000000000000021</c:v>
                </c:pt>
                <c:pt idx="14">
                  <c:v>0.43000000000000038</c:v>
                </c:pt>
                <c:pt idx="15">
                  <c:v>0.32000000000000234</c:v>
                </c:pt>
                <c:pt idx="16">
                  <c:v>0.28000000000000008</c:v>
                </c:pt>
                <c:pt idx="17">
                  <c:v>0.29000000000000031</c:v>
                </c:pt>
                <c:pt idx="18">
                  <c:v>0.2</c:v>
                </c:pt>
                <c:pt idx="19">
                  <c:v>0.27</c:v>
                </c:pt>
                <c:pt idx="20">
                  <c:v>0.29000000000000031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17-4F71-B8FB-A9D763860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366528"/>
        <c:axId val="135368064"/>
      </c:lineChart>
      <c:catAx>
        <c:axId val="1353665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35368064"/>
        <c:crosses val="autoZero"/>
        <c:auto val="1"/>
        <c:lblAlgn val="ctr"/>
        <c:lblOffset val="100"/>
        <c:noMultiLvlLbl val="0"/>
      </c:catAx>
      <c:valAx>
        <c:axId val="1353680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53665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dirty="0" err="1"/>
              <a:t>Czech</a:t>
            </a:r>
            <a:r>
              <a:rPr lang="cs-CZ" dirty="0"/>
              <a:t> </a:t>
            </a:r>
            <a:r>
              <a:rPr lang="cs-CZ" dirty="0" err="1"/>
              <a:t>Republic</a:t>
            </a:r>
            <a:endParaRPr lang="cs-CZ" dirty="0"/>
          </a:p>
        </c:rich>
      </c:tx>
      <c:layout>
        <c:manualLayout>
          <c:xMode val="edge"/>
          <c:yMode val="edge"/>
          <c:x val="9.510411198600173E-2"/>
          <c:y val="0.6666668003799597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7907261592300968E-2"/>
          <c:y val="3.0630640026700084E-2"/>
          <c:w val="0.84653718285214041"/>
          <c:h val="0.7423486579464238"/>
        </c:manualLayout>
      </c:layout>
      <c:lineChart>
        <c:grouping val="standard"/>
        <c:varyColors val="0"/>
        <c:ser>
          <c:idx val="0"/>
          <c:order val="0"/>
          <c:tx>
            <c:strRef>
              <c:f>List1!$B$407</c:f>
              <c:strCache>
                <c:ptCount val="1"/>
                <c:pt idx="0">
                  <c:v>Tend to trust Parliament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List1!$A$408:$A$428</c:f>
              <c:strCache>
                <c:ptCount val="21"/>
                <c:pt idx="0">
                  <c:v>10/2004</c:v>
                </c:pt>
                <c:pt idx="1">
                  <c:v>06/2005</c:v>
                </c:pt>
                <c:pt idx="2">
                  <c:v>10/2005</c:v>
                </c:pt>
                <c:pt idx="3">
                  <c:v>04/2006</c:v>
                </c:pt>
                <c:pt idx="4">
                  <c:v>09/2006</c:v>
                </c:pt>
                <c:pt idx="5">
                  <c:v>05/2007</c:v>
                </c:pt>
                <c:pt idx="6">
                  <c:v>10/2007</c:v>
                </c:pt>
                <c:pt idx="7">
                  <c:v>04/2008</c:v>
                </c:pt>
                <c:pt idx="8">
                  <c:v>10/2008</c:v>
                </c:pt>
                <c:pt idx="9">
                  <c:v>06/2009</c:v>
                </c:pt>
                <c:pt idx="10">
                  <c:v>11/2009</c:v>
                </c:pt>
                <c:pt idx="11">
                  <c:v>06/2010</c:v>
                </c:pt>
                <c:pt idx="12">
                  <c:v>05/2011</c:v>
                </c:pt>
                <c:pt idx="13">
                  <c:v>11/2011</c:v>
                </c:pt>
                <c:pt idx="14">
                  <c:v>05/2012</c:v>
                </c:pt>
                <c:pt idx="15">
                  <c:v>11/2012</c:v>
                </c:pt>
                <c:pt idx="16">
                  <c:v>05/2013</c:v>
                </c:pt>
                <c:pt idx="17">
                  <c:v>11/2013</c:v>
                </c:pt>
                <c:pt idx="18">
                  <c:v>06/2014</c:v>
                </c:pt>
                <c:pt idx="19">
                  <c:v>11/2014</c:v>
                </c:pt>
                <c:pt idx="20">
                  <c:v>05/2015</c:v>
                </c:pt>
              </c:strCache>
            </c:strRef>
          </c:cat>
          <c:val>
            <c:numRef>
              <c:f>List1!$B$408:$B$428</c:f>
              <c:numCache>
                <c:formatCode>0%</c:formatCode>
                <c:ptCount val="21"/>
                <c:pt idx="0">
                  <c:v>0.18000000000000024</c:v>
                </c:pt>
                <c:pt idx="1">
                  <c:v>0.17</c:v>
                </c:pt>
                <c:pt idx="2">
                  <c:v>0.16000000000000014</c:v>
                </c:pt>
                <c:pt idx="3">
                  <c:v>0.22000000000000014</c:v>
                </c:pt>
                <c:pt idx="4">
                  <c:v>0.19000000000000014</c:v>
                </c:pt>
                <c:pt idx="5">
                  <c:v>0.21000000000000021</c:v>
                </c:pt>
                <c:pt idx="6">
                  <c:v>0.16000000000000014</c:v>
                </c:pt>
                <c:pt idx="7">
                  <c:v>0.16000000000000014</c:v>
                </c:pt>
                <c:pt idx="8">
                  <c:v>0.16000000000000014</c:v>
                </c:pt>
                <c:pt idx="9">
                  <c:v>0.2</c:v>
                </c:pt>
                <c:pt idx="10">
                  <c:v>0.15000000000000024</c:v>
                </c:pt>
                <c:pt idx="11">
                  <c:v>0.12000000000000002</c:v>
                </c:pt>
                <c:pt idx="12">
                  <c:v>0.12000000000000002</c:v>
                </c:pt>
                <c:pt idx="13">
                  <c:v>0.11000000000000007</c:v>
                </c:pt>
                <c:pt idx="14">
                  <c:v>9.0000000000000066E-2</c:v>
                </c:pt>
                <c:pt idx="15">
                  <c:v>9.0000000000000066E-2</c:v>
                </c:pt>
                <c:pt idx="16">
                  <c:v>0.11000000000000007</c:v>
                </c:pt>
                <c:pt idx="17">
                  <c:v>0.12000000000000002</c:v>
                </c:pt>
                <c:pt idx="18">
                  <c:v>0.15000000000000024</c:v>
                </c:pt>
                <c:pt idx="19">
                  <c:v>0.17</c:v>
                </c:pt>
                <c:pt idx="20">
                  <c:v>0.13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96-4295-B80A-9F0A150CA5CA}"/>
            </c:ext>
          </c:extLst>
        </c:ser>
        <c:ser>
          <c:idx val="1"/>
          <c:order val="1"/>
          <c:tx>
            <c:strRef>
              <c:f>List1!$C$407</c:f>
              <c:strCache>
                <c:ptCount val="1"/>
                <c:pt idx="0">
                  <c:v>Tend to trust Government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List1!$A$408:$A$428</c:f>
              <c:strCache>
                <c:ptCount val="21"/>
                <c:pt idx="0">
                  <c:v>10/2004</c:v>
                </c:pt>
                <c:pt idx="1">
                  <c:v>06/2005</c:v>
                </c:pt>
                <c:pt idx="2">
                  <c:v>10/2005</c:v>
                </c:pt>
                <c:pt idx="3">
                  <c:v>04/2006</c:v>
                </c:pt>
                <c:pt idx="4">
                  <c:v>09/2006</c:v>
                </c:pt>
                <c:pt idx="5">
                  <c:v>05/2007</c:v>
                </c:pt>
                <c:pt idx="6">
                  <c:v>10/2007</c:v>
                </c:pt>
                <c:pt idx="7">
                  <c:v>04/2008</c:v>
                </c:pt>
                <c:pt idx="8">
                  <c:v>10/2008</c:v>
                </c:pt>
                <c:pt idx="9">
                  <c:v>06/2009</c:v>
                </c:pt>
                <c:pt idx="10">
                  <c:v>11/2009</c:v>
                </c:pt>
                <c:pt idx="11">
                  <c:v>06/2010</c:v>
                </c:pt>
                <c:pt idx="12">
                  <c:v>05/2011</c:v>
                </c:pt>
                <c:pt idx="13">
                  <c:v>11/2011</c:v>
                </c:pt>
                <c:pt idx="14">
                  <c:v>05/2012</c:v>
                </c:pt>
                <c:pt idx="15">
                  <c:v>11/2012</c:v>
                </c:pt>
                <c:pt idx="16">
                  <c:v>05/2013</c:v>
                </c:pt>
                <c:pt idx="17">
                  <c:v>11/2013</c:v>
                </c:pt>
                <c:pt idx="18">
                  <c:v>06/2014</c:v>
                </c:pt>
                <c:pt idx="19">
                  <c:v>11/2014</c:v>
                </c:pt>
                <c:pt idx="20">
                  <c:v>05/2015</c:v>
                </c:pt>
              </c:strCache>
            </c:strRef>
          </c:cat>
          <c:val>
            <c:numRef>
              <c:f>List1!$C$408:$C$428</c:f>
              <c:numCache>
                <c:formatCode>0%</c:formatCode>
                <c:ptCount val="21"/>
                <c:pt idx="0">
                  <c:v>0.27</c:v>
                </c:pt>
                <c:pt idx="1">
                  <c:v>0.23</c:v>
                </c:pt>
                <c:pt idx="2">
                  <c:v>0.26</c:v>
                </c:pt>
                <c:pt idx="3">
                  <c:v>0.34000000000000041</c:v>
                </c:pt>
                <c:pt idx="4">
                  <c:v>0.27</c:v>
                </c:pt>
                <c:pt idx="5">
                  <c:v>0.27</c:v>
                </c:pt>
                <c:pt idx="6">
                  <c:v>0.21000000000000021</c:v>
                </c:pt>
                <c:pt idx="7">
                  <c:v>0.21000000000000021</c:v>
                </c:pt>
                <c:pt idx="8">
                  <c:v>0.2</c:v>
                </c:pt>
                <c:pt idx="9">
                  <c:v>0.28000000000000008</c:v>
                </c:pt>
                <c:pt idx="10">
                  <c:v>0.37000000000000038</c:v>
                </c:pt>
                <c:pt idx="11">
                  <c:v>0.32000000000000245</c:v>
                </c:pt>
                <c:pt idx="12">
                  <c:v>0.14000000000000001</c:v>
                </c:pt>
                <c:pt idx="13">
                  <c:v>0.15000000000000024</c:v>
                </c:pt>
                <c:pt idx="14">
                  <c:v>0.13</c:v>
                </c:pt>
                <c:pt idx="15">
                  <c:v>0.11000000000000007</c:v>
                </c:pt>
                <c:pt idx="16">
                  <c:v>0.13</c:v>
                </c:pt>
                <c:pt idx="17">
                  <c:v>0.16000000000000014</c:v>
                </c:pt>
                <c:pt idx="18">
                  <c:v>0.26</c:v>
                </c:pt>
                <c:pt idx="19">
                  <c:v>0.30000000000000032</c:v>
                </c:pt>
                <c:pt idx="20">
                  <c:v>0.28000000000000008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96-4295-B80A-9F0A150CA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480064"/>
        <c:axId val="135481600"/>
      </c:lineChart>
      <c:catAx>
        <c:axId val="135480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5481600"/>
        <c:crosses val="autoZero"/>
        <c:auto val="1"/>
        <c:lblAlgn val="ctr"/>
        <c:lblOffset val="100"/>
        <c:noMultiLvlLbl val="0"/>
      </c:catAx>
      <c:valAx>
        <c:axId val="1354816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54800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2873E-2"/>
          <c:y val="0.16456903281448518"/>
          <c:w val="0.76014185628372732"/>
          <c:h val="0.71217644260823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2.2706630336058127</c:v>
                </c:pt>
                <c:pt idx="1">
                  <c:v>6.2678062678062387</c:v>
                </c:pt>
                <c:pt idx="2">
                  <c:v>0.26525198938992139</c:v>
                </c:pt>
                <c:pt idx="3">
                  <c:v>0.53619302949061654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7A-4B79-B4C5-33F46E37258B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1 - Člověk nemůže být nikdy dost opatrný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20.435967302452315</c:v>
                </c:pt>
                <c:pt idx="1">
                  <c:v>34.188034188034187</c:v>
                </c:pt>
                <c:pt idx="2">
                  <c:v>11.405835543766615</c:v>
                </c:pt>
                <c:pt idx="3">
                  <c:v>16.621983914209135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A-4B79-B4C5-33F46E37258B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19.709355131698537</c:v>
                </c:pt>
                <c:pt idx="1">
                  <c:v>20.797720797720789</c:v>
                </c:pt>
                <c:pt idx="2">
                  <c:v>18.832891246684351</c:v>
                </c:pt>
                <c:pt idx="3">
                  <c:v>19.571045576407506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7A-4B79-B4C5-33F46E37258B}"/>
            </c:ext>
          </c:extLst>
        </c:ser>
        <c:ser>
          <c:idx val="6"/>
          <c:order val="3"/>
          <c:tx>
            <c:strRef>
              <c:f>List1!$A$5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A1C46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32.606721162579483</c:v>
                </c:pt>
                <c:pt idx="1">
                  <c:v>35.327635327635328</c:v>
                </c:pt>
                <c:pt idx="2">
                  <c:v>30.238726790450929</c:v>
                </c:pt>
                <c:pt idx="3">
                  <c:v>32.439678284182307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7A-4B79-B4C5-33F46E37258B}"/>
            </c:ext>
          </c:extLst>
        </c:ser>
        <c:ser>
          <c:idx val="8"/>
          <c:order val="4"/>
          <c:tx>
            <c:strRef>
              <c:f>List1!$A$6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20.345140781108082</c:v>
                </c:pt>
                <c:pt idx="1">
                  <c:v>2.8490028490028467</c:v>
                </c:pt>
                <c:pt idx="2">
                  <c:v>31.299734748010611</c:v>
                </c:pt>
                <c:pt idx="3">
                  <c:v>25.737265415549658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7A-4B79-B4C5-33F46E37258B}"/>
            </c:ext>
          </c:extLst>
        </c:ser>
        <c:ser>
          <c:idx val="10"/>
          <c:order val="5"/>
          <c:tx>
            <c:strRef>
              <c:f>List1!$A$7</c:f>
              <c:strCache>
                <c:ptCount val="1"/>
                <c:pt idx="0">
                  <c:v>5 - Většině lidí se dá důvěřovat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4.6321525885558446</c:v>
                </c:pt>
                <c:pt idx="1">
                  <c:v>0.56980056980056959</c:v>
                </c:pt>
                <c:pt idx="2">
                  <c:v>7.957559681697612</c:v>
                </c:pt>
                <c:pt idx="3">
                  <c:v>5.0938337801608737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7A-4B79-B4C5-33F46E37258B}"/>
            </c:ext>
          </c:extLst>
        </c:ser>
        <c:ser>
          <c:idx val="12"/>
          <c:order val="6"/>
          <c:tx>
            <c:strRef>
              <c:f>List1!$A$8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List1!$B$8:$E$8</c:f>
              <c:numCache>
                <c:formatCode>0</c:formatCode>
                <c:ptCount val="4"/>
                <c:pt idx="0">
                  <c:v>24.977293369663929</c:v>
                </c:pt>
                <c:pt idx="1">
                  <c:v>3.4188034188034178</c:v>
                </c:pt>
                <c:pt idx="2">
                  <c:v>39.257294429708054</c:v>
                </c:pt>
                <c:pt idx="3">
                  <c:v>30.831099195710518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7A-4B79-B4C5-33F46E372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30513280"/>
        <c:axId val="230646144"/>
      </c:barChart>
      <c:catAx>
        <c:axId val="230513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0646144"/>
        <c:crosses val="autoZero"/>
        <c:auto val="1"/>
        <c:lblAlgn val="ctr"/>
        <c:lblOffset val="100"/>
        <c:noMultiLvlLbl val="0"/>
      </c:catAx>
      <c:valAx>
        <c:axId val="230646144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0513280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100" b="1" i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82883861367722922"/>
          <c:y val="0.13504899664456521"/>
          <c:w val="0.1617125674251349"/>
          <c:h val="0.82122629659324364"/>
        </c:manualLayout>
      </c:layout>
      <c:overlay val="0"/>
      <c:txPr>
        <a:bodyPr/>
        <a:lstStyle/>
        <a:p>
          <a:pPr>
            <a:defRPr sz="11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F6E09-560A-4D5E-BA7B-12B246262B1F}" type="doc">
      <dgm:prSet loTypeId="urn:microsoft.com/office/officeart/2005/8/layout/venn1" loCatId="relationship" qsTypeId="urn:microsoft.com/office/officeart/2005/8/quickstyle/simple1#1" qsCatId="simple" csTypeId="urn:microsoft.com/office/officeart/2005/8/colors/accent1_2#1" csCatId="accent1" phldr="1"/>
      <dgm:spPr/>
    </dgm:pt>
    <dgm:pt modelId="{6EA8DAA0-6FAE-4B16-84FA-5FD8A774DC05}">
      <dgm:prSet phldrT="[Text]"/>
      <dgm:spPr/>
      <dgm:t>
        <a:bodyPr/>
        <a:lstStyle/>
        <a:p>
          <a:r>
            <a:rPr lang="cs-CZ" dirty="0"/>
            <a:t>Politická moci (stát)  </a:t>
          </a:r>
          <a:r>
            <a:rPr lang="cs-CZ" b="1" i="1" dirty="0"/>
            <a:t>důvěryhodnost</a:t>
          </a:r>
        </a:p>
      </dgm:t>
    </dgm:pt>
    <dgm:pt modelId="{B3E3550A-04CD-4508-A257-F863D80A13A2}" type="parTrans" cxnId="{173C6A68-41DF-4F29-BAF6-56FC8546716A}">
      <dgm:prSet/>
      <dgm:spPr/>
      <dgm:t>
        <a:bodyPr/>
        <a:lstStyle/>
        <a:p>
          <a:endParaRPr lang="cs-CZ"/>
        </a:p>
      </dgm:t>
    </dgm:pt>
    <dgm:pt modelId="{00425C1E-B392-40F7-AB00-4F21AA46E9DC}" type="sibTrans" cxnId="{173C6A68-41DF-4F29-BAF6-56FC8546716A}">
      <dgm:prSet/>
      <dgm:spPr/>
      <dgm:t>
        <a:bodyPr/>
        <a:lstStyle/>
        <a:p>
          <a:endParaRPr lang="cs-CZ"/>
        </a:p>
      </dgm:t>
    </dgm:pt>
    <dgm:pt modelId="{51802530-7BB3-4EFA-B51C-D252D875C9AD}">
      <dgm:prSet phldrT="[Text]"/>
      <dgm:spPr/>
      <dgm:t>
        <a:bodyPr/>
        <a:lstStyle/>
        <a:p>
          <a:r>
            <a:rPr lang="cs-CZ" dirty="0"/>
            <a:t>Rodina a intimita </a:t>
          </a:r>
        </a:p>
        <a:p>
          <a:r>
            <a:rPr lang="cs-CZ" b="1" i="1" dirty="0"/>
            <a:t>láska</a:t>
          </a:r>
        </a:p>
      </dgm:t>
    </dgm:pt>
    <dgm:pt modelId="{4DAB84FB-4A95-4E40-8C14-E56EC7B8E8BD}" type="parTrans" cxnId="{38017407-3052-4309-9AF2-93502C7C9819}">
      <dgm:prSet/>
      <dgm:spPr/>
      <dgm:t>
        <a:bodyPr/>
        <a:lstStyle/>
        <a:p>
          <a:endParaRPr lang="cs-CZ"/>
        </a:p>
      </dgm:t>
    </dgm:pt>
    <dgm:pt modelId="{47794149-2A1C-492E-90C4-4310389E1FF9}" type="sibTrans" cxnId="{38017407-3052-4309-9AF2-93502C7C9819}">
      <dgm:prSet/>
      <dgm:spPr/>
      <dgm:t>
        <a:bodyPr/>
        <a:lstStyle/>
        <a:p>
          <a:endParaRPr lang="cs-CZ"/>
        </a:p>
      </dgm:t>
    </dgm:pt>
    <dgm:pt modelId="{F82DD707-62B5-461A-AD2A-734833DB5CAF}">
      <dgm:prSet phldrT="[Text]"/>
      <dgm:spPr/>
      <dgm:t>
        <a:bodyPr/>
        <a:lstStyle/>
        <a:p>
          <a:r>
            <a:rPr lang="cs-CZ" dirty="0"/>
            <a:t>Veřejnost </a:t>
          </a:r>
          <a:r>
            <a:rPr lang="cs-CZ" b="1" i="1" dirty="0"/>
            <a:t>vědění</a:t>
          </a:r>
        </a:p>
      </dgm:t>
    </dgm:pt>
    <dgm:pt modelId="{DE57A175-56CE-4112-B627-DFEF177856C2}" type="parTrans" cxnId="{1F6020BF-0199-4250-9810-00CC0C5780CA}">
      <dgm:prSet/>
      <dgm:spPr/>
      <dgm:t>
        <a:bodyPr/>
        <a:lstStyle/>
        <a:p>
          <a:endParaRPr lang="cs-CZ"/>
        </a:p>
      </dgm:t>
    </dgm:pt>
    <dgm:pt modelId="{E605934D-AAAE-4617-8BA1-DD10E7587288}" type="sibTrans" cxnId="{1F6020BF-0199-4250-9810-00CC0C5780CA}">
      <dgm:prSet/>
      <dgm:spPr/>
      <dgm:t>
        <a:bodyPr/>
        <a:lstStyle/>
        <a:p>
          <a:endParaRPr lang="cs-CZ"/>
        </a:p>
      </dgm:t>
    </dgm:pt>
    <dgm:pt modelId="{46A4C596-ECD6-4E00-95F4-2A7139DC8A00}">
      <dgm:prSet phldrT="[Text]"/>
      <dgm:spPr/>
      <dgm:t>
        <a:bodyPr/>
        <a:lstStyle/>
        <a:p>
          <a:r>
            <a:rPr lang="cs-CZ" dirty="0"/>
            <a:t>Trh</a:t>
          </a:r>
        </a:p>
        <a:p>
          <a:r>
            <a:rPr lang="cs-CZ" b="1" i="1" dirty="0"/>
            <a:t>peníze</a:t>
          </a:r>
        </a:p>
      </dgm:t>
    </dgm:pt>
    <dgm:pt modelId="{F9103A28-4F41-4B2E-BC39-C90C681D6029}" type="parTrans" cxnId="{B4E28FFB-B13A-4AFC-9531-988AB65B2317}">
      <dgm:prSet/>
      <dgm:spPr/>
      <dgm:t>
        <a:bodyPr/>
        <a:lstStyle/>
        <a:p>
          <a:endParaRPr lang="cs-CZ"/>
        </a:p>
      </dgm:t>
    </dgm:pt>
    <dgm:pt modelId="{5421C7AE-3E3D-4565-A0F5-470C56BA81DF}" type="sibTrans" cxnId="{B4E28FFB-B13A-4AFC-9531-988AB65B2317}">
      <dgm:prSet/>
      <dgm:spPr/>
      <dgm:t>
        <a:bodyPr/>
        <a:lstStyle/>
        <a:p>
          <a:endParaRPr lang="cs-CZ"/>
        </a:p>
      </dgm:t>
    </dgm:pt>
    <dgm:pt modelId="{CA8A9D64-6163-42CF-991B-73A67AE5306E}" type="pres">
      <dgm:prSet presAssocID="{5ECF6E09-560A-4D5E-BA7B-12B246262B1F}" presName="compositeShape" presStyleCnt="0">
        <dgm:presLayoutVars>
          <dgm:chMax val="7"/>
          <dgm:dir/>
          <dgm:resizeHandles val="exact"/>
        </dgm:presLayoutVars>
      </dgm:prSet>
      <dgm:spPr/>
    </dgm:pt>
    <dgm:pt modelId="{6F5F9CA2-563E-4754-8177-4D40F928DAAD}" type="pres">
      <dgm:prSet presAssocID="{6EA8DAA0-6FAE-4B16-84FA-5FD8A774DC05}" presName="circ1" presStyleLbl="vennNode1" presStyleIdx="0" presStyleCnt="4" custLinFactNeighborX="-814" custLinFactNeighborY="-1923"/>
      <dgm:spPr/>
    </dgm:pt>
    <dgm:pt modelId="{4666C468-3AE9-42B1-888F-068D0981B269}" type="pres">
      <dgm:prSet presAssocID="{6EA8DAA0-6FAE-4B16-84FA-5FD8A774DC0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CAA8A54-0872-4A3F-9DBF-B493E42FF604}" type="pres">
      <dgm:prSet presAssocID="{46A4C596-ECD6-4E00-95F4-2A7139DC8A00}" presName="circ2" presStyleLbl="vennNode1" presStyleIdx="1" presStyleCnt="4" custLinFactNeighborX="-6105"/>
      <dgm:spPr/>
    </dgm:pt>
    <dgm:pt modelId="{AF6B197F-1034-427B-92C0-063C1050084B}" type="pres">
      <dgm:prSet presAssocID="{46A4C596-ECD6-4E00-95F4-2A7139DC8A0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DCB87E8-A19C-46D0-BD70-17CD2E1897E6}" type="pres">
      <dgm:prSet presAssocID="{51802530-7BB3-4EFA-B51C-D252D875C9AD}" presName="circ3" presStyleLbl="vennNode1" presStyleIdx="2" presStyleCnt="4"/>
      <dgm:spPr/>
    </dgm:pt>
    <dgm:pt modelId="{AFE8AA75-9753-4702-AF5A-FAA88E977D4B}" type="pres">
      <dgm:prSet presAssocID="{51802530-7BB3-4EFA-B51C-D252D875C9A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BF2D7B5-013A-4723-B2B6-7D827FD7E4C0}" type="pres">
      <dgm:prSet presAssocID="{F82DD707-62B5-461A-AD2A-734833DB5CAF}" presName="circ4" presStyleLbl="vennNode1" presStyleIdx="3" presStyleCnt="4" custLinFactNeighborX="1206" custLinFactNeighborY="-411"/>
      <dgm:spPr/>
    </dgm:pt>
    <dgm:pt modelId="{70277418-AA22-4B43-8311-6AA6ACFF4F35}" type="pres">
      <dgm:prSet presAssocID="{F82DD707-62B5-461A-AD2A-734833DB5CA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8017407-3052-4309-9AF2-93502C7C9819}" srcId="{5ECF6E09-560A-4D5E-BA7B-12B246262B1F}" destId="{51802530-7BB3-4EFA-B51C-D252D875C9AD}" srcOrd="2" destOrd="0" parTransId="{4DAB84FB-4A95-4E40-8C14-E56EC7B8E8BD}" sibTransId="{47794149-2A1C-492E-90C4-4310389E1FF9}"/>
    <dgm:cxn modelId="{95502F08-4D39-4F00-A0FD-072C4E2AD8C8}" type="presOf" srcId="{F82DD707-62B5-461A-AD2A-734833DB5CAF}" destId="{DBF2D7B5-013A-4723-B2B6-7D827FD7E4C0}" srcOrd="0" destOrd="0" presId="urn:microsoft.com/office/officeart/2005/8/layout/venn1"/>
    <dgm:cxn modelId="{98F9BD0B-0863-438D-82E5-344ADAB804D9}" type="presOf" srcId="{5ECF6E09-560A-4D5E-BA7B-12B246262B1F}" destId="{CA8A9D64-6163-42CF-991B-73A67AE5306E}" srcOrd="0" destOrd="0" presId="urn:microsoft.com/office/officeart/2005/8/layout/venn1"/>
    <dgm:cxn modelId="{5F33C23D-AEF9-4522-B5B5-7D28F98CF85D}" type="presOf" srcId="{51802530-7BB3-4EFA-B51C-D252D875C9AD}" destId="{AFE8AA75-9753-4702-AF5A-FAA88E977D4B}" srcOrd="1" destOrd="0" presId="urn:microsoft.com/office/officeart/2005/8/layout/venn1"/>
    <dgm:cxn modelId="{E205AB42-BBF1-4201-BBCD-3BE4BA72A79E}" type="presOf" srcId="{6EA8DAA0-6FAE-4B16-84FA-5FD8A774DC05}" destId="{4666C468-3AE9-42B1-888F-068D0981B269}" srcOrd="1" destOrd="0" presId="urn:microsoft.com/office/officeart/2005/8/layout/venn1"/>
    <dgm:cxn modelId="{173C6A68-41DF-4F29-BAF6-56FC8546716A}" srcId="{5ECF6E09-560A-4D5E-BA7B-12B246262B1F}" destId="{6EA8DAA0-6FAE-4B16-84FA-5FD8A774DC05}" srcOrd="0" destOrd="0" parTransId="{B3E3550A-04CD-4508-A257-F863D80A13A2}" sibTransId="{00425C1E-B392-40F7-AB00-4F21AA46E9DC}"/>
    <dgm:cxn modelId="{CD88D34A-A964-46DC-8836-DF5F4A14E5A5}" type="presOf" srcId="{6EA8DAA0-6FAE-4B16-84FA-5FD8A774DC05}" destId="{6F5F9CA2-563E-4754-8177-4D40F928DAAD}" srcOrd="0" destOrd="0" presId="urn:microsoft.com/office/officeart/2005/8/layout/venn1"/>
    <dgm:cxn modelId="{B5DFA591-A319-4118-9599-C1CB5168643E}" type="presOf" srcId="{51802530-7BB3-4EFA-B51C-D252D875C9AD}" destId="{5DCB87E8-A19C-46D0-BD70-17CD2E1897E6}" srcOrd="0" destOrd="0" presId="urn:microsoft.com/office/officeart/2005/8/layout/venn1"/>
    <dgm:cxn modelId="{069D78BB-9761-4903-A629-73AED8DD3A37}" type="presOf" srcId="{46A4C596-ECD6-4E00-95F4-2A7139DC8A00}" destId="{CCAA8A54-0872-4A3F-9DBF-B493E42FF604}" srcOrd="0" destOrd="0" presId="urn:microsoft.com/office/officeart/2005/8/layout/venn1"/>
    <dgm:cxn modelId="{1F6020BF-0199-4250-9810-00CC0C5780CA}" srcId="{5ECF6E09-560A-4D5E-BA7B-12B246262B1F}" destId="{F82DD707-62B5-461A-AD2A-734833DB5CAF}" srcOrd="3" destOrd="0" parTransId="{DE57A175-56CE-4112-B627-DFEF177856C2}" sibTransId="{E605934D-AAAE-4617-8BA1-DD10E7587288}"/>
    <dgm:cxn modelId="{B4E28FFB-B13A-4AFC-9531-988AB65B2317}" srcId="{5ECF6E09-560A-4D5E-BA7B-12B246262B1F}" destId="{46A4C596-ECD6-4E00-95F4-2A7139DC8A00}" srcOrd="1" destOrd="0" parTransId="{F9103A28-4F41-4B2E-BC39-C90C681D6029}" sibTransId="{5421C7AE-3E3D-4565-A0F5-470C56BA81DF}"/>
    <dgm:cxn modelId="{CD0E6CFF-C709-4392-BB78-3B28B7B1ADE9}" type="presOf" srcId="{46A4C596-ECD6-4E00-95F4-2A7139DC8A00}" destId="{AF6B197F-1034-427B-92C0-063C1050084B}" srcOrd="1" destOrd="0" presId="urn:microsoft.com/office/officeart/2005/8/layout/venn1"/>
    <dgm:cxn modelId="{C7BDF0FF-4B6A-41BE-A976-FBEA0FFDDD82}" type="presOf" srcId="{F82DD707-62B5-461A-AD2A-734833DB5CAF}" destId="{70277418-AA22-4B43-8311-6AA6ACFF4F35}" srcOrd="1" destOrd="0" presId="urn:microsoft.com/office/officeart/2005/8/layout/venn1"/>
    <dgm:cxn modelId="{47C61902-CF66-4AC5-A78B-A8ADDC00995B}" type="presParOf" srcId="{CA8A9D64-6163-42CF-991B-73A67AE5306E}" destId="{6F5F9CA2-563E-4754-8177-4D40F928DAAD}" srcOrd="0" destOrd="0" presId="urn:microsoft.com/office/officeart/2005/8/layout/venn1"/>
    <dgm:cxn modelId="{31C8013E-A7B3-40AD-9E0A-5CD92E4164C7}" type="presParOf" srcId="{CA8A9D64-6163-42CF-991B-73A67AE5306E}" destId="{4666C468-3AE9-42B1-888F-068D0981B269}" srcOrd="1" destOrd="0" presId="urn:microsoft.com/office/officeart/2005/8/layout/venn1"/>
    <dgm:cxn modelId="{861D9484-81F3-4344-A517-6DAE931FF906}" type="presParOf" srcId="{CA8A9D64-6163-42CF-991B-73A67AE5306E}" destId="{CCAA8A54-0872-4A3F-9DBF-B493E42FF604}" srcOrd="2" destOrd="0" presId="urn:microsoft.com/office/officeart/2005/8/layout/venn1"/>
    <dgm:cxn modelId="{60870AA5-7ED8-4F6E-8C15-A837E0320D77}" type="presParOf" srcId="{CA8A9D64-6163-42CF-991B-73A67AE5306E}" destId="{AF6B197F-1034-427B-92C0-063C1050084B}" srcOrd="3" destOrd="0" presId="urn:microsoft.com/office/officeart/2005/8/layout/venn1"/>
    <dgm:cxn modelId="{4E530C91-1401-4B92-A545-2CF8B871C209}" type="presParOf" srcId="{CA8A9D64-6163-42CF-991B-73A67AE5306E}" destId="{5DCB87E8-A19C-46D0-BD70-17CD2E1897E6}" srcOrd="4" destOrd="0" presId="urn:microsoft.com/office/officeart/2005/8/layout/venn1"/>
    <dgm:cxn modelId="{3DF05734-F985-465E-8DEF-E8468438E04B}" type="presParOf" srcId="{CA8A9D64-6163-42CF-991B-73A67AE5306E}" destId="{AFE8AA75-9753-4702-AF5A-FAA88E977D4B}" srcOrd="5" destOrd="0" presId="urn:microsoft.com/office/officeart/2005/8/layout/venn1"/>
    <dgm:cxn modelId="{BAA5AF65-FB1C-4C70-9440-25696399CA6B}" type="presParOf" srcId="{CA8A9D64-6163-42CF-991B-73A67AE5306E}" destId="{DBF2D7B5-013A-4723-B2B6-7D827FD7E4C0}" srcOrd="6" destOrd="0" presId="urn:microsoft.com/office/officeart/2005/8/layout/venn1"/>
    <dgm:cxn modelId="{61786D3F-3A3B-4A68-9BA1-EF547BBFC089}" type="presParOf" srcId="{CA8A9D64-6163-42CF-991B-73A67AE5306E}" destId="{70277418-AA22-4B43-8311-6AA6ACFF4F35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E17741-3013-43AF-89BC-D3349E63D1F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A498CE0-53EC-455E-8A88-684CF9AFEB6F}">
      <dgm:prSet phldrT="[Text]"/>
      <dgm:spPr/>
      <dgm:t>
        <a:bodyPr/>
        <a:lstStyle/>
        <a:p>
          <a:r>
            <a:rPr lang="cs-CZ" dirty="0"/>
            <a:t>Kníže/patron</a:t>
          </a:r>
        </a:p>
      </dgm:t>
    </dgm:pt>
    <dgm:pt modelId="{9458EE1D-3F04-4E2E-8F57-BD83A5D381B9}" type="parTrans" cxnId="{1C3658FA-964C-4C96-8F81-553819542C70}">
      <dgm:prSet/>
      <dgm:spPr/>
      <dgm:t>
        <a:bodyPr/>
        <a:lstStyle/>
        <a:p>
          <a:endParaRPr lang="cs-CZ"/>
        </a:p>
      </dgm:t>
    </dgm:pt>
    <dgm:pt modelId="{41C1F493-B73D-480E-B0C7-8935EEF8FC5C}" type="sibTrans" cxnId="{1C3658FA-964C-4C96-8F81-553819542C70}">
      <dgm:prSet/>
      <dgm:spPr/>
      <dgm:t>
        <a:bodyPr/>
        <a:lstStyle/>
        <a:p>
          <a:endParaRPr lang="cs-CZ"/>
        </a:p>
      </dgm:t>
    </dgm:pt>
    <dgm:pt modelId="{9CD0C083-5530-4903-8025-4AE5D80731EC}" type="asst">
      <dgm:prSet phldrT="[Text]"/>
      <dgm:spPr/>
      <dgm:t>
        <a:bodyPr/>
        <a:lstStyle/>
        <a:p>
          <a:r>
            <a:rPr lang="cs-CZ" dirty="0"/>
            <a:t>Klient</a:t>
          </a:r>
        </a:p>
      </dgm:t>
    </dgm:pt>
    <dgm:pt modelId="{5290FD02-B1B9-4CE4-AA76-D6EF8542225F}" type="parTrans" cxnId="{D05A6E01-CD25-4988-BA74-D759BECB4FDE}">
      <dgm:prSet/>
      <dgm:spPr/>
      <dgm:t>
        <a:bodyPr/>
        <a:lstStyle/>
        <a:p>
          <a:endParaRPr lang="cs-CZ"/>
        </a:p>
      </dgm:t>
    </dgm:pt>
    <dgm:pt modelId="{52D213B9-E1EE-432F-BE6E-12C0F345F8F5}" type="sibTrans" cxnId="{D05A6E01-CD25-4988-BA74-D759BECB4FDE}">
      <dgm:prSet/>
      <dgm:spPr/>
      <dgm:t>
        <a:bodyPr/>
        <a:lstStyle/>
        <a:p>
          <a:endParaRPr lang="cs-CZ"/>
        </a:p>
      </dgm:t>
    </dgm:pt>
    <dgm:pt modelId="{0FEA0A64-421E-4AA7-999F-998D8BEA7086}">
      <dgm:prSet phldrT="[Text]"/>
      <dgm:spPr/>
      <dgm:t>
        <a:bodyPr/>
        <a:lstStyle/>
        <a:p>
          <a:r>
            <a:rPr lang="cs-CZ" dirty="0"/>
            <a:t>Dar</a:t>
          </a:r>
        </a:p>
      </dgm:t>
    </dgm:pt>
    <dgm:pt modelId="{514768E7-2DDA-4402-B9A1-1C5AF2023DA7}" type="parTrans" cxnId="{E4407DA8-C8EC-47C0-BF38-DA82F9674C31}">
      <dgm:prSet/>
      <dgm:spPr/>
      <dgm:t>
        <a:bodyPr/>
        <a:lstStyle/>
        <a:p>
          <a:endParaRPr lang="cs-CZ"/>
        </a:p>
      </dgm:t>
    </dgm:pt>
    <dgm:pt modelId="{DCC207A2-544A-45F5-882E-DDE714D5DA0B}" type="sibTrans" cxnId="{E4407DA8-C8EC-47C0-BF38-DA82F9674C31}">
      <dgm:prSet/>
      <dgm:spPr/>
      <dgm:t>
        <a:bodyPr/>
        <a:lstStyle/>
        <a:p>
          <a:endParaRPr lang="cs-CZ"/>
        </a:p>
      </dgm:t>
    </dgm:pt>
    <dgm:pt modelId="{E194D6B5-EE3B-40FC-841F-8D0533940F2E}">
      <dgm:prSet phldrT="[Text]"/>
      <dgm:spPr/>
      <dgm:t>
        <a:bodyPr/>
        <a:lstStyle/>
        <a:p>
          <a:r>
            <a:rPr lang="cs-CZ" dirty="0"/>
            <a:t>Závazek</a:t>
          </a:r>
        </a:p>
      </dgm:t>
    </dgm:pt>
    <dgm:pt modelId="{0FEE5D37-1AEC-4DCD-9D24-5C5D91171B92}" type="parTrans" cxnId="{47D74EBB-2901-4C54-BB37-5A86C7D3321D}">
      <dgm:prSet/>
      <dgm:spPr/>
      <dgm:t>
        <a:bodyPr/>
        <a:lstStyle/>
        <a:p>
          <a:endParaRPr lang="cs-CZ"/>
        </a:p>
      </dgm:t>
    </dgm:pt>
    <dgm:pt modelId="{F746B519-42E0-4C10-B70D-D4E5FE6F8093}" type="sibTrans" cxnId="{47D74EBB-2901-4C54-BB37-5A86C7D3321D}">
      <dgm:prSet/>
      <dgm:spPr/>
      <dgm:t>
        <a:bodyPr/>
        <a:lstStyle/>
        <a:p>
          <a:endParaRPr lang="cs-CZ"/>
        </a:p>
      </dgm:t>
    </dgm:pt>
    <dgm:pt modelId="{896A6016-9D19-4858-96A6-FE613DB6F2BC}">
      <dgm:prSet phldrT="[Text]"/>
      <dgm:spPr/>
      <dgm:t>
        <a:bodyPr/>
        <a:lstStyle/>
        <a:p>
          <a:r>
            <a:rPr lang="cs-CZ" dirty="0"/>
            <a:t>Podřízení</a:t>
          </a:r>
        </a:p>
      </dgm:t>
    </dgm:pt>
    <dgm:pt modelId="{DDFD8E76-0660-46FD-A72A-2905AF458D13}" type="parTrans" cxnId="{4130C23A-A301-4BDB-BFDA-D6B2AC101704}">
      <dgm:prSet/>
      <dgm:spPr/>
      <dgm:t>
        <a:bodyPr/>
        <a:lstStyle/>
        <a:p>
          <a:endParaRPr lang="cs-CZ"/>
        </a:p>
      </dgm:t>
    </dgm:pt>
    <dgm:pt modelId="{048DEE71-BADA-4527-8B1B-A48E506B2649}" type="sibTrans" cxnId="{4130C23A-A301-4BDB-BFDA-D6B2AC101704}">
      <dgm:prSet/>
      <dgm:spPr/>
      <dgm:t>
        <a:bodyPr/>
        <a:lstStyle/>
        <a:p>
          <a:endParaRPr lang="cs-CZ"/>
        </a:p>
      </dgm:t>
    </dgm:pt>
    <dgm:pt modelId="{25C4CF07-2CD8-49A1-9690-4CBADD8AB23A}" type="asst">
      <dgm:prSet/>
      <dgm:spPr/>
      <dgm:t>
        <a:bodyPr/>
        <a:lstStyle/>
        <a:p>
          <a:r>
            <a:rPr lang="cs-CZ" dirty="0"/>
            <a:t>Tradice</a:t>
          </a:r>
        </a:p>
      </dgm:t>
    </dgm:pt>
    <dgm:pt modelId="{9150C4E1-0EFF-4F2A-88B9-8F18930C0544}" type="parTrans" cxnId="{E752233E-707E-481A-881D-A05C3AD06F9A}">
      <dgm:prSet/>
      <dgm:spPr/>
      <dgm:t>
        <a:bodyPr/>
        <a:lstStyle/>
        <a:p>
          <a:endParaRPr lang="cs-CZ"/>
        </a:p>
      </dgm:t>
    </dgm:pt>
    <dgm:pt modelId="{AFF0EF31-CEA3-470F-AA50-0D502269BC92}" type="sibTrans" cxnId="{E752233E-707E-481A-881D-A05C3AD06F9A}">
      <dgm:prSet/>
      <dgm:spPr/>
      <dgm:t>
        <a:bodyPr/>
        <a:lstStyle/>
        <a:p>
          <a:endParaRPr lang="cs-CZ"/>
        </a:p>
      </dgm:t>
    </dgm:pt>
    <dgm:pt modelId="{54FAC420-65D2-4D24-8251-E163DBAE88C0}" type="pres">
      <dgm:prSet presAssocID="{C5E17741-3013-43AF-89BC-D3349E63D1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D10F523-EC92-49D0-B803-2C6C0EAACCD0}" type="pres">
      <dgm:prSet presAssocID="{CA498CE0-53EC-455E-8A88-684CF9AFEB6F}" presName="hierRoot1" presStyleCnt="0">
        <dgm:presLayoutVars>
          <dgm:hierBranch val="init"/>
        </dgm:presLayoutVars>
      </dgm:prSet>
      <dgm:spPr/>
    </dgm:pt>
    <dgm:pt modelId="{2408C408-04C1-4F3B-BAB8-5521FE9C3286}" type="pres">
      <dgm:prSet presAssocID="{CA498CE0-53EC-455E-8A88-684CF9AFEB6F}" presName="rootComposite1" presStyleCnt="0"/>
      <dgm:spPr/>
    </dgm:pt>
    <dgm:pt modelId="{0BC33BC4-14D7-4771-9B29-55AAF0983835}" type="pres">
      <dgm:prSet presAssocID="{CA498CE0-53EC-455E-8A88-684CF9AFEB6F}" presName="rootText1" presStyleLbl="node0" presStyleIdx="0" presStyleCnt="1">
        <dgm:presLayoutVars>
          <dgm:chPref val="3"/>
        </dgm:presLayoutVars>
      </dgm:prSet>
      <dgm:spPr/>
    </dgm:pt>
    <dgm:pt modelId="{3A731E70-F767-4390-8C1C-D1638B1E7C2C}" type="pres">
      <dgm:prSet presAssocID="{CA498CE0-53EC-455E-8A88-684CF9AFEB6F}" presName="rootConnector1" presStyleLbl="node1" presStyleIdx="0" presStyleCnt="0"/>
      <dgm:spPr/>
    </dgm:pt>
    <dgm:pt modelId="{B4A1D720-6CF3-4F6A-950C-06BA7180F9A5}" type="pres">
      <dgm:prSet presAssocID="{CA498CE0-53EC-455E-8A88-684CF9AFEB6F}" presName="hierChild2" presStyleCnt="0"/>
      <dgm:spPr/>
    </dgm:pt>
    <dgm:pt modelId="{BE644B2C-D8BA-49EB-ABCD-1C203F5EE3FD}" type="pres">
      <dgm:prSet presAssocID="{514768E7-2DDA-4402-B9A1-1C5AF2023DA7}" presName="Name37" presStyleLbl="parChTrans1D2" presStyleIdx="0" presStyleCnt="5"/>
      <dgm:spPr/>
    </dgm:pt>
    <dgm:pt modelId="{845D7174-EC0D-4EE6-A7D6-09A874CAA7C3}" type="pres">
      <dgm:prSet presAssocID="{0FEA0A64-421E-4AA7-999F-998D8BEA7086}" presName="hierRoot2" presStyleCnt="0">
        <dgm:presLayoutVars>
          <dgm:hierBranch val="init"/>
        </dgm:presLayoutVars>
      </dgm:prSet>
      <dgm:spPr/>
    </dgm:pt>
    <dgm:pt modelId="{7E451ECB-A975-4D5F-85A6-CC02D13992C1}" type="pres">
      <dgm:prSet presAssocID="{0FEA0A64-421E-4AA7-999F-998D8BEA7086}" presName="rootComposite" presStyleCnt="0"/>
      <dgm:spPr/>
    </dgm:pt>
    <dgm:pt modelId="{12D43910-F858-462D-8852-873D8561709E}" type="pres">
      <dgm:prSet presAssocID="{0FEA0A64-421E-4AA7-999F-998D8BEA7086}" presName="rootText" presStyleLbl="node2" presStyleIdx="0" presStyleCnt="3">
        <dgm:presLayoutVars>
          <dgm:chPref val="3"/>
        </dgm:presLayoutVars>
      </dgm:prSet>
      <dgm:spPr/>
    </dgm:pt>
    <dgm:pt modelId="{5C040C1A-162D-4ECE-842B-7D5D09DCE1DF}" type="pres">
      <dgm:prSet presAssocID="{0FEA0A64-421E-4AA7-999F-998D8BEA7086}" presName="rootConnector" presStyleLbl="node2" presStyleIdx="0" presStyleCnt="3"/>
      <dgm:spPr/>
    </dgm:pt>
    <dgm:pt modelId="{81E4E97A-68AC-4C86-8479-72336B8F6BC2}" type="pres">
      <dgm:prSet presAssocID="{0FEA0A64-421E-4AA7-999F-998D8BEA7086}" presName="hierChild4" presStyleCnt="0"/>
      <dgm:spPr/>
    </dgm:pt>
    <dgm:pt modelId="{29DB97F1-0A1B-4302-A88F-21439AFB17EC}" type="pres">
      <dgm:prSet presAssocID="{0FEA0A64-421E-4AA7-999F-998D8BEA7086}" presName="hierChild5" presStyleCnt="0"/>
      <dgm:spPr/>
    </dgm:pt>
    <dgm:pt modelId="{05D5D7BA-BFAC-4DC6-ACEE-3BCE53D0B19A}" type="pres">
      <dgm:prSet presAssocID="{0FEE5D37-1AEC-4DCD-9D24-5C5D91171B92}" presName="Name37" presStyleLbl="parChTrans1D2" presStyleIdx="1" presStyleCnt="5"/>
      <dgm:spPr/>
    </dgm:pt>
    <dgm:pt modelId="{15E55C3B-791A-477F-BE2D-28DEBD75A674}" type="pres">
      <dgm:prSet presAssocID="{E194D6B5-EE3B-40FC-841F-8D0533940F2E}" presName="hierRoot2" presStyleCnt="0">
        <dgm:presLayoutVars>
          <dgm:hierBranch val="init"/>
        </dgm:presLayoutVars>
      </dgm:prSet>
      <dgm:spPr/>
    </dgm:pt>
    <dgm:pt modelId="{C2E19572-32C5-44FF-B8C7-D98877AC49F3}" type="pres">
      <dgm:prSet presAssocID="{E194D6B5-EE3B-40FC-841F-8D0533940F2E}" presName="rootComposite" presStyleCnt="0"/>
      <dgm:spPr/>
    </dgm:pt>
    <dgm:pt modelId="{BD084463-C77A-4AA5-8C82-D8187FF969DF}" type="pres">
      <dgm:prSet presAssocID="{E194D6B5-EE3B-40FC-841F-8D0533940F2E}" presName="rootText" presStyleLbl="node2" presStyleIdx="1" presStyleCnt="3">
        <dgm:presLayoutVars>
          <dgm:chPref val="3"/>
        </dgm:presLayoutVars>
      </dgm:prSet>
      <dgm:spPr/>
    </dgm:pt>
    <dgm:pt modelId="{214E65B3-C330-4381-9091-77CC01C13177}" type="pres">
      <dgm:prSet presAssocID="{E194D6B5-EE3B-40FC-841F-8D0533940F2E}" presName="rootConnector" presStyleLbl="node2" presStyleIdx="1" presStyleCnt="3"/>
      <dgm:spPr/>
    </dgm:pt>
    <dgm:pt modelId="{1A1297EB-5FA6-4824-9AF6-8E4BFEDBA0F4}" type="pres">
      <dgm:prSet presAssocID="{E194D6B5-EE3B-40FC-841F-8D0533940F2E}" presName="hierChild4" presStyleCnt="0"/>
      <dgm:spPr/>
    </dgm:pt>
    <dgm:pt modelId="{2BB4593C-D0DF-4162-9BC3-4CA4E25CEB5C}" type="pres">
      <dgm:prSet presAssocID="{E194D6B5-EE3B-40FC-841F-8D0533940F2E}" presName="hierChild5" presStyleCnt="0"/>
      <dgm:spPr/>
    </dgm:pt>
    <dgm:pt modelId="{D9D056FA-629F-44A5-9DAA-0D1FD7E46B64}" type="pres">
      <dgm:prSet presAssocID="{DDFD8E76-0660-46FD-A72A-2905AF458D13}" presName="Name37" presStyleLbl="parChTrans1D2" presStyleIdx="2" presStyleCnt="5"/>
      <dgm:spPr/>
    </dgm:pt>
    <dgm:pt modelId="{65D2BBC0-9F06-4F84-8B29-B3D81E1F62BC}" type="pres">
      <dgm:prSet presAssocID="{896A6016-9D19-4858-96A6-FE613DB6F2BC}" presName="hierRoot2" presStyleCnt="0">
        <dgm:presLayoutVars>
          <dgm:hierBranch val="init"/>
        </dgm:presLayoutVars>
      </dgm:prSet>
      <dgm:spPr/>
    </dgm:pt>
    <dgm:pt modelId="{2912E60E-E548-4790-BF9E-2E0DF60D46AF}" type="pres">
      <dgm:prSet presAssocID="{896A6016-9D19-4858-96A6-FE613DB6F2BC}" presName="rootComposite" presStyleCnt="0"/>
      <dgm:spPr/>
    </dgm:pt>
    <dgm:pt modelId="{B4C07C70-A24B-4FF3-995B-119EE2B8002E}" type="pres">
      <dgm:prSet presAssocID="{896A6016-9D19-4858-96A6-FE613DB6F2BC}" presName="rootText" presStyleLbl="node2" presStyleIdx="2" presStyleCnt="3">
        <dgm:presLayoutVars>
          <dgm:chPref val="3"/>
        </dgm:presLayoutVars>
      </dgm:prSet>
      <dgm:spPr/>
    </dgm:pt>
    <dgm:pt modelId="{55C7DA61-B86B-45F2-8F71-CBAB8CBFB3C3}" type="pres">
      <dgm:prSet presAssocID="{896A6016-9D19-4858-96A6-FE613DB6F2BC}" presName="rootConnector" presStyleLbl="node2" presStyleIdx="2" presStyleCnt="3"/>
      <dgm:spPr/>
    </dgm:pt>
    <dgm:pt modelId="{8DAB8186-599F-4557-830C-CE5040D7622A}" type="pres">
      <dgm:prSet presAssocID="{896A6016-9D19-4858-96A6-FE613DB6F2BC}" presName="hierChild4" presStyleCnt="0"/>
      <dgm:spPr/>
    </dgm:pt>
    <dgm:pt modelId="{B41B076D-C3EF-455E-993C-ADF0B117DC9F}" type="pres">
      <dgm:prSet presAssocID="{896A6016-9D19-4858-96A6-FE613DB6F2BC}" presName="hierChild5" presStyleCnt="0"/>
      <dgm:spPr/>
    </dgm:pt>
    <dgm:pt modelId="{BAC62A32-B7AD-470B-9CB3-6773E5629AD1}" type="pres">
      <dgm:prSet presAssocID="{CA498CE0-53EC-455E-8A88-684CF9AFEB6F}" presName="hierChild3" presStyleCnt="0"/>
      <dgm:spPr/>
    </dgm:pt>
    <dgm:pt modelId="{A5D03E46-E08D-4EC2-B01A-C59E0865482A}" type="pres">
      <dgm:prSet presAssocID="{5290FD02-B1B9-4CE4-AA76-D6EF8542225F}" presName="Name111" presStyleLbl="parChTrans1D2" presStyleIdx="3" presStyleCnt="5"/>
      <dgm:spPr/>
    </dgm:pt>
    <dgm:pt modelId="{67B3249E-C0A7-4FE7-BC4A-0488665695EE}" type="pres">
      <dgm:prSet presAssocID="{9CD0C083-5530-4903-8025-4AE5D80731EC}" presName="hierRoot3" presStyleCnt="0">
        <dgm:presLayoutVars>
          <dgm:hierBranch val="init"/>
        </dgm:presLayoutVars>
      </dgm:prSet>
      <dgm:spPr/>
    </dgm:pt>
    <dgm:pt modelId="{EE5FEBBE-D593-4461-914B-7D27A0409D8B}" type="pres">
      <dgm:prSet presAssocID="{9CD0C083-5530-4903-8025-4AE5D80731EC}" presName="rootComposite3" presStyleCnt="0"/>
      <dgm:spPr/>
    </dgm:pt>
    <dgm:pt modelId="{EB7D2990-4BAA-4E9B-A643-A1E3481F094E}" type="pres">
      <dgm:prSet presAssocID="{9CD0C083-5530-4903-8025-4AE5D80731EC}" presName="rootText3" presStyleLbl="asst1" presStyleIdx="0" presStyleCnt="2" custLinFactNeighborX="3071" custLinFactNeighborY="-10482">
        <dgm:presLayoutVars>
          <dgm:chPref val="3"/>
        </dgm:presLayoutVars>
      </dgm:prSet>
      <dgm:spPr/>
    </dgm:pt>
    <dgm:pt modelId="{F16D85AA-1232-4A24-BBC4-27198BE612E8}" type="pres">
      <dgm:prSet presAssocID="{9CD0C083-5530-4903-8025-4AE5D80731EC}" presName="rootConnector3" presStyleLbl="asst1" presStyleIdx="0" presStyleCnt="2"/>
      <dgm:spPr/>
    </dgm:pt>
    <dgm:pt modelId="{DB38A605-1087-4DBE-8E67-C45B8D346DA2}" type="pres">
      <dgm:prSet presAssocID="{9CD0C083-5530-4903-8025-4AE5D80731EC}" presName="hierChild6" presStyleCnt="0"/>
      <dgm:spPr/>
    </dgm:pt>
    <dgm:pt modelId="{4ABC29E3-B5E2-4E2B-AAF2-DE16246B1934}" type="pres">
      <dgm:prSet presAssocID="{9CD0C083-5530-4903-8025-4AE5D80731EC}" presName="hierChild7" presStyleCnt="0"/>
      <dgm:spPr/>
    </dgm:pt>
    <dgm:pt modelId="{76A047FC-3E5D-433C-A384-1A7BE720F5E8}" type="pres">
      <dgm:prSet presAssocID="{9150C4E1-0EFF-4F2A-88B9-8F18930C0544}" presName="Name111" presStyleLbl="parChTrans1D2" presStyleIdx="4" presStyleCnt="5"/>
      <dgm:spPr/>
    </dgm:pt>
    <dgm:pt modelId="{84225757-3E08-4CD8-88F5-DACF68651BDE}" type="pres">
      <dgm:prSet presAssocID="{25C4CF07-2CD8-49A1-9690-4CBADD8AB23A}" presName="hierRoot3" presStyleCnt="0">
        <dgm:presLayoutVars>
          <dgm:hierBranch val="init"/>
        </dgm:presLayoutVars>
      </dgm:prSet>
      <dgm:spPr/>
    </dgm:pt>
    <dgm:pt modelId="{88ADF31F-5085-4D26-B22C-8298C58BF305}" type="pres">
      <dgm:prSet presAssocID="{25C4CF07-2CD8-49A1-9690-4CBADD8AB23A}" presName="rootComposite3" presStyleCnt="0"/>
      <dgm:spPr/>
    </dgm:pt>
    <dgm:pt modelId="{1D85232C-B59D-47AE-BCFA-972A164A12DF}" type="pres">
      <dgm:prSet presAssocID="{25C4CF07-2CD8-49A1-9690-4CBADD8AB23A}" presName="rootText3" presStyleLbl="asst1" presStyleIdx="1" presStyleCnt="2">
        <dgm:presLayoutVars>
          <dgm:chPref val="3"/>
        </dgm:presLayoutVars>
      </dgm:prSet>
      <dgm:spPr/>
    </dgm:pt>
    <dgm:pt modelId="{75E3EC48-1E26-43B9-A8D1-A4C7BFBA26E8}" type="pres">
      <dgm:prSet presAssocID="{25C4CF07-2CD8-49A1-9690-4CBADD8AB23A}" presName="rootConnector3" presStyleLbl="asst1" presStyleIdx="1" presStyleCnt="2"/>
      <dgm:spPr/>
    </dgm:pt>
    <dgm:pt modelId="{50CAAC55-0AD1-48F7-86E0-02B489414235}" type="pres">
      <dgm:prSet presAssocID="{25C4CF07-2CD8-49A1-9690-4CBADD8AB23A}" presName="hierChild6" presStyleCnt="0"/>
      <dgm:spPr/>
    </dgm:pt>
    <dgm:pt modelId="{BC556E64-6949-4E71-878F-F01FBB5BA2B9}" type="pres">
      <dgm:prSet presAssocID="{25C4CF07-2CD8-49A1-9690-4CBADD8AB23A}" presName="hierChild7" presStyleCnt="0"/>
      <dgm:spPr/>
    </dgm:pt>
  </dgm:ptLst>
  <dgm:cxnLst>
    <dgm:cxn modelId="{14B7F500-E518-4857-B61F-10F201EA09B8}" type="presOf" srcId="{25C4CF07-2CD8-49A1-9690-4CBADD8AB23A}" destId="{75E3EC48-1E26-43B9-A8D1-A4C7BFBA26E8}" srcOrd="1" destOrd="0" presId="urn:microsoft.com/office/officeart/2005/8/layout/orgChart1"/>
    <dgm:cxn modelId="{D05A6E01-CD25-4988-BA74-D759BECB4FDE}" srcId="{CA498CE0-53EC-455E-8A88-684CF9AFEB6F}" destId="{9CD0C083-5530-4903-8025-4AE5D80731EC}" srcOrd="0" destOrd="0" parTransId="{5290FD02-B1B9-4CE4-AA76-D6EF8542225F}" sibTransId="{52D213B9-E1EE-432F-BE6E-12C0F345F8F5}"/>
    <dgm:cxn modelId="{3CB96B0F-8B93-4D09-8D3A-F31DA4EDDE05}" type="presOf" srcId="{CA498CE0-53EC-455E-8A88-684CF9AFEB6F}" destId="{0BC33BC4-14D7-4771-9B29-55AAF0983835}" srcOrd="0" destOrd="0" presId="urn:microsoft.com/office/officeart/2005/8/layout/orgChart1"/>
    <dgm:cxn modelId="{64436923-8C39-4549-B1EA-BCF73E0BBCA8}" type="presOf" srcId="{25C4CF07-2CD8-49A1-9690-4CBADD8AB23A}" destId="{1D85232C-B59D-47AE-BCFA-972A164A12DF}" srcOrd="0" destOrd="0" presId="urn:microsoft.com/office/officeart/2005/8/layout/orgChart1"/>
    <dgm:cxn modelId="{AA67E329-886D-4AA7-9E3E-6B7019DF4FAA}" type="presOf" srcId="{DDFD8E76-0660-46FD-A72A-2905AF458D13}" destId="{D9D056FA-629F-44A5-9DAA-0D1FD7E46B64}" srcOrd="0" destOrd="0" presId="urn:microsoft.com/office/officeart/2005/8/layout/orgChart1"/>
    <dgm:cxn modelId="{4130C23A-A301-4BDB-BFDA-D6B2AC101704}" srcId="{CA498CE0-53EC-455E-8A88-684CF9AFEB6F}" destId="{896A6016-9D19-4858-96A6-FE613DB6F2BC}" srcOrd="4" destOrd="0" parTransId="{DDFD8E76-0660-46FD-A72A-2905AF458D13}" sibTransId="{048DEE71-BADA-4527-8B1B-A48E506B2649}"/>
    <dgm:cxn modelId="{E752233E-707E-481A-881D-A05C3AD06F9A}" srcId="{CA498CE0-53EC-455E-8A88-684CF9AFEB6F}" destId="{25C4CF07-2CD8-49A1-9690-4CBADD8AB23A}" srcOrd="1" destOrd="0" parTransId="{9150C4E1-0EFF-4F2A-88B9-8F18930C0544}" sibTransId="{AFF0EF31-CEA3-470F-AA50-0D502269BC92}"/>
    <dgm:cxn modelId="{FE4A4441-4D20-4674-A81E-216183A17B27}" type="presOf" srcId="{514768E7-2DDA-4402-B9A1-1C5AF2023DA7}" destId="{BE644B2C-D8BA-49EB-ABCD-1C203F5EE3FD}" srcOrd="0" destOrd="0" presId="urn:microsoft.com/office/officeart/2005/8/layout/orgChart1"/>
    <dgm:cxn modelId="{79DA8346-71C0-4EF8-AA5B-C9EB0D37F943}" type="presOf" srcId="{896A6016-9D19-4858-96A6-FE613DB6F2BC}" destId="{B4C07C70-A24B-4FF3-995B-119EE2B8002E}" srcOrd="0" destOrd="0" presId="urn:microsoft.com/office/officeart/2005/8/layout/orgChart1"/>
    <dgm:cxn modelId="{62073149-C96A-4DF8-8666-4CCFE3FBB7FF}" type="presOf" srcId="{9CD0C083-5530-4903-8025-4AE5D80731EC}" destId="{F16D85AA-1232-4A24-BBC4-27198BE612E8}" srcOrd="1" destOrd="0" presId="urn:microsoft.com/office/officeart/2005/8/layout/orgChart1"/>
    <dgm:cxn modelId="{9BF28A55-49BC-4E06-BE02-02D31078D98B}" type="presOf" srcId="{0FEA0A64-421E-4AA7-999F-998D8BEA7086}" destId="{12D43910-F858-462D-8852-873D8561709E}" srcOrd="0" destOrd="0" presId="urn:microsoft.com/office/officeart/2005/8/layout/orgChart1"/>
    <dgm:cxn modelId="{DFB3BB89-9FB8-48A1-A4C1-B34B9FD1D5FE}" type="presOf" srcId="{C5E17741-3013-43AF-89BC-D3349E63D1F0}" destId="{54FAC420-65D2-4D24-8251-E163DBAE88C0}" srcOrd="0" destOrd="0" presId="urn:microsoft.com/office/officeart/2005/8/layout/orgChart1"/>
    <dgm:cxn modelId="{4B39DB92-F789-4463-864F-0F3D04F6E846}" type="presOf" srcId="{9CD0C083-5530-4903-8025-4AE5D80731EC}" destId="{EB7D2990-4BAA-4E9B-A643-A1E3481F094E}" srcOrd="0" destOrd="0" presId="urn:microsoft.com/office/officeart/2005/8/layout/orgChart1"/>
    <dgm:cxn modelId="{B8682196-E685-487B-8110-9C6B68736E93}" type="presOf" srcId="{CA498CE0-53EC-455E-8A88-684CF9AFEB6F}" destId="{3A731E70-F767-4390-8C1C-D1638B1E7C2C}" srcOrd="1" destOrd="0" presId="urn:microsoft.com/office/officeart/2005/8/layout/orgChart1"/>
    <dgm:cxn modelId="{1659B199-8C96-46A2-8A61-5E72DCD6C97D}" type="presOf" srcId="{9150C4E1-0EFF-4F2A-88B9-8F18930C0544}" destId="{76A047FC-3E5D-433C-A384-1A7BE720F5E8}" srcOrd="0" destOrd="0" presId="urn:microsoft.com/office/officeart/2005/8/layout/orgChart1"/>
    <dgm:cxn modelId="{E4407DA8-C8EC-47C0-BF38-DA82F9674C31}" srcId="{CA498CE0-53EC-455E-8A88-684CF9AFEB6F}" destId="{0FEA0A64-421E-4AA7-999F-998D8BEA7086}" srcOrd="2" destOrd="0" parTransId="{514768E7-2DDA-4402-B9A1-1C5AF2023DA7}" sibTransId="{DCC207A2-544A-45F5-882E-DDE714D5DA0B}"/>
    <dgm:cxn modelId="{55AE3EAB-01F8-4A1C-B6C1-A66911771791}" type="presOf" srcId="{5290FD02-B1B9-4CE4-AA76-D6EF8542225F}" destId="{A5D03E46-E08D-4EC2-B01A-C59E0865482A}" srcOrd="0" destOrd="0" presId="urn:microsoft.com/office/officeart/2005/8/layout/orgChart1"/>
    <dgm:cxn modelId="{47D74EBB-2901-4C54-BB37-5A86C7D3321D}" srcId="{CA498CE0-53EC-455E-8A88-684CF9AFEB6F}" destId="{E194D6B5-EE3B-40FC-841F-8D0533940F2E}" srcOrd="3" destOrd="0" parTransId="{0FEE5D37-1AEC-4DCD-9D24-5C5D91171B92}" sibTransId="{F746B519-42E0-4C10-B70D-D4E5FE6F8093}"/>
    <dgm:cxn modelId="{2BB6E4CA-FB7A-4E85-B267-74DEF1DE693B}" type="presOf" srcId="{0FEE5D37-1AEC-4DCD-9D24-5C5D91171B92}" destId="{05D5D7BA-BFAC-4DC6-ACEE-3BCE53D0B19A}" srcOrd="0" destOrd="0" presId="urn:microsoft.com/office/officeart/2005/8/layout/orgChart1"/>
    <dgm:cxn modelId="{95D593D1-40F2-4870-B700-F99371A86A52}" type="presOf" srcId="{E194D6B5-EE3B-40FC-841F-8D0533940F2E}" destId="{BD084463-C77A-4AA5-8C82-D8187FF969DF}" srcOrd="0" destOrd="0" presId="urn:microsoft.com/office/officeart/2005/8/layout/orgChart1"/>
    <dgm:cxn modelId="{AA5BABD8-3686-4F06-B172-A15636722F65}" type="presOf" srcId="{0FEA0A64-421E-4AA7-999F-998D8BEA7086}" destId="{5C040C1A-162D-4ECE-842B-7D5D09DCE1DF}" srcOrd="1" destOrd="0" presId="urn:microsoft.com/office/officeart/2005/8/layout/orgChart1"/>
    <dgm:cxn modelId="{D3BE5FDC-E55E-49F0-A595-CC1A048DAEBD}" type="presOf" srcId="{E194D6B5-EE3B-40FC-841F-8D0533940F2E}" destId="{214E65B3-C330-4381-9091-77CC01C13177}" srcOrd="1" destOrd="0" presId="urn:microsoft.com/office/officeart/2005/8/layout/orgChart1"/>
    <dgm:cxn modelId="{03DEE6DD-40FC-452D-822C-06D4956C2DB3}" type="presOf" srcId="{896A6016-9D19-4858-96A6-FE613DB6F2BC}" destId="{55C7DA61-B86B-45F2-8F71-CBAB8CBFB3C3}" srcOrd="1" destOrd="0" presId="urn:microsoft.com/office/officeart/2005/8/layout/orgChart1"/>
    <dgm:cxn modelId="{1C3658FA-964C-4C96-8F81-553819542C70}" srcId="{C5E17741-3013-43AF-89BC-D3349E63D1F0}" destId="{CA498CE0-53EC-455E-8A88-684CF9AFEB6F}" srcOrd="0" destOrd="0" parTransId="{9458EE1D-3F04-4E2E-8F57-BD83A5D381B9}" sibTransId="{41C1F493-B73D-480E-B0C7-8935EEF8FC5C}"/>
    <dgm:cxn modelId="{DF1015AB-AFD6-4EAE-8461-98DF4BCA9D43}" type="presParOf" srcId="{54FAC420-65D2-4D24-8251-E163DBAE88C0}" destId="{8D10F523-EC92-49D0-B803-2C6C0EAACCD0}" srcOrd="0" destOrd="0" presId="urn:microsoft.com/office/officeart/2005/8/layout/orgChart1"/>
    <dgm:cxn modelId="{9EDEB8AE-0FAE-4A78-B7E5-DCDEE4213E0D}" type="presParOf" srcId="{8D10F523-EC92-49D0-B803-2C6C0EAACCD0}" destId="{2408C408-04C1-4F3B-BAB8-5521FE9C3286}" srcOrd="0" destOrd="0" presId="urn:microsoft.com/office/officeart/2005/8/layout/orgChart1"/>
    <dgm:cxn modelId="{F51029F5-76B4-4422-A81A-66013EFDD139}" type="presParOf" srcId="{2408C408-04C1-4F3B-BAB8-5521FE9C3286}" destId="{0BC33BC4-14D7-4771-9B29-55AAF0983835}" srcOrd="0" destOrd="0" presId="urn:microsoft.com/office/officeart/2005/8/layout/orgChart1"/>
    <dgm:cxn modelId="{69D9F0B5-8099-4D1D-83FC-D94003CD6132}" type="presParOf" srcId="{2408C408-04C1-4F3B-BAB8-5521FE9C3286}" destId="{3A731E70-F767-4390-8C1C-D1638B1E7C2C}" srcOrd="1" destOrd="0" presId="urn:microsoft.com/office/officeart/2005/8/layout/orgChart1"/>
    <dgm:cxn modelId="{E9DEA6F3-1EE9-47D8-98C9-F7EB6D2C4439}" type="presParOf" srcId="{8D10F523-EC92-49D0-B803-2C6C0EAACCD0}" destId="{B4A1D720-6CF3-4F6A-950C-06BA7180F9A5}" srcOrd="1" destOrd="0" presId="urn:microsoft.com/office/officeart/2005/8/layout/orgChart1"/>
    <dgm:cxn modelId="{869F544E-2FA5-4393-8300-C175938F8EBC}" type="presParOf" srcId="{B4A1D720-6CF3-4F6A-950C-06BA7180F9A5}" destId="{BE644B2C-D8BA-49EB-ABCD-1C203F5EE3FD}" srcOrd="0" destOrd="0" presId="urn:microsoft.com/office/officeart/2005/8/layout/orgChart1"/>
    <dgm:cxn modelId="{07C584B0-AE8E-4B13-BEC2-ADD3702874E3}" type="presParOf" srcId="{B4A1D720-6CF3-4F6A-950C-06BA7180F9A5}" destId="{845D7174-EC0D-4EE6-A7D6-09A874CAA7C3}" srcOrd="1" destOrd="0" presId="urn:microsoft.com/office/officeart/2005/8/layout/orgChart1"/>
    <dgm:cxn modelId="{13EA530B-B895-4D3D-91A9-EDD2B9A7DE4F}" type="presParOf" srcId="{845D7174-EC0D-4EE6-A7D6-09A874CAA7C3}" destId="{7E451ECB-A975-4D5F-85A6-CC02D13992C1}" srcOrd="0" destOrd="0" presId="urn:microsoft.com/office/officeart/2005/8/layout/orgChart1"/>
    <dgm:cxn modelId="{803CE7E1-CF3F-417A-8DA3-B18A4352E6A2}" type="presParOf" srcId="{7E451ECB-A975-4D5F-85A6-CC02D13992C1}" destId="{12D43910-F858-462D-8852-873D8561709E}" srcOrd="0" destOrd="0" presId="urn:microsoft.com/office/officeart/2005/8/layout/orgChart1"/>
    <dgm:cxn modelId="{61A4F71E-6E44-4F6C-A4C8-675D80D5A092}" type="presParOf" srcId="{7E451ECB-A975-4D5F-85A6-CC02D13992C1}" destId="{5C040C1A-162D-4ECE-842B-7D5D09DCE1DF}" srcOrd="1" destOrd="0" presId="urn:microsoft.com/office/officeart/2005/8/layout/orgChart1"/>
    <dgm:cxn modelId="{C88816DC-0522-4499-8083-256F14C03E82}" type="presParOf" srcId="{845D7174-EC0D-4EE6-A7D6-09A874CAA7C3}" destId="{81E4E97A-68AC-4C86-8479-72336B8F6BC2}" srcOrd="1" destOrd="0" presId="urn:microsoft.com/office/officeart/2005/8/layout/orgChart1"/>
    <dgm:cxn modelId="{88F0C61C-610B-40E8-9866-2C90F1FF2059}" type="presParOf" srcId="{845D7174-EC0D-4EE6-A7D6-09A874CAA7C3}" destId="{29DB97F1-0A1B-4302-A88F-21439AFB17EC}" srcOrd="2" destOrd="0" presId="urn:microsoft.com/office/officeart/2005/8/layout/orgChart1"/>
    <dgm:cxn modelId="{902C11FA-DC94-44BE-B546-B12545DB44C0}" type="presParOf" srcId="{B4A1D720-6CF3-4F6A-950C-06BA7180F9A5}" destId="{05D5D7BA-BFAC-4DC6-ACEE-3BCE53D0B19A}" srcOrd="2" destOrd="0" presId="urn:microsoft.com/office/officeart/2005/8/layout/orgChart1"/>
    <dgm:cxn modelId="{F13959C0-5F41-4D20-9A8C-B8AF83302A7C}" type="presParOf" srcId="{B4A1D720-6CF3-4F6A-950C-06BA7180F9A5}" destId="{15E55C3B-791A-477F-BE2D-28DEBD75A674}" srcOrd="3" destOrd="0" presId="urn:microsoft.com/office/officeart/2005/8/layout/orgChart1"/>
    <dgm:cxn modelId="{A8B5DAD5-757D-44DA-8064-41B0A5E53066}" type="presParOf" srcId="{15E55C3B-791A-477F-BE2D-28DEBD75A674}" destId="{C2E19572-32C5-44FF-B8C7-D98877AC49F3}" srcOrd="0" destOrd="0" presId="urn:microsoft.com/office/officeart/2005/8/layout/orgChart1"/>
    <dgm:cxn modelId="{7F2BABB7-55D5-4DFB-9982-17F2020A80C5}" type="presParOf" srcId="{C2E19572-32C5-44FF-B8C7-D98877AC49F3}" destId="{BD084463-C77A-4AA5-8C82-D8187FF969DF}" srcOrd="0" destOrd="0" presId="urn:microsoft.com/office/officeart/2005/8/layout/orgChart1"/>
    <dgm:cxn modelId="{E3D7D50E-3550-4BBE-B700-3F16649C6A97}" type="presParOf" srcId="{C2E19572-32C5-44FF-B8C7-D98877AC49F3}" destId="{214E65B3-C330-4381-9091-77CC01C13177}" srcOrd="1" destOrd="0" presId="urn:microsoft.com/office/officeart/2005/8/layout/orgChart1"/>
    <dgm:cxn modelId="{77446FFB-913B-43C8-89A6-5B51EB0157A4}" type="presParOf" srcId="{15E55C3B-791A-477F-BE2D-28DEBD75A674}" destId="{1A1297EB-5FA6-4824-9AF6-8E4BFEDBA0F4}" srcOrd="1" destOrd="0" presId="urn:microsoft.com/office/officeart/2005/8/layout/orgChart1"/>
    <dgm:cxn modelId="{073EC673-D9DC-48ED-B4B3-BE4B20685654}" type="presParOf" srcId="{15E55C3B-791A-477F-BE2D-28DEBD75A674}" destId="{2BB4593C-D0DF-4162-9BC3-4CA4E25CEB5C}" srcOrd="2" destOrd="0" presId="urn:microsoft.com/office/officeart/2005/8/layout/orgChart1"/>
    <dgm:cxn modelId="{F21514CC-D51B-4BC5-B8B3-A3EC43631238}" type="presParOf" srcId="{B4A1D720-6CF3-4F6A-950C-06BA7180F9A5}" destId="{D9D056FA-629F-44A5-9DAA-0D1FD7E46B64}" srcOrd="4" destOrd="0" presId="urn:microsoft.com/office/officeart/2005/8/layout/orgChart1"/>
    <dgm:cxn modelId="{E3526D79-FE41-4963-8EED-DAE6BCFCBF59}" type="presParOf" srcId="{B4A1D720-6CF3-4F6A-950C-06BA7180F9A5}" destId="{65D2BBC0-9F06-4F84-8B29-B3D81E1F62BC}" srcOrd="5" destOrd="0" presId="urn:microsoft.com/office/officeart/2005/8/layout/orgChart1"/>
    <dgm:cxn modelId="{3269A5D7-5E3A-4A6D-952D-BAB32228CC2F}" type="presParOf" srcId="{65D2BBC0-9F06-4F84-8B29-B3D81E1F62BC}" destId="{2912E60E-E548-4790-BF9E-2E0DF60D46AF}" srcOrd="0" destOrd="0" presId="urn:microsoft.com/office/officeart/2005/8/layout/orgChart1"/>
    <dgm:cxn modelId="{81C352FA-25E0-4F09-9E57-95ABA198AC6F}" type="presParOf" srcId="{2912E60E-E548-4790-BF9E-2E0DF60D46AF}" destId="{B4C07C70-A24B-4FF3-995B-119EE2B8002E}" srcOrd="0" destOrd="0" presId="urn:microsoft.com/office/officeart/2005/8/layout/orgChart1"/>
    <dgm:cxn modelId="{51C1EA42-9B1F-4051-9E30-437A936F129F}" type="presParOf" srcId="{2912E60E-E548-4790-BF9E-2E0DF60D46AF}" destId="{55C7DA61-B86B-45F2-8F71-CBAB8CBFB3C3}" srcOrd="1" destOrd="0" presId="urn:microsoft.com/office/officeart/2005/8/layout/orgChart1"/>
    <dgm:cxn modelId="{9DC77F91-4415-42D2-998C-A262172CAF3A}" type="presParOf" srcId="{65D2BBC0-9F06-4F84-8B29-B3D81E1F62BC}" destId="{8DAB8186-599F-4557-830C-CE5040D7622A}" srcOrd="1" destOrd="0" presId="urn:microsoft.com/office/officeart/2005/8/layout/orgChart1"/>
    <dgm:cxn modelId="{2F04BEA1-0336-403B-B1EB-C3ECC4C3FFA5}" type="presParOf" srcId="{65D2BBC0-9F06-4F84-8B29-B3D81E1F62BC}" destId="{B41B076D-C3EF-455E-993C-ADF0B117DC9F}" srcOrd="2" destOrd="0" presId="urn:microsoft.com/office/officeart/2005/8/layout/orgChart1"/>
    <dgm:cxn modelId="{C5D3BEE5-F210-4B88-91A4-D4C6905BF6E9}" type="presParOf" srcId="{8D10F523-EC92-49D0-B803-2C6C0EAACCD0}" destId="{BAC62A32-B7AD-470B-9CB3-6773E5629AD1}" srcOrd="2" destOrd="0" presId="urn:microsoft.com/office/officeart/2005/8/layout/orgChart1"/>
    <dgm:cxn modelId="{7E87DA1D-D1EA-4D4E-BD5D-FD0C39ECFDE5}" type="presParOf" srcId="{BAC62A32-B7AD-470B-9CB3-6773E5629AD1}" destId="{A5D03E46-E08D-4EC2-B01A-C59E0865482A}" srcOrd="0" destOrd="0" presId="urn:microsoft.com/office/officeart/2005/8/layout/orgChart1"/>
    <dgm:cxn modelId="{97C3751A-8A45-4303-9F83-805BC6942E2A}" type="presParOf" srcId="{BAC62A32-B7AD-470B-9CB3-6773E5629AD1}" destId="{67B3249E-C0A7-4FE7-BC4A-0488665695EE}" srcOrd="1" destOrd="0" presId="urn:microsoft.com/office/officeart/2005/8/layout/orgChart1"/>
    <dgm:cxn modelId="{21CDBD1C-0D68-467C-852E-5E5E004262ED}" type="presParOf" srcId="{67B3249E-C0A7-4FE7-BC4A-0488665695EE}" destId="{EE5FEBBE-D593-4461-914B-7D27A0409D8B}" srcOrd="0" destOrd="0" presId="urn:microsoft.com/office/officeart/2005/8/layout/orgChart1"/>
    <dgm:cxn modelId="{FD65EA14-607F-4723-94DB-3C7B4ADCB0CB}" type="presParOf" srcId="{EE5FEBBE-D593-4461-914B-7D27A0409D8B}" destId="{EB7D2990-4BAA-4E9B-A643-A1E3481F094E}" srcOrd="0" destOrd="0" presId="urn:microsoft.com/office/officeart/2005/8/layout/orgChart1"/>
    <dgm:cxn modelId="{02926110-838A-4111-885F-8AD5DA08FBA3}" type="presParOf" srcId="{EE5FEBBE-D593-4461-914B-7D27A0409D8B}" destId="{F16D85AA-1232-4A24-BBC4-27198BE612E8}" srcOrd="1" destOrd="0" presId="urn:microsoft.com/office/officeart/2005/8/layout/orgChart1"/>
    <dgm:cxn modelId="{91679CE8-0796-47F3-9243-B9FCE6C66D60}" type="presParOf" srcId="{67B3249E-C0A7-4FE7-BC4A-0488665695EE}" destId="{DB38A605-1087-4DBE-8E67-C45B8D346DA2}" srcOrd="1" destOrd="0" presId="urn:microsoft.com/office/officeart/2005/8/layout/orgChart1"/>
    <dgm:cxn modelId="{F87B0C7E-BAF8-401E-8006-273B7EEA58AE}" type="presParOf" srcId="{67B3249E-C0A7-4FE7-BC4A-0488665695EE}" destId="{4ABC29E3-B5E2-4E2B-AAF2-DE16246B1934}" srcOrd="2" destOrd="0" presId="urn:microsoft.com/office/officeart/2005/8/layout/orgChart1"/>
    <dgm:cxn modelId="{B58D33FD-711A-4365-859B-57C36E8D82F0}" type="presParOf" srcId="{BAC62A32-B7AD-470B-9CB3-6773E5629AD1}" destId="{76A047FC-3E5D-433C-A384-1A7BE720F5E8}" srcOrd="2" destOrd="0" presId="urn:microsoft.com/office/officeart/2005/8/layout/orgChart1"/>
    <dgm:cxn modelId="{4F3D0A1B-DBFD-477D-BA83-99BECD5D4FFB}" type="presParOf" srcId="{BAC62A32-B7AD-470B-9CB3-6773E5629AD1}" destId="{84225757-3E08-4CD8-88F5-DACF68651BDE}" srcOrd="3" destOrd="0" presId="urn:microsoft.com/office/officeart/2005/8/layout/orgChart1"/>
    <dgm:cxn modelId="{69E459CF-5E6A-4319-8527-12626BB7D34B}" type="presParOf" srcId="{84225757-3E08-4CD8-88F5-DACF68651BDE}" destId="{88ADF31F-5085-4D26-B22C-8298C58BF305}" srcOrd="0" destOrd="0" presId="urn:microsoft.com/office/officeart/2005/8/layout/orgChart1"/>
    <dgm:cxn modelId="{C2F000F9-B9E1-4D04-8546-738130D1C47D}" type="presParOf" srcId="{88ADF31F-5085-4D26-B22C-8298C58BF305}" destId="{1D85232C-B59D-47AE-BCFA-972A164A12DF}" srcOrd="0" destOrd="0" presId="urn:microsoft.com/office/officeart/2005/8/layout/orgChart1"/>
    <dgm:cxn modelId="{79443217-DC44-4F5C-AB93-0CEAB8695738}" type="presParOf" srcId="{88ADF31F-5085-4D26-B22C-8298C58BF305}" destId="{75E3EC48-1E26-43B9-A8D1-A4C7BFBA26E8}" srcOrd="1" destOrd="0" presId="urn:microsoft.com/office/officeart/2005/8/layout/orgChart1"/>
    <dgm:cxn modelId="{8A4A4443-8A43-4C52-ADCA-E238EBA01C44}" type="presParOf" srcId="{84225757-3E08-4CD8-88F5-DACF68651BDE}" destId="{50CAAC55-0AD1-48F7-86E0-02B489414235}" srcOrd="1" destOrd="0" presId="urn:microsoft.com/office/officeart/2005/8/layout/orgChart1"/>
    <dgm:cxn modelId="{747C971C-FF2C-4FC2-A98A-A0A6E5235212}" type="presParOf" srcId="{84225757-3E08-4CD8-88F5-DACF68651BDE}" destId="{BC556E64-6949-4E71-878F-F01FBB5BA2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F9CA2-563E-4754-8177-4D40F928DAAD}">
      <dsp:nvSpPr>
        <dsp:cNvPr id="0" name=""/>
        <dsp:cNvSpPr/>
      </dsp:nvSpPr>
      <dsp:spPr>
        <a:xfrm>
          <a:off x="987015" y="39094"/>
          <a:ext cx="2176926" cy="21769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Politická moci (stát)  </a:t>
          </a:r>
          <a:r>
            <a:rPr lang="cs-CZ" sz="1500" b="1" i="1" kern="1200" dirty="0"/>
            <a:t>důvěryhodnost</a:t>
          </a:r>
        </a:p>
      </dsp:txBody>
      <dsp:txXfrm>
        <a:off x="1238199" y="332142"/>
        <a:ext cx="1674559" cy="690755"/>
      </dsp:txXfrm>
    </dsp:sp>
    <dsp:sp modelId="{CCAA8A54-0872-4A3F-9DBF-B493E42FF604}">
      <dsp:nvSpPr>
        <dsp:cNvPr id="0" name=""/>
        <dsp:cNvSpPr/>
      </dsp:nvSpPr>
      <dsp:spPr>
        <a:xfrm>
          <a:off x="1834705" y="1043828"/>
          <a:ext cx="2176926" cy="21769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Trh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i="1" kern="1200" dirty="0"/>
            <a:t>peníze</a:t>
          </a:r>
        </a:p>
      </dsp:txBody>
      <dsp:txXfrm>
        <a:off x="3006897" y="1295012"/>
        <a:ext cx="837279" cy="1674559"/>
      </dsp:txXfrm>
    </dsp:sp>
    <dsp:sp modelId="{5DCB87E8-A19C-46D0-BD70-17CD2E1897E6}">
      <dsp:nvSpPr>
        <dsp:cNvPr id="0" name=""/>
        <dsp:cNvSpPr/>
      </dsp:nvSpPr>
      <dsp:spPr>
        <a:xfrm>
          <a:off x="1004735" y="2006700"/>
          <a:ext cx="2176926" cy="21769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Rodina a intimita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i="1" kern="1200" dirty="0"/>
            <a:t>láska</a:t>
          </a:r>
        </a:p>
      </dsp:txBody>
      <dsp:txXfrm>
        <a:off x="1255919" y="3199823"/>
        <a:ext cx="1674559" cy="690755"/>
      </dsp:txXfrm>
    </dsp:sp>
    <dsp:sp modelId="{DBF2D7B5-013A-4723-B2B6-7D827FD7E4C0}">
      <dsp:nvSpPr>
        <dsp:cNvPr id="0" name=""/>
        <dsp:cNvSpPr/>
      </dsp:nvSpPr>
      <dsp:spPr>
        <a:xfrm>
          <a:off x="68117" y="1034881"/>
          <a:ext cx="2176926" cy="21769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Veřejnost </a:t>
          </a:r>
          <a:r>
            <a:rPr lang="cs-CZ" sz="1500" b="1" i="1" kern="1200" dirty="0"/>
            <a:t>vědění</a:t>
          </a:r>
        </a:p>
      </dsp:txBody>
      <dsp:txXfrm>
        <a:off x="235573" y="1286065"/>
        <a:ext cx="837279" cy="1674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047FC-3E5D-433C-A384-1A7BE720F5E8}">
      <dsp:nvSpPr>
        <dsp:cNvPr id="0" name=""/>
        <dsp:cNvSpPr/>
      </dsp:nvSpPr>
      <dsp:spPr>
        <a:xfrm>
          <a:off x="1950477" y="1459266"/>
          <a:ext cx="119750" cy="524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619"/>
              </a:lnTo>
              <a:lnTo>
                <a:pt x="119750" y="5246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03E46-E08D-4EC2-B01A-C59E0865482A}">
      <dsp:nvSpPr>
        <dsp:cNvPr id="0" name=""/>
        <dsp:cNvSpPr/>
      </dsp:nvSpPr>
      <dsp:spPr>
        <a:xfrm>
          <a:off x="1820030" y="1459266"/>
          <a:ext cx="91440" cy="464846"/>
        </a:xfrm>
        <a:custGeom>
          <a:avLst/>
          <a:gdLst/>
          <a:ahLst/>
          <a:cxnLst/>
          <a:rect l="0" t="0" r="0" b="0"/>
          <a:pathLst>
            <a:path>
              <a:moveTo>
                <a:pt x="130446" y="0"/>
              </a:moveTo>
              <a:lnTo>
                <a:pt x="130446" y="464846"/>
              </a:lnTo>
              <a:lnTo>
                <a:pt x="45720" y="4648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056FA-629F-44A5-9DAA-0D1FD7E46B64}">
      <dsp:nvSpPr>
        <dsp:cNvPr id="0" name=""/>
        <dsp:cNvSpPr/>
      </dsp:nvSpPr>
      <dsp:spPr>
        <a:xfrm>
          <a:off x="1950477" y="1459266"/>
          <a:ext cx="1379976" cy="1049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488"/>
              </a:lnTo>
              <a:lnTo>
                <a:pt x="1379976" y="929488"/>
              </a:lnTo>
              <a:lnTo>
                <a:pt x="1379976" y="10492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5D7BA-BFAC-4DC6-ACEE-3BCE53D0B19A}">
      <dsp:nvSpPr>
        <dsp:cNvPr id="0" name=""/>
        <dsp:cNvSpPr/>
      </dsp:nvSpPr>
      <dsp:spPr>
        <a:xfrm>
          <a:off x="1904756" y="1459266"/>
          <a:ext cx="91440" cy="10492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92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44B2C-D8BA-49EB-ABCD-1C203F5EE3FD}">
      <dsp:nvSpPr>
        <dsp:cNvPr id="0" name=""/>
        <dsp:cNvSpPr/>
      </dsp:nvSpPr>
      <dsp:spPr>
        <a:xfrm>
          <a:off x="570500" y="1459266"/>
          <a:ext cx="1379976" cy="1049238"/>
        </a:xfrm>
        <a:custGeom>
          <a:avLst/>
          <a:gdLst/>
          <a:ahLst/>
          <a:cxnLst/>
          <a:rect l="0" t="0" r="0" b="0"/>
          <a:pathLst>
            <a:path>
              <a:moveTo>
                <a:pt x="1379976" y="0"/>
              </a:moveTo>
              <a:lnTo>
                <a:pt x="1379976" y="929488"/>
              </a:lnTo>
              <a:lnTo>
                <a:pt x="0" y="929488"/>
              </a:lnTo>
              <a:lnTo>
                <a:pt x="0" y="10492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33BC4-14D7-4771-9B29-55AAF0983835}">
      <dsp:nvSpPr>
        <dsp:cNvPr id="0" name=""/>
        <dsp:cNvSpPr/>
      </dsp:nvSpPr>
      <dsp:spPr>
        <a:xfrm>
          <a:off x="1380238" y="889027"/>
          <a:ext cx="1140476" cy="570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Kníže/patron</a:t>
          </a:r>
        </a:p>
      </dsp:txBody>
      <dsp:txXfrm>
        <a:off x="1380238" y="889027"/>
        <a:ext cx="1140476" cy="570238"/>
      </dsp:txXfrm>
    </dsp:sp>
    <dsp:sp modelId="{12D43910-F858-462D-8852-873D8561709E}">
      <dsp:nvSpPr>
        <dsp:cNvPr id="0" name=""/>
        <dsp:cNvSpPr/>
      </dsp:nvSpPr>
      <dsp:spPr>
        <a:xfrm>
          <a:off x="261" y="2508504"/>
          <a:ext cx="1140476" cy="570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Dar</a:t>
          </a:r>
        </a:p>
      </dsp:txBody>
      <dsp:txXfrm>
        <a:off x="261" y="2508504"/>
        <a:ext cx="1140476" cy="570238"/>
      </dsp:txXfrm>
    </dsp:sp>
    <dsp:sp modelId="{BD084463-C77A-4AA5-8C82-D8187FF969DF}">
      <dsp:nvSpPr>
        <dsp:cNvPr id="0" name=""/>
        <dsp:cNvSpPr/>
      </dsp:nvSpPr>
      <dsp:spPr>
        <a:xfrm>
          <a:off x="1380238" y="2508504"/>
          <a:ext cx="1140476" cy="570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Závazek</a:t>
          </a:r>
        </a:p>
      </dsp:txBody>
      <dsp:txXfrm>
        <a:off x="1380238" y="2508504"/>
        <a:ext cx="1140476" cy="570238"/>
      </dsp:txXfrm>
    </dsp:sp>
    <dsp:sp modelId="{B4C07C70-A24B-4FF3-995B-119EE2B8002E}">
      <dsp:nvSpPr>
        <dsp:cNvPr id="0" name=""/>
        <dsp:cNvSpPr/>
      </dsp:nvSpPr>
      <dsp:spPr>
        <a:xfrm>
          <a:off x="2760215" y="2508504"/>
          <a:ext cx="1140476" cy="570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Podřízení</a:t>
          </a:r>
        </a:p>
      </dsp:txBody>
      <dsp:txXfrm>
        <a:off x="2760215" y="2508504"/>
        <a:ext cx="1140476" cy="570238"/>
      </dsp:txXfrm>
    </dsp:sp>
    <dsp:sp modelId="{EB7D2990-4BAA-4E9B-A643-A1E3481F094E}">
      <dsp:nvSpPr>
        <dsp:cNvPr id="0" name=""/>
        <dsp:cNvSpPr/>
      </dsp:nvSpPr>
      <dsp:spPr>
        <a:xfrm>
          <a:off x="725274" y="1638993"/>
          <a:ext cx="1140476" cy="570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Klient</a:t>
          </a:r>
        </a:p>
      </dsp:txBody>
      <dsp:txXfrm>
        <a:off x="725274" y="1638993"/>
        <a:ext cx="1140476" cy="570238"/>
      </dsp:txXfrm>
    </dsp:sp>
    <dsp:sp modelId="{1D85232C-B59D-47AE-BCFA-972A164A12DF}">
      <dsp:nvSpPr>
        <dsp:cNvPr id="0" name=""/>
        <dsp:cNvSpPr/>
      </dsp:nvSpPr>
      <dsp:spPr>
        <a:xfrm>
          <a:off x="2070227" y="1698766"/>
          <a:ext cx="1140476" cy="570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Tradice</a:t>
          </a:r>
        </a:p>
      </dsp:txBody>
      <dsp:txXfrm>
        <a:off x="2070227" y="1698766"/>
        <a:ext cx="1140476" cy="570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9481172-56BA-6C88-168E-D96C21B47D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878F87-09B6-0DE1-6A0A-D3E83B35E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439F6-3E71-9744-A5FD-F8360DC2B55B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02C864-4460-15D6-DE8C-0E643C3EE1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5D8B96-87C9-2E0D-8058-68FEE7E1C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E44AF-43CC-394B-BC78-30B75A456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7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F23E5-E723-4485-9A71-51DD2E0513A0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EC3DE-2A43-4B52-8ED0-7B171497C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44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9D22AC-7DA4-41C2-9BE3-BB6F5ACCFAAF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1672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1540E11-6C50-40B5-ED84-651C0E2EB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96" y="0"/>
            <a:ext cx="12272394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2048376"/>
            <a:ext cx="9144000" cy="2387600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4712599"/>
            <a:ext cx="9144000" cy="11294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 descr="Obsah obrázku Písmo, Grafika, text, grafický design&#10;&#10;Popis byl vytvořen automaticky">
            <a:extLst>
              <a:ext uri="{FF2B5EF4-FFF2-40B4-BE49-F238E27FC236}">
                <a16:creationId xmlns:a16="http://schemas.microsoft.com/office/drawing/2014/main" id="{4917296F-2561-2C95-0483-5A5B579659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9" y="678863"/>
            <a:ext cx="3430380" cy="7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7975" y="1485900"/>
            <a:ext cx="6477000" cy="4643438"/>
          </a:xfrm>
        </p:spPr>
        <p:txBody>
          <a:bodyPr/>
          <a:lstStyle>
            <a:lvl1pPr marL="0" indent="0">
              <a:lnSpc>
                <a:spcPct val="108000"/>
              </a:lnSpc>
              <a:buNone/>
              <a:defRPr/>
            </a:lvl1pPr>
            <a:lvl2pPr marL="0" indent="0">
              <a:buNone/>
              <a:defRPr sz="1700">
                <a:solidFill>
                  <a:schemeClr val="accent1"/>
                </a:solidFill>
              </a:defRPr>
            </a:lvl2pPr>
            <a:lvl3pPr marL="0" indent="0">
              <a:buNone/>
              <a:defRPr sz="1700"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896127-A932-05AF-19AA-A3EF7B49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3090B9CC-DBE2-DF80-DD04-267F4BDD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201E28EC-073B-84AF-FF8E-979B5D3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58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ABA3B-E3F6-9A92-9135-4EE08586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12DFB0-A8C7-0073-6389-FF363AEF1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11D1AA5-5182-C810-225E-97E45E4F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FC91CA1-2364-05B0-0F04-690A1C5B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4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9438A86-4A25-73CF-7171-B61A241D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25276"/>
            <a:ext cx="2743200" cy="365125"/>
          </a:xfrm>
          <a:prstGeom prst="rect">
            <a:avLst/>
          </a:prstGeom>
        </p:spPr>
        <p:txBody>
          <a:bodyPr/>
          <a:lstStyle/>
          <a:p>
            <a:fld id="{1A945517-90B0-4E61-B5DD-AC2B75BAD2CB}" type="datetime1">
              <a:rPr lang="cs-CZ" smtClean="0"/>
              <a:t>31.03.2025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1D3696-2239-C380-C5DC-7A40F1D888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A22F0A3-7A6F-26D0-F7E4-38F90D63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0A463D7-59BA-DD1A-EE96-881BA846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90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31.03.2025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38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CF39BF-5858-1FA2-AE20-3D3663541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0802" y="627538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2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CBBC27-DDEA-6C5A-8ACF-67EDD56D8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1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ávě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692776"/>
            <a:ext cx="9144000" cy="1304424"/>
          </a:xfrm>
        </p:spPr>
        <p:txBody>
          <a:bodyPr anchor="t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3848999"/>
            <a:ext cx="9144000" cy="8246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2BB669-96AF-C460-0644-D9B33EBD9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9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1D0EC9-522E-7760-9533-ED823A8D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BEC56-EE77-297B-48FC-43CFAD8E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8885C40-6A50-FFD6-B978-4E000D35B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800"/>
              </a:spcBef>
              <a:buNone/>
              <a:defRPr/>
            </a:lvl2pPr>
            <a:lvl3pPr marL="177800" indent="-177800">
              <a:lnSpc>
                <a:spcPct val="100000"/>
              </a:lnSpc>
              <a:defRPr/>
            </a:lvl3pPr>
            <a:lvl4pPr marL="355600" indent="-177800">
              <a:lnSpc>
                <a:spcPct val="100000"/>
              </a:lnSpc>
              <a:defRPr/>
            </a:lvl4pPr>
            <a:lvl5pPr marL="533400" indent="-177800">
              <a:lnSpc>
                <a:spcPct val="100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564D70-284F-88A1-FC08-29E63F831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B1E62B60-5FB1-9381-00CF-C665EB00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7E0B353-40A5-48F9-C049-D884C812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7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BF45EE8-2365-24C4-6E7D-F72C293DB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77ECF020-D996-697F-4779-13801850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D1159978-FAB9-CBE7-228C-DA9796E0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67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CCBA954-9BEE-4D3C-C0ED-19047D66F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406CC1D3-5C60-B944-EDE9-26381902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0D240CD1-21EB-CFB6-BC30-937FEEE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90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a po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8" y="647700"/>
            <a:ext cx="8331201" cy="5529263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1000" y="1825625"/>
            <a:ext cx="2374900" cy="4351338"/>
          </a:xfrm>
        </p:spPr>
        <p:txBody>
          <a:bodyPr anchor="b">
            <a:normAutofit/>
          </a:bodyPr>
          <a:lstStyle>
            <a:lvl1pPr marL="0" indent="0">
              <a:buNone/>
              <a:defRPr sz="1500" b="0"/>
            </a:lvl1pPr>
            <a:lvl2pPr marL="0" indent="0">
              <a:buNone/>
              <a:defRPr sz="1500"/>
            </a:lvl2pPr>
            <a:lvl3pPr marL="176400" indent="-176400">
              <a:defRPr sz="1500"/>
            </a:lvl3pPr>
            <a:lvl4pPr marL="356400" indent="-176400">
              <a:defRPr sz="1500"/>
            </a:lvl4pPr>
            <a:lvl5pPr marL="532800" indent="-176400"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ECC450-B476-55C6-13E7-241DFDEEE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18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0E1EB24-A4FD-400D-F98D-FB4FA830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5C645297-7913-9A99-1FD0-28864B28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6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818620-6694-CE30-09D5-0385EC1E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867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359F36-CC92-C5E0-1D93-EB04F26A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825625"/>
            <a:ext cx="107061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416615-ACE9-1166-FF1A-B39597AF4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2E3233-1704-433C-8B0E-4C03A48D4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20491"/>
            <a:ext cx="2724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52155B1-7D35-8CBF-21B4-8799EABA85C0}"/>
              </a:ext>
            </a:extLst>
          </p:cNvPr>
          <p:cNvSpPr txBox="1"/>
          <p:nvPr userDrawn="1"/>
        </p:nvSpPr>
        <p:spPr>
          <a:xfrm>
            <a:off x="337165" y="6498434"/>
            <a:ext cx="3687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1100" dirty="0">
                <a:solidFill>
                  <a:schemeClr val="tx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3397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50" r:id="rId5"/>
    <p:sldLayoutId id="2147483660" r:id="rId6"/>
    <p:sldLayoutId id="2147483652" r:id="rId7"/>
    <p:sldLayoutId id="2147483661" r:id="rId8"/>
    <p:sldLayoutId id="2147483662" r:id="rId9"/>
    <p:sldLayoutId id="2147483663" r:id="rId10"/>
    <p:sldLayoutId id="2147483654" r:id="rId11"/>
    <p:sldLayoutId id="2147483655" r:id="rId12"/>
    <p:sldLayoutId id="2147483668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B5B7D-176F-A875-453C-86C8B2AF1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163" y="761161"/>
            <a:ext cx="11045970" cy="501226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4000" b="1" dirty="0"/>
            </a:br>
            <a:r>
              <a:rPr lang="pl-PL" sz="4000" b="1" dirty="0"/>
              <a:t>Co jsou instituce? </a:t>
            </a:r>
            <a:br>
              <a:rPr lang="pl-PL" sz="4000" b="1" dirty="0"/>
            </a:br>
            <a:r>
              <a:rPr lang="pl-PL" sz="4000" b="1" dirty="0"/>
              <a:t>Instituce a Důvěra?</a:t>
            </a:r>
            <a:br>
              <a:rPr lang="pl-PL" sz="4000" b="1" dirty="0"/>
            </a:br>
            <a:r>
              <a:rPr lang="pl-PL" sz="4000" b="1" dirty="0"/>
              <a:t>Proč nízká důvěra v politické důvěra?</a:t>
            </a:r>
            <a:br>
              <a:rPr lang="pl-PL" sz="4000" b="1" dirty="0"/>
            </a:br>
            <a:r>
              <a:rPr lang="pl-PL" sz="4000" b="1" dirty="0"/>
              <a:t>Jak důvěru v instituce posilovat?</a:t>
            </a:r>
            <a:br>
              <a:rPr lang="pl-PL" sz="4000" b="1" dirty="0"/>
            </a:br>
            <a:br>
              <a:rPr lang="pl-PL" sz="4000" b="1" dirty="0"/>
            </a:br>
            <a:br>
              <a:rPr lang="pl-PL" sz="1400" b="1" dirty="0"/>
            </a:br>
            <a:r>
              <a:rPr lang="pl-PL" sz="1400" dirty="0"/>
              <a:t>Předmět: Sociologie</a:t>
            </a:r>
            <a:br>
              <a:rPr lang="pl-PL" sz="1400" dirty="0"/>
            </a:br>
            <a:r>
              <a:rPr lang="pl-PL" sz="1400" dirty="0"/>
              <a:t>www.karelmuller.eu</a:t>
            </a:r>
            <a:br>
              <a:rPr lang="pl-PL" sz="1400" dirty="0"/>
            </a:br>
            <a:r>
              <a:rPr lang="pl-PL" sz="1400" dirty="0"/>
              <a:t>1</a:t>
            </a:r>
            <a:r>
              <a:rPr lang="cs-CZ" sz="1600" dirty="0"/>
              <a:t>. 4. 2025</a:t>
            </a:r>
          </a:p>
        </p:txBody>
      </p:sp>
    </p:spTree>
    <p:extLst>
      <p:ext uri="{BB962C8B-B14F-4D97-AF65-F5344CB8AC3E}">
        <p14:creationId xmlns:p14="http://schemas.microsoft.com/office/powerpoint/2010/main" val="4123846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657E2A85-905B-4241-A37E-C3457CE35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905" y="220133"/>
            <a:ext cx="12177783" cy="536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46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/>
        </p:nvGraphicFramePr>
        <p:xfrm>
          <a:off x="1524000" y="-171400"/>
          <a:ext cx="457200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 4"/>
          <p:cNvGraphicFramePr/>
          <p:nvPr/>
        </p:nvGraphicFramePr>
        <p:xfrm>
          <a:off x="1524000" y="2060848"/>
          <a:ext cx="457200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f 5"/>
          <p:cNvGraphicFramePr/>
          <p:nvPr/>
        </p:nvGraphicFramePr>
        <p:xfrm>
          <a:off x="1524000" y="3789040"/>
          <a:ext cx="4572000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af 6"/>
          <p:cNvGraphicFramePr/>
          <p:nvPr/>
        </p:nvGraphicFramePr>
        <p:xfrm>
          <a:off x="5951984" y="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Graf 7"/>
          <p:cNvGraphicFramePr/>
          <p:nvPr/>
        </p:nvGraphicFramePr>
        <p:xfrm>
          <a:off x="5951984" y="22048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Graf 8"/>
          <p:cNvGraphicFramePr/>
          <p:nvPr/>
        </p:nvGraphicFramePr>
        <p:xfrm>
          <a:off x="5951984" y="4365104"/>
          <a:ext cx="4572000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" name="Nadpis 1">
            <a:extLst>
              <a:ext uri="{FF2B5EF4-FFF2-40B4-BE49-F238E27FC236}">
                <a16:creationId xmlns:a16="http://schemas.microsoft.com/office/drawing/2014/main" id="{BF053038-C4A8-4766-A420-816FEEF06AA6}"/>
              </a:ext>
            </a:extLst>
          </p:cNvPr>
          <p:cNvSpPr txBox="1">
            <a:spLocks/>
          </p:cNvSpPr>
          <p:nvPr/>
        </p:nvSpPr>
        <p:spPr>
          <a:xfrm>
            <a:off x="80432" y="271130"/>
            <a:ext cx="2095501" cy="19060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b="1" dirty="0">
                <a:solidFill>
                  <a:srgbClr val="FF0000"/>
                </a:solidFill>
              </a:rPr>
              <a:t>Vláda</a:t>
            </a:r>
          </a:p>
          <a:p>
            <a:r>
              <a:rPr lang="cs-CZ" sz="1800" b="1" dirty="0">
                <a:solidFill>
                  <a:srgbClr val="0070C0"/>
                </a:solidFill>
              </a:rPr>
              <a:t>Parlament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AB445-675C-46D4-B1CF-47461428B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99" y="387350"/>
            <a:ext cx="10706099" cy="1509183"/>
          </a:xfrm>
        </p:spPr>
        <p:txBody>
          <a:bodyPr>
            <a:normAutofit fontScale="90000"/>
          </a:bodyPr>
          <a:lstStyle/>
          <a:p>
            <a:r>
              <a:rPr lang="cs-CZ" dirty="0"/>
              <a:t>Důvěra ve sněmovnu</a:t>
            </a:r>
            <a:br>
              <a:rPr lang="cs-CZ" dirty="0"/>
            </a:br>
            <a:br>
              <a:rPr lang="cs-CZ" dirty="0"/>
            </a:br>
            <a:r>
              <a:rPr lang="cs-CZ" sz="1800" dirty="0"/>
              <a:t>Průměr důvěry v nově zvolené sněmovny: 29,4%</a:t>
            </a:r>
            <a:br>
              <a:rPr lang="cs-CZ" sz="1800" dirty="0"/>
            </a:br>
            <a:br>
              <a:rPr lang="cs-CZ" sz="1800" dirty="0"/>
            </a:br>
            <a:r>
              <a:rPr lang="cs-CZ" sz="1800" dirty="0"/>
              <a:t>Průměrný volební nárůst důvěry ve sněmovnu: 6,6%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FF03416-6FA1-4051-81A9-3F3314874D1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666" y="2108201"/>
            <a:ext cx="9753600" cy="421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65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DA80F9-C2A2-47E0-B26F-C2C81BBB5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D0EB4862-BF55-4EE3-8438-41F949463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364" t="61134" r="17339" b="10491"/>
          <a:stretch/>
        </p:blipFill>
        <p:spPr>
          <a:xfrm>
            <a:off x="0" y="141816"/>
            <a:ext cx="12028642" cy="627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11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7ACC3BE-3BD9-4C23-ACD9-B36603F5D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85" y="1001956"/>
            <a:ext cx="11964115" cy="482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88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26E5456-FE30-4E84-8BBB-EF568B250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37" t="16401" r="17247" b="52402"/>
          <a:stretch/>
        </p:blipFill>
        <p:spPr>
          <a:xfrm>
            <a:off x="-1" y="0"/>
            <a:ext cx="11421533" cy="617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27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24CC6B-46B8-4E0C-B2BB-8D7B3AD0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16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D0E9C27-66AB-42CF-BAEE-146E69E73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37" y="681037"/>
            <a:ext cx="66389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39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765" y="5822950"/>
            <a:ext cx="2095501" cy="867861"/>
          </a:xfrm>
        </p:spPr>
        <p:txBody>
          <a:bodyPr>
            <a:normAutofit/>
          </a:bodyPr>
          <a:lstStyle/>
          <a:p>
            <a:r>
              <a:rPr lang="cs-CZ" sz="1100" dirty="0"/>
              <a:t>Rozděleni svobodou, 2019</a:t>
            </a:r>
            <a:br>
              <a:rPr lang="cs-CZ" sz="1100" dirty="0"/>
            </a:br>
            <a:r>
              <a:rPr lang="cs-CZ" sz="1100" dirty="0"/>
              <a:t>český Rozhlas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76" t="24800" r="73625" b="31491"/>
          <a:stretch>
            <a:fillRect/>
          </a:stretch>
        </p:blipFill>
        <p:spPr bwMode="auto">
          <a:xfrm>
            <a:off x="2345267" y="636"/>
            <a:ext cx="9846734" cy="672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9320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0E1EED-B78D-4428-8968-BC5A5A54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18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6C1F15-17C5-4136-AEA7-8B58BCABF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7" y="21031"/>
            <a:ext cx="6696075" cy="64008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677F4A9-F38B-4A40-BCA4-0D234F16E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802" y="0"/>
            <a:ext cx="5560198" cy="27178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3FE0903-AABC-4525-A181-1EC2DA2A4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116" y="3060565"/>
            <a:ext cx="5315204" cy="314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07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F7F37C5-8416-4E3A-9EBB-B4FC92C15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446" y="150544"/>
            <a:ext cx="7464954" cy="655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5918" y="498625"/>
            <a:ext cx="9375682" cy="192411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cs-CZ" sz="3200" dirty="0" err="1"/>
              <a:t>Patronáž</a:t>
            </a:r>
            <a:r>
              <a:rPr lang="cs-CZ" sz="3200" dirty="0"/>
              <a:t> versus instituce</a:t>
            </a:r>
            <a:br>
              <a:rPr lang="cs-CZ" sz="3200" dirty="0"/>
            </a:br>
            <a:r>
              <a:rPr lang="cs-CZ" sz="3200" dirty="0"/>
              <a:t>Perspektiva sociální diferenciace</a:t>
            </a:r>
            <a:br>
              <a:rPr lang="cs-CZ" sz="3200" dirty="0"/>
            </a:br>
            <a:r>
              <a:rPr lang="cs-CZ" sz="3200" dirty="0"/>
              <a:t>Klientelismus versus liberalismus</a:t>
            </a:r>
            <a:br>
              <a:rPr lang="cs-CZ" sz="3200" dirty="0"/>
            </a:br>
            <a:br>
              <a:rPr lang="cs-CZ" dirty="0"/>
            </a:br>
            <a:br>
              <a:rPr lang="cs-CZ" sz="3000" dirty="0"/>
            </a:br>
            <a:endParaRPr lang="cs-CZ" sz="15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08622985"/>
              </p:ext>
            </p:extLst>
          </p:nvPr>
        </p:nvGraphicFramePr>
        <p:xfrm>
          <a:off x="6075202" y="2535419"/>
          <a:ext cx="4186398" cy="4264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Zástupný symbol pro obsah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9836969"/>
              </p:ext>
            </p:extLst>
          </p:nvPr>
        </p:nvGraphicFramePr>
        <p:xfrm>
          <a:off x="962118" y="2680225"/>
          <a:ext cx="3900954" cy="396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3997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F551B8A-80E4-4836-BECB-94FB302F4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03" y="507714"/>
            <a:ext cx="9591064" cy="54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62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5">
            <a:extLst>
              <a:ext uri="{FF2B5EF4-FFF2-40B4-BE49-F238E27FC236}">
                <a16:creationId xmlns:a16="http://schemas.microsoft.com/office/drawing/2014/main" id="{B1EB8C47-D009-4E25-B2B3-B6B25656A8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33665"/>
              </p:ext>
            </p:extLst>
          </p:nvPr>
        </p:nvGraphicFramePr>
        <p:xfrm>
          <a:off x="821267" y="2039722"/>
          <a:ext cx="8890000" cy="4646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0EA01071-F66B-4DB4-B719-C4EF9293A014}"/>
              </a:ext>
            </a:extLst>
          </p:cNvPr>
          <p:cNvSpPr txBox="1">
            <a:spLocks/>
          </p:cNvSpPr>
          <p:nvPr/>
        </p:nvSpPr>
        <p:spPr>
          <a:xfrm>
            <a:off x="821267" y="171706"/>
            <a:ext cx="9487039" cy="122413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cs-CZ" dirty="0"/>
            </a:br>
            <a:br>
              <a:rPr lang="cs-CZ" dirty="0"/>
            </a:br>
            <a:br>
              <a:rPr lang="cs-CZ" sz="2200" i="1" dirty="0">
                <a:solidFill>
                  <a:srgbClr val="FF0000"/>
                </a:solidFill>
              </a:rPr>
            </a:br>
            <a:r>
              <a:rPr lang="cs-CZ" sz="4400" dirty="0"/>
              <a:t>Míra důvěry v druhé Lidi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3D31BCC5-413B-432F-960D-096D5818EF1C}"/>
              </a:ext>
            </a:extLst>
          </p:cNvPr>
          <p:cNvSpPr txBox="1">
            <a:spLocks/>
          </p:cNvSpPr>
          <p:nvPr/>
        </p:nvSpPr>
        <p:spPr>
          <a:xfrm>
            <a:off x="990601" y="1696782"/>
            <a:ext cx="9317706" cy="49801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1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dirty="0">
                <a:solidFill>
                  <a:srgbClr val="002060"/>
                </a:solidFill>
              </a:rPr>
              <a:t>Obecně vzato, řekl/a byste, že se většině lidí dá důvěřovat, nebo že nemůže být člověk při jednání s</a:t>
            </a:r>
            <a:r>
              <a:rPr lang="cs-CZ" sz="1600" cap="all" dirty="0">
                <a:solidFill>
                  <a:srgbClr val="002060"/>
                </a:solidFill>
              </a:rPr>
              <a:t> </a:t>
            </a:r>
            <a:r>
              <a:rPr lang="cs-CZ" sz="1600" dirty="0">
                <a:solidFill>
                  <a:srgbClr val="002060"/>
                </a:solidFill>
              </a:rPr>
              <a:t>lidmi nikdy dost opatrný? IPSOS 2014</a:t>
            </a:r>
          </a:p>
          <a:p>
            <a:pPr algn="l"/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85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nterpersonal trust EU 2018.jpg">
            <a:extLst>
              <a:ext uri="{FF2B5EF4-FFF2-40B4-BE49-F238E27FC236}">
                <a16:creationId xmlns:a16="http://schemas.microsoft.com/office/drawing/2014/main" id="{20D3F698-00F0-4477-AA9D-504CB4A876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9536" y="42564"/>
            <a:ext cx="8496944" cy="681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73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B5B7D-176F-A875-453C-86C8B2AF1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163" y="761161"/>
            <a:ext cx="10199629" cy="501226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4000" b="1" dirty="0"/>
            </a:br>
            <a:r>
              <a:rPr lang="pl-PL" sz="4000" b="1" dirty="0"/>
              <a:t>Jak posilovat </a:t>
            </a:r>
            <a:br>
              <a:rPr lang="pl-PL" sz="4000" b="1" dirty="0"/>
            </a:br>
            <a:r>
              <a:rPr lang="pl-PL" sz="4000" b="1" dirty="0"/>
              <a:t>důvěru v instituce?</a:t>
            </a:r>
            <a:br>
              <a:rPr lang="pl-PL" sz="1400" b="1" dirty="0"/>
            </a:b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20289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977" y="373278"/>
            <a:ext cx="10972800" cy="1150721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Co dělat?</a:t>
            </a:r>
            <a:br>
              <a:rPr lang="cs-CZ" sz="3200" dirty="0"/>
            </a:br>
            <a:r>
              <a:rPr lang="cs-CZ" sz="3200" dirty="0"/>
              <a:t>Jak posilovat důvěru v instituce?</a:t>
            </a:r>
            <a:br>
              <a:rPr lang="cs-CZ" sz="3200" dirty="0"/>
            </a:br>
            <a:r>
              <a:rPr lang="cs-CZ" sz="3200" dirty="0"/>
              <a:t>Jak Posilovat odolnost naší společnosti? </a:t>
            </a:r>
            <a:br>
              <a:rPr lang="cs-CZ" sz="32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4248" y="1768294"/>
            <a:ext cx="10972800" cy="5017740"/>
          </a:xfrm>
        </p:spPr>
        <p:txBody>
          <a:bodyPr>
            <a:normAutofit/>
          </a:bodyPr>
          <a:lstStyle/>
          <a:p>
            <a:r>
              <a:rPr lang="cs-CZ" sz="2800" dirty="0"/>
              <a:t>A ještě něco k otázkám důvěry (?)</a:t>
            </a:r>
          </a:p>
          <a:p>
            <a:r>
              <a:rPr lang="cs-CZ" sz="2800" dirty="0"/>
              <a:t>3 roviny důvěry – v sebe, druhé, instituce</a:t>
            </a:r>
          </a:p>
          <a:p>
            <a:r>
              <a:rPr lang="cs-CZ" sz="2800" dirty="0"/>
              <a:t>Sebedůvěra/sebevědomí – ontologické bezpečí x obavy, strach</a:t>
            </a:r>
          </a:p>
          <a:p>
            <a:r>
              <a:rPr lang="cs-CZ" sz="2800" dirty="0"/>
              <a:t>Interpersonální důvěra – v  druhé, jiné, kolektivní jednání</a:t>
            </a:r>
          </a:p>
          <a:p>
            <a:r>
              <a:rPr lang="cs-CZ" sz="2800" dirty="0"/>
              <a:t>Institucionální důvěra – efektivita, otevřenost, transparentnost, přístupové body (profesionalita: responzivita, integrita) …</a:t>
            </a:r>
          </a:p>
          <a:p>
            <a:r>
              <a:rPr lang="cs-CZ" sz="2800" dirty="0"/>
              <a:t>Past nedůvěry!</a:t>
            </a:r>
          </a:p>
          <a:p>
            <a:r>
              <a:rPr lang="cs-CZ" sz="2800" dirty="0"/>
              <a:t>Investovat (aktivní) důvěru (x stereotypní a priori nedůvěra)</a:t>
            </a:r>
          </a:p>
          <a:p>
            <a:r>
              <a:rPr lang="cs-CZ" sz="2800" dirty="0"/>
              <a:t>Důvěra v instituce jako projev občanského sebe/vědomí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004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448813"/>
              </p:ext>
            </p:extLst>
          </p:nvPr>
        </p:nvGraphicFramePr>
        <p:xfrm>
          <a:off x="1664118" y="339604"/>
          <a:ext cx="8615965" cy="6135293"/>
        </p:xfrm>
        <a:graphic>
          <a:graphicData uri="http://schemas.openxmlformats.org/drawingml/2006/table">
            <a:tbl>
              <a:tblPr/>
              <a:tblGrid>
                <a:gridCol w="4345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0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93825" algn="ctr"/>
                        </a:tabLst>
                        <a:defRPr/>
                      </a:pPr>
                      <a:r>
                        <a:rPr lang="cs-CZ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Klientelismus/tradiční společnost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93825" algn="ctr"/>
                        </a:tabLst>
                      </a:pPr>
                      <a:endParaRPr lang="cs-CZ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Liberalismus/moderní společnost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Sociální hierarchie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Právní rovnost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8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Přátelství a nerovnost/neformálnost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Občanství/formálnost/instituce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Panství: tradice, charisma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Panství legální: právo, spravedlnost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Patrimoniální správa, vrchnost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Byrokratická správa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Pozemková držba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Soukromé/veřejné právo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87650" algn="r"/>
                        </a:tabLst>
                        <a:defRPr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Feudalismus, plebejství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7650" algn="r"/>
                        </a:tabLs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Trh, soutěž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8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Dar, samozásobitelství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Monetární směna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8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Patronáž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/podřízenost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Autonomie/partnerství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5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Strach/specifická reciprocita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Důvěra/obecná reciprocita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77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Bonding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social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capital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mechanická solidarita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Bridging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social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capital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organická solidarita</a:t>
                      </a:r>
                      <a:endParaRPr lang="cs-CZ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82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AC978-5E65-4DE6-B0D2-BA3415530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199230"/>
            <a:ext cx="10706099" cy="1386181"/>
          </a:xfrm>
        </p:spPr>
        <p:txBody>
          <a:bodyPr>
            <a:normAutofit/>
          </a:bodyPr>
          <a:lstStyle/>
          <a:p>
            <a:r>
              <a:rPr lang="cs-CZ" sz="2800" dirty="0"/>
              <a:t>DOBRÉ VLÁDNUTÍ </a:t>
            </a:r>
            <a:br>
              <a:rPr lang="cs-CZ" sz="2800" dirty="0"/>
            </a:br>
            <a:r>
              <a:rPr lang="cs-CZ" sz="2800" dirty="0"/>
              <a:t>z </a:t>
            </a:r>
            <a:r>
              <a:rPr lang="cs-CZ" sz="2800" dirty="0" err="1"/>
              <a:t>Tocquevillovské</a:t>
            </a:r>
            <a:r>
              <a:rPr lang="cs-CZ" sz="2800" dirty="0"/>
              <a:t> perspektivy </a:t>
            </a:r>
            <a:br>
              <a:rPr lang="cs-CZ" sz="2800" i="1" dirty="0"/>
            </a:br>
            <a:r>
              <a:rPr lang="cs-CZ" sz="2800" b="1" u="sng" dirty="0"/>
              <a:t>občanské společnosti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53AB1CD-24AD-4258-9769-2CADC5A9C5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Funkce/Instituce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A65CFD3-59A5-444A-B741-AFE2D6F45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Rizika (potřeba umenšovat)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FD443CE-308A-4A43-A491-CDAB8D915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6517" y="2707482"/>
            <a:ext cx="4041775" cy="3951288"/>
          </a:xfrm>
        </p:spPr>
        <p:txBody>
          <a:bodyPr/>
          <a:lstStyle/>
          <a:p>
            <a:r>
              <a:rPr lang="cs-CZ" dirty="0"/>
              <a:t>Zneužívání moci, anebo i slabý stát </a:t>
            </a:r>
          </a:p>
          <a:p>
            <a:r>
              <a:rPr lang="cs-CZ" dirty="0"/>
              <a:t>Pasivita, apatie, anebo nadbytek participace</a:t>
            </a:r>
          </a:p>
          <a:p>
            <a:r>
              <a:rPr lang="cs-CZ" dirty="0"/>
              <a:t>Krize důvěry, anebo nekritická důvěra</a:t>
            </a:r>
          </a:p>
          <a:p>
            <a:r>
              <a:rPr lang="cs-CZ" dirty="0"/>
              <a:t>Atomizace, anomie, anebo „nacionalismus“</a:t>
            </a:r>
          </a:p>
        </p:txBody>
      </p:sp>
      <p:pic>
        <p:nvPicPr>
          <p:cNvPr id="7" name="Picture 2" descr="C:\Karel\schemata\Scheme 1 final.jpg">
            <a:extLst>
              <a:ext uri="{FF2B5EF4-FFF2-40B4-BE49-F238E27FC236}">
                <a16:creationId xmlns:a16="http://schemas.microsoft.com/office/drawing/2014/main" id="{47DACDBF-8BD7-4ED3-9782-EB05B374573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979" y="2426746"/>
            <a:ext cx="4103154" cy="4103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696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D0BEDE-61C5-4213-9FA4-9DDE20853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Krize institucí (legitimity/důvěry)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764D2-490A-45D5-814D-6318F9E0F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25625"/>
            <a:ext cx="10706100" cy="4609042"/>
          </a:xfrm>
        </p:spPr>
        <p:txBody>
          <a:bodyPr>
            <a:noAutofit/>
          </a:bodyPr>
          <a:lstStyle/>
          <a:p>
            <a:r>
              <a:rPr lang="cs-CZ" sz="2800" dirty="0"/>
              <a:t>1) Selhávání (nefunkčnost) institucí: korupce, klientelismus, beztrestnost, průtahy …</a:t>
            </a:r>
          </a:p>
          <a:p>
            <a:r>
              <a:rPr lang="cs-CZ" sz="2800" dirty="0"/>
              <a:t>2) Komunistické dědictví (</a:t>
            </a:r>
            <a:r>
              <a:rPr lang="cs-CZ" sz="2800" dirty="0" err="1"/>
              <a:t>represivita</a:t>
            </a:r>
            <a:r>
              <a:rPr lang="cs-CZ" sz="2800" dirty="0"/>
              <a:t> x služebnost institucí)</a:t>
            </a:r>
          </a:p>
          <a:p>
            <a:r>
              <a:rPr lang="cs-CZ" sz="2800" dirty="0"/>
              <a:t>3) Náklady demokratické transformace (zhasnout, frustrace, tunelování …)</a:t>
            </a:r>
          </a:p>
          <a:p>
            <a:r>
              <a:rPr lang="cs-CZ" sz="2800" dirty="0"/>
              <a:t>4) Role vnějších faktorů: historická zkušenost, předsudky, ignorance, nedůvěra/strach, chudoba, živelná katastrofa …</a:t>
            </a:r>
          </a:p>
          <a:p>
            <a:r>
              <a:rPr lang="cs-CZ" sz="2800" dirty="0"/>
              <a:t>Co znamená „odolnost“ liberálně-demokratické společnosti?</a:t>
            </a:r>
          </a:p>
          <a:p>
            <a:r>
              <a:rPr lang="cs-CZ" sz="2800" dirty="0"/>
              <a:t>Jak posilovat instituce? Aplikovat principy dobrého vládnutí! </a:t>
            </a:r>
          </a:p>
        </p:txBody>
      </p:sp>
    </p:spTree>
    <p:extLst>
      <p:ext uri="{BB962C8B-B14F-4D97-AF65-F5344CB8AC3E}">
        <p14:creationId xmlns:p14="http://schemas.microsoft.com/office/powerpoint/2010/main" val="224963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32722-77D1-459E-B83D-53A676439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41" y="397934"/>
            <a:ext cx="2302359" cy="694944"/>
          </a:xfrm>
        </p:spPr>
        <p:txBody>
          <a:bodyPr>
            <a:normAutofit fontScale="90000"/>
          </a:bodyPr>
          <a:lstStyle/>
          <a:p>
            <a:r>
              <a:rPr lang="cs-CZ" dirty="0"/>
              <a:t>Dobré vládnutí</a:t>
            </a:r>
            <a:br>
              <a:rPr lang="cs-CZ" dirty="0"/>
            </a:br>
            <a:r>
              <a:rPr lang="cs-CZ" dirty="0"/>
              <a:t>podle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B46837F-8AF1-4263-990F-E53941102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7933" y="87555"/>
            <a:ext cx="9050867" cy="7130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/>
              <a:t>Participation</a:t>
            </a:r>
            <a:endParaRPr lang="cs-CZ" sz="2400" u="sng" dirty="0"/>
          </a:p>
          <a:p>
            <a:pPr marL="0" indent="0">
              <a:buNone/>
            </a:pPr>
            <a:r>
              <a:rPr lang="en-US" sz="1200" dirty="0"/>
              <a:t>People should be able to voice their own opinions through legitimate immediate organizations or representatives</a:t>
            </a:r>
          </a:p>
          <a:p>
            <a:r>
              <a:rPr lang="en-US" sz="2400" u="sng" dirty="0"/>
              <a:t>Rule of Law </a:t>
            </a:r>
            <a:endParaRPr lang="cs-CZ" sz="2400" u="sng" dirty="0"/>
          </a:p>
          <a:p>
            <a:pPr marL="0" indent="0">
              <a:buNone/>
            </a:pPr>
            <a:r>
              <a:rPr lang="en-US" sz="1200" dirty="0"/>
              <a:t>Legal framework should be enforced impartially, especially on human right laws</a:t>
            </a:r>
          </a:p>
          <a:p>
            <a:r>
              <a:rPr lang="en-US" sz="2400" u="sng" dirty="0"/>
              <a:t>Transparency</a:t>
            </a:r>
            <a:endParaRPr lang="cs-CZ" sz="2400" u="sng" dirty="0"/>
          </a:p>
          <a:p>
            <a:pPr marL="0" indent="0">
              <a:buNone/>
            </a:pPr>
            <a:r>
              <a:rPr lang="en-US" sz="1200" dirty="0"/>
              <a:t>Information should be accessible to the public and should be understandable and monitored</a:t>
            </a:r>
          </a:p>
          <a:p>
            <a:r>
              <a:rPr lang="en-US" sz="2400" u="sng" dirty="0"/>
              <a:t>Consensus Oriented </a:t>
            </a:r>
            <a:endParaRPr lang="cs-CZ" sz="2400" u="sng" dirty="0"/>
          </a:p>
          <a:p>
            <a:pPr marL="0" indent="0">
              <a:buNone/>
            </a:pPr>
            <a:r>
              <a:rPr lang="en-US" sz="1200" dirty="0"/>
              <a:t>Mediates differing interests to meet the broad consensus on the best interests of a community</a:t>
            </a:r>
          </a:p>
          <a:p>
            <a:r>
              <a:rPr lang="en-US" sz="2400" u="sng" dirty="0"/>
              <a:t>Equity and Inclusiveness </a:t>
            </a:r>
            <a:endParaRPr lang="cs-CZ" sz="2400" u="sng" dirty="0"/>
          </a:p>
          <a:p>
            <a:pPr marL="0" indent="0">
              <a:buNone/>
            </a:pPr>
            <a:r>
              <a:rPr lang="en-US" sz="1200" dirty="0"/>
              <a:t>People should have opportunities to improve or maintain their well-being</a:t>
            </a:r>
            <a:endParaRPr lang="en-US" sz="800" dirty="0"/>
          </a:p>
          <a:p>
            <a:r>
              <a:rPr lang="en-US" sz="2400" u="sng" dirty="0"/>
              <a:t>Effectiveness and Efficiency </a:t>
            </a:r>
            <a:endParaRPr lang="cs-CZ" sz="2400" u="sng" dirty="0"/>
          </a:p>
          <a:p>
            <a:pPr marL="0" indent="0" algn="just">
              <a:buNone/>
            </a:pPr>
            <a:r>
              <a:rPr lang="en-US" sz="1200" dirty="0"/>
              <a:t>Processes and institutions should be able to produce results that meet the needs of their community while making the best of their resources</a:t>
            </a:r>
            <a:r>
              <a:rPr lang="cs-CZ" sz="1200" dirty="0"/>
              <a:t>  (</a:t>
            </a:r>
            <a:r>
              <a:rPr lang="cs-CZ" sz="1200" i="1" dirty="0"/>
              <a:t>B</a:t>
            </a:r>
            <a:r>
              <a:rPr lang="en-US" sz="1200" i="1" dirty="0" err="1"/>
              <a:t>eing</a:t>
            </a:r>
            <a:r>
              <a:rPr lang="en-US" sz="1200" i="1" dirty="0"/>
              <a:t> effective is about doing the right things, while being efficient is about doing things right</a:t>
            </a:r>
            <a:r>
              <a:rPr lang="cs-CZ" sz="1200" i="1" dirty="0"/>
              <a:t>)</a:t>
            </a:r>
            <a:endParaRPr lang="en-US" sz="1200" i="1" dirty="0"/>
          </a:p>
          <a:p>
            <a:r>
              <a:rPr lang="en-US" sz="2400" u="sng" dirty="0"/>
              <a:t>Accountability </a:t>
            </a:r>
            <a:endParaRPr lang="cs-CZ" sz="2400" u="sng" dirty="0"/>
          </a:p>
          <a:p>
            <a:pPr marL="0" indent="0">
              <a:buNone/>
            </a:pPr>
            <a:r>
              <a:rPr lang="en-US" sz="1200" dirty="0"/>
              <a:t>Governmental institutions, private sectors, and civil society organizations should be held accountable to the public and institutional stakeholders</a:t>
            </a:r>
          </a:p>
          <a:p>
            <a:r>
              <a:rPr lang="en-US" sz="2400" u="sng" dirty="0"/>
              <a:t>Responsiveness </a:t>
            </a:r>
            <a:endParaRPr lang="cs-CZ" sz="2400" u="sng" dirty="0"/>
          </a:p>
          <a:p>
            <a:pPr marL="0" indent="0">
              <a:buNone/>
            </a:pPr>
            <a:r>
              <a:rPr lang="en-US" sz="1200" dirty="0"/>
              <a:t>Institutions and processes should serve all stakeholders</a:t>
            </a:r>
            <a:endParaRPr lang="cs-CZ" sz="1200" dirty="0"/>
          </a:p>
          <a:p>
            <a:endParaRPr lang="cs-CZ" dirty="0"/>
          </a:p>
        </p:txBody>
      </p:sp>
      <p:pic>
        <p:nvPicPr>
          <p:cNvPr id="5" name="Picture 2" descr="Image result for UN logo">
            <a:extLst>
              <a:ext uri="{FF2B5EF4-FFF2-40B4-BE49-F238E27FC236}">
                <a16:creationId xmlns:a16="http://schemas.microsoft.com/office/drawing/2014/main" id="{B914B9CA-F260-40A5-8361-C18BCF3A2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792778"/>
            <a:ext cx="1624453" cy="127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84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B5B7D-176F-A875-453C-86C8B2AF1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163" y="761161"/>
            <a:ext cx="10199629" cy="501226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1400" b="1" dirty="0"/>
            </a:br>
            <a:br>
              <a:rPr lang="pl-PL" sz="4000" b="1" dirty="0"/>
            </a:br>
            <a:r>
              <a:rPr lang="pl-PL" sz="4000" b="1" dirty="0"/>
              <a:t>Jak jsme na tom </a:t>
            </a:r>
            <a:br>
              <a:rPr lang="pl-PL" sz="4000" b="1" dirty="0"/>
            </a:br>
            <a:r>
              <a:rPr lang="pl-PL" sz="4000" b="1" dirty="0"/>
              <a:t>s důvěrou v instituce?</a:t>
            </a:r>
            <a:br>
              <a:rPr lang="pl-PL" sz="1400" b="1" dirty="0"/>
            </a:b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94898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Index vnímání korupce (TI)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8</a:t>
            </a:fld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578869"/>
              </p:ext>
            </p:extLst>
          </p:nvPr>
        </p:nvGraphicFramePr>
        <p:xfrm>
          <a:off x="359892" y="1507067"/>
          <a:ext cx="10993908" cy="466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3030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87607C-A134-4D86-BD3C-1C10C34D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193C43-7DD2-4641-B733-25959D44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975555-167C-4E3B-BA1B-07452BC62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166687"/>
            <a:ext cx="686752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8919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Motiv Office">
  <a:themeElements>
    <a:clrScheme name="CEVRO">
      <a:dk1>
        <a:srgbClr val="000000"/>
      </a:dk1>
      <a:lt1>
        <a:srgbClr val="FFFFFF"/>
      </a:lt1>
      <a:dk2>
        <a:srgbClr val="575756"/>
      </a:dk2>
      <a:lt2>
        <a:srgbClr val="E7E6E6"/>
      </a:lt2>
      <a:accent1>
        <a:srgbClr val="50386F"/>
      </a:accent1>
      <a:accent2>
        <a:srgbClr val="50386F"/>
      </a:accent2>
      <a:accent3>
        <a:srgbClr val="EA8B2D"/>
      </a:accent3>
      <a:accent4>
        <a:srgbClr val="EA8B2D"/>
      </a:accent4>
      <a:accent5>
        <a:srgbClr val="E9E9E9"/>
      </a:accent5>
      <a:accent6>
        <a:srgbClr val="D2D2D2"/>
      </a:accent6>
      <a:hlink>
        <a:srgbClr val="0563C1"/>
      </a:hlink>
      <a:folHlink>
        <a:srgbClr val="954F72"/>
      </a:folHlink>
    </a:clrScheme>
    <a:fontScheme name="Cev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VRO_prezentace" id="{485F1B51-4886-4BEE-9303-EA422C81D8B6}" vid="{D8B64059-E0AD-44A6-B997-6DC8C4E5589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Arkýř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Arkýř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Arkýř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Arkýř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Arkýř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Arkýř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Arkýř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Arkýř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Arkýř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Arkýř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Arkýř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Arkýř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AB6EA75DC9234BB8F7FC7985B6540D" ma:contentTypeVersion="17" ma:contentTypeDescription="Vytvoří nový dokument" ma:contentTypeScope="" ma:versionID="802e1200a6f1edf4a5c0acec655da554">
  <xsd:schema xmlns:xsd="http://www.w3.org/2001/XMLSchema" xmlns:xs="http://www.w3.org/2001/XMLSchema" xmlns:p="http://schemas.microsoft.com/office/2006/metadata/properties" xmlns:ns2="08506671-b2d8-4009-9f63-6b725a8908a0" xmlns:ns3="c96b063f-72a7-4d2b-b06d-4ecda669bddf" targetNamespace="http://schemas.microsoft.com/office/2006/metadata/properties" ma:root="true" ma:fieldsID="643927d2b1d20851b2bc9ade87ce8cba" ns2:_="" ns3:_="">
    <xsd:import namespace="08506671-b2d8-4009-9f63-6b725a8908a0"/>
    <xsd:import namespace="c96b063f-72a7-4d2b-b06d-4ecda669bd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06671-b2d8-4009-9f63-6b725a8908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6f0447c-396c-41cb-bb8f-c4232058b8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b063f-72a7-4d2b-b06d-4ecda669bdd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66da5d-a729-4ea0-a3c6-0f5c6526b4ca}" ma:internalName="TaxCatchAll" ma:showField="CatchAllData" ma:web="c96b063f-72a7-4d2b-b06d-4ecda669bd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F6AD68-1977-4ED0-9D33-7965F88689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2CE057-8B81-4FF9-B431-B5860F0462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506671-b2d8-4009-9f63-6b725a8908a0"/>
    <ds:schemaRef ds:uri="c96b063f-72a7-4d2b-b06d-4ecda669b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1732</TotalTime>
  <Words>720</Words>
  <Application>Microsoft Office PowerPoint</Application>
  <PresentationFormat>Širokoúhlá obrazovka</PresentationFormat>
  <Paragraphs>98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Aptos</vt:lpstr>
      <vt:lpstr>Arial</vt:lpstr>
      <vt:lpstr>Calibri</vt:lpstr>
      <vt:lpstr>Century Schoolbook</vt:lpstr>
      <vt:lpstr>Times New Roman</vt:lpstr>
      <vt:lpstr>Motiv Office</vt:lpstr>
      <vt:lpstr>                  Co jsou instituce?  Instituce a Důvěra? Proč nízká důvěra v politické důvěra? Jak důvěru v instituce posilovat?   Předmět: Sociologie www.karelmuller.eu 1. 4. 2025</vt:lpstr>
      <vt:lpstr>Patronáž versus instituce Perspektiva sociální diferenciace Klientelismus versus liberalismus   </vt:lpstr>
      <vt:lpstr>Prezentace aplikace PowerPoint</vt:lpstr>
      <vt:lpstr>DOBRÉ VLÁDNUTÍ  z Tocquevillovské perspektivy  občanské společnosti</vt:lpstr>
      <vt:lpstr>Krize institucí (legitimity/důvěry)</vt:lpstr>
      <vt:lpstr>Dobré vládnutí podle </vt:lpstr>
      <vt:lpstr>                  Jak jsme na tom  s důvěrou v instituce? </vt:lpstr>
      <vt:lpstr>Index vnímání korupce (TI)</vt:lpstr>
      <vt:lpstr>Prezentace aplikace PowerPoint</vt:lpstr>
      <vt:lpstr>Prezentace aplikace PowerPoint</vt:lpstr>
      <vt:lpstr>Prezentace aplikace PowerPoint</vt:lpstr>
      <vt:lpstr>Důvěra ve sněmovnu  Průměr důvěry v nově zvolené sněmovny: 29,4%  Průměrný volební nárůst důvěry ve sněmovnu: 6,6% </vt:lpstr>
      <vt:lpstr>Prezentace aplikace PowerPoint</vt:lpstr>
      <vt:lpstr>Prezentace aplikace PowerPoint</vt:lpstr>
      <vt:lpstr>Prezentace aplikace PowerPoint</vt:lpstr>
      <vt:lpstr>Prezentace aplikace PowerPoint</vt:lpstr>
      <vt:lpstr>Rozděleni svobodou, 2019 český Rozhlas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           Jak posilovat  důvěru v instituce? </vt:lpstr>
      <vt:lpstr>Co dělat? Jak posilovat důvěru v instituce? Jak Posilovat odolnost naší společnosti?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PRESENTATION TITLE,  MAXIMUM FIVE LINES,   LIGNED BOTTOM LEFT,  NO HYPHENATION</dc:title>
  <dc:creator>OBROVÁ Michaela</dc:creator>
  <cp:lastModifiedBy>Karel Müller</cp:lastModifiedBy>
  <cp:revision>56</cp:revision>
  <dcterms:created xsi:type="dcterms:W3CDTF">2025-01-18T09:44:04Z</dcterms:created>
  <dcterms:modified xsi:type="dcterms:W3CDTF">2025-03-31T09:49:05Z</dcterms:modified>
</cp:coreProperties>
</file>