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97" r:id="rId2"/>
    <p:sldId id="497" r:id="rId3"/>
    <p:sldId id="417" r:id="rId4"/>
    <p:sldId id="311" r:id="rId5"/>
    <p:sldId id="429" r:id="rId6"/>
    <p:sldId id="312" r:id="rId7"/>
    <p:sldId id="424" r:id="rId8"/>
    <p:sldId id="425" r:id="rId9"/>
    <p:sldId id="426" r:id="rId10"/>
    <p:sldId id="427" r:id="rId11"/>
    <p:sldId id="428" r:id="rId12"/>
    <p:sldId id="318" r:id="rId13"/>
    <p:sldId id="449" r:id="rId14"/>
    <p:sldId id="266" r:id="rId15"/>
    <p:sldId id="390" r:id="rId16"/>
    <p:sldId id="499" r:id="rId17"/>
    <p:sldId id="321" r:id="rId18"/>
    <p:sldId id="498" r:id="rId19"/>
    <p:sldId id="382" r:id="rId20"/>
    <p:sldId id="500" r:id="rId21"/>
    <p:sldId id="350" r:id="rId22"/>
    <p:sldId id="381" r:id="rId23"/>
    <p:sldId id="306" r:id="rId24"/>
    <p:sldId id="485" r:id="rId25"/>
    <p:sldId id="267" r:id="rId26"/>
    <p:sldId id="259" r:id="rId27"/>
    <p:sldId id="415" r:id="rId28"/>
    <p:sldId id="261" r:id="rId29"/>
    <p:sldId id="262" r:id="rId30"/>
    <p:sldId id="489" r:id="rId31"/>
    <p:sldId id="491" r:id="rId32"/>
    <p:sldId id="263" r:id="rId33"/>
  </p:sldIdLst>
  <p:sldSz cx="9144000" cy="6858000" type="screen4x3"/>
  <p:notesSz cx="7099300" cy="10234613"/>
  <p:defaultTextStyle>
    <a:defPPr>
      <a:defRPr lang="cs-CZ"/>
    </a:defPPr>
    <a:lvl1pPr marL="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6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09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11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14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17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2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2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44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orient="horz" pos="362">
          <p15:clr>
            <a:srgbClr val="A4A3A4"/>
          </p15:clr>
        </p15:guide>
        <p15:guide id="5" orient="horz" pos="2812">
          <p15:clr>
            <a:srgbClr val="A4A3A4"/>
          </p15:clr>
        </p15:guide>
        <p15:guide id="6" orient="horz" pos="713">
          <p15:clr>
            <a:srgbClr val="A4A3A4"/>
          </p15:clr>
        </p15:guide>
        <p15:guide id="7" pos="2880">
          <p15:clr>
            <a:srgbClr val="A4A3A4"/>
          </p15:clr>
        </p15:guide>
        <p15:guide id="8" pos="36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5A"/>
    <a:srgbClr val="CA8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700" autoAdjust="0"/>
  </p:normalViewPr>
  <p:slideViewPr>
    <p:cSldViewPr snapToGrid="0" showGuides="1">
      <p:cViewPr varScale="1">
        <p:scale>
          <a:sx n="107" d="100"/>
          <a:sy n="107" d="100"/>
        </p:scale>
        <p:origin x="1332" y="102"/>
      </p:cViewPr>
      <p:guideLst>
        <p:guide orient="horz" pos="944"/>
        <p:guide orient="horz" pos="2160"/>
        <p:guide orient="horz" pos="3974"/>
        <p:guide orient="horz" pos="362"/>
        <p:guide orient="horz" pos="2812"/>
        <p:guide orient="horz" pos="713"/>
        <p:guide pos="2880"/>
        <p:guide pos="360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3120681978809588E-2"/>
          <c:y val="1.9250170866983902E-2"/>
          <c:w val="0.85161945754198842"/>
          <c:h val="0.90435403907844858"/>
        </c:manualLayout>
      </c:layout>
      <c:lineChart>
        <c:grouping val="standard"/>
        <c:varyColors val="0"/>
        <c:ser>
          <c:idx val="0"/>
          <c:order val="0"/>
          <c:tx>
            <c:strRef>
              <c:f>List1!$C$2</c:f>
              <c:strCache>
                <c:ptCount val="1"/>
                <c:pt idx="0">
                  <c:v>Austria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List1!$D$2:$AF$2</c:f>
              <c:numCache>
                <c:formatCode>General</c:formatCode>
                <c:ptCount val="29"/>
                <c:pt idx="0">
                  <c:v>7.59</c:v>
                </c:pt>
                <c:pt idx="1">
                  <c:v>7.61</c:v>
                </c:pt>
                <c:pt idx="2">
                  <c:v>7.5</c:v>
                </c:pt>
                <c:pt idx="3">
                  <c:v>7.6</c:v>
                </c:pt>
                <c:pt idx="4">
                  <c:v>7.7</c:v>
                </c:pt>
                <c:pt idx="5">
                  <c:v>7.8</c:v>
                </c:pt>
                <c:pt idx="6">
                  <c:v>7.8</c:v>
                </c:pt>
                <c:pt idx="7">
                  <c:v>8</c:v>
                </c:pt>
                <c:pt idx="8">
                  <c:v>8.4</c:v>
                </c:pt>
                <c:pt idx="9">
                  <c:v>8.6999999999999993</c:v>
                </c:pt>
                <c:pt idx="10">
                  <c:v>8.6</c:v>
                </c:pt>
                <c:pt idx="11">
                  <c:v>8.1</c:v>
                </c:pt>
                <c:pt idx="12">
                  <c:v>8.1</c:v>
                </c:pt>
                <c:pt idx="13">
                  <c:v>7.9</c:v>
                </c:pt>
                <c:pt idx="14">
                  <c:v>7.9</c:v>
                </c:pt>
                <c:pt idx="15">
                  <c:v>7.8</c:v>
                </c:pt>
                <c:pt idx="16">
                  <c:v>6.9</c:v>
                </c:pt>
                <c:pt idx="17">
                  <c:v>6.9</c:v>
                </c:pt>
                <c:pt idx="18">
                  <c:v>7.2</c:v>
                </c:pt>
                <c:pt idx="19">
                  <c:v>7.6</c:v>
                </c:pt>
                <c:pt idx="20">
                  <c:v>7.5</c:v>
                </c:pt>
                <c:pt idx="21">
                  <c:v>7.5</c:v>
                </c:pt>
                <c:pt idx="22">
                  <c:v>7.6</c:v>
                </c:pt>
                <c:pt idx="23">
                  <c:v>7.7</c:v>
                </c:pt>
                <c:pt idx="24">
                  <c:v>7.6</c:v>
                </c:pt>
                <c:pt idx="25">
                  <c:v>7.4</c:v>
                </c:pt>
                <c:pt idx="26">
                  <c:v>7.1</c:v>
                </c:pt>
                <c:pt idx="27">
                  <c:v>7.1</c:v>
                </c:pt>
                <c:pt idx="28">
                  <c:v>6.7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963-46C3-A366-F412D55EFF89}"/>
            </c:ext>
          </c:extLst>
        </c:ser>
        <c:ser>
          <c:idx val="1"/>
          <c:order val="1"/>
          <c:tx>
            <c:strRef>
              <c:f>List1!$C$3</c:f>
              <c:strCache>
                <c:ptCount val="1"/>
                <c:pt idx="0">
                  <c:v>UK</c:v>
                </c:pt>
              </c:strCache>
            </c:strRef>
          </c:tx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List1!$D$3:$AF$3</c:f>
              <c:numCache>
                <c:formatCode>General</c:formatCode>
                <c:ptCount val="29"/>
                <c:pt idx="0">
                  <c:v>8.44</c:v>
                </c:pt>
                <c:pt idx="1">
                  <c:v>8.2200000000000006</c:v>
                </c:pt>
                <c:pt idx="2">
                  <c:v>8.6999999999999993</c:v>
                </c:pt>
                <c:pt idx="3">
                  <c:v>8.6</c:v>
                </c:pt>
                <c:pt idx="4">
                  <c:v>8.6999999999999993</c:v>
                </c:pt>
                <c:pt idx="5">
                  <c:v>8.3000000000000007</c:v>
                </c:pt>
                <c:pt idx="6">
                  <c:v>8.6999999999999993</c:v>
                </c:pt>
                <c:pt idx="7">
                  <c:v>8.6999999999999993</c:v>
                </c:pt>
                <c:pt idx="8">
                  <c:v>8.6</c:v>
                </c:pt>
                <c:pt idx="9">
                  <c:v>8.6</c:v>
                </c:pt>
                <c:pt idx="10">
                  <c:v>8.6</c:v>
                </c:pt>
                <c:pt idx="11">
                  <c:v>8.4</c:v>
                </c:pt>
                <c:pt idx="12">
                  <c:v>7.7</c:v>
                </c:pt>
                <c:pt idx="13">
                  <c:v>7.7</c:v>
                </c:pt>
                <c:pt idx="14">
                  <c:v>7.6</c:v>
                </c:pt>
                <c:pt idx="15">
                  <c:v>7.8</c:v>
                </c:pt>
                <c:pt idx="16">
                  <c:v>7.4</c:v>
                </c:pt>
                <c:pt idx="17">
                  <c:v>7.6</c:v>
                </c:pt>
                <c:pt idx="18">
                  <c:v>7.8</c:v>
                </c:pt>
                <c:pt idx="19">
                  <c:v>8.1</c:v>
                </c:pt>
                <c:pt idx="20">
                  <c:v>8.1</c:v>
                </c:pt>
                <c:pt idx="21">
                  <c:v>8.1999999999999993</c:v>
                </c:pt>
                <c:pt idx="22">
                  <c:v>8</c:v>
                </c:pt>
                <c:pt idx="23">
                  <c:v>7.7</c:v>
                </c:pt>
                <c:pt idx="24">
                  <c:v>7.7</c:v>
                </c:pt>
                <c:pt idx="25">
                  <c:v>7.8</c:v>
                </c:pt>
                <c:pt idx="26">
                  <c:v>7.3</c:v>
                </c:pt>
                <c:pt idx="27">
                  <c:v>7.1</c:v>
                </c:pt>
                <c:pt idx="28">
                  <c:v>7.1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963-46C3-A366-F412D55EFF89}"/>
            </c:ext>
          </c:extLst>
        </c:ser>
        <c:ser>
          <c:idx val="2"/>
          <c:order val="2"/>
          <c:tx>
            <c:strRef>
              <c:f>List1!$C$4</c:f>
              <c:strCache>
                <c:ptCount val="1"/>
                <c:pt idx="0">
                  <c:v>Estonia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List1!$D$4:$AF$4</c:f>
              <c:numCache>
                <c:formatCode>General</c:formatCode>
                <c:ptCount val="29"/>
                <c:pt idx="2">
                  <c:v>5.7</c:v>
                </c:pt>
                <c:pt idx="3">
                  <c:v>5.7</c:v>
                </c:pt>
                <c:pt idx="4">
                  <c:v>5.7</c:v>
                </c:pt>
                <c:pt idx="5">
                  <c:v>5.6</c:v>
                </c:pt>
                <c:pt idx="6">
                  <c:v>5.6</c:v>
                </c:pt>
                <c:pt idx="7">
                  <c:v>5.5</c:v>
                </c:pt>
                <c:pt idx="8">
                  <c:v>6</c:v>
                </c:pt>
                <c:pt idx="9">
                  <c:v>6.1</c:v>
                </c:pt>
                <c:pt idx="10">
                  <c:v>6.7</c:v>
                </c:pt>
                <c:pt idx="11">
                  <c:v>6.5</c:v>
                </c:pt>
                <c:pt idx="12">
                  <c:v>6.6</c:v>
                </c:pt>
                <c:pt idx="13">
                  <c:v>6.6</c:v>
                </c:pt>
                <c:pt idx="14">
                  <c:v>6.5</c:v>
                </c:pt>
                <c:pt idx="15">
                  <c:v>6.4</c:v>
                </c:pt>
                <c:pt idx="16">
                  <c:v>6.4</c:v>
                </c:pt>
                <c:pt idx="17">
                  <c:v>6.8</c:v>
                </c:pt>
                <c:pt idx="18">
                  <c:v>6.9</c:v>
                </c:pt>
                <c:pt idx="19">
                  <c:v>7</c:v>
                </c:pt>
                <c:pt idx="20">
                  <c:v>7</c:v>
                </c:pt>
                <c:pt idx="21">
                  <c:v>7.1</c:v>
                </c:pt>
                <c:pt idx="22">
                  <c:v>7.3</c:v>
                </c:pt>
                <c:pt idx="23">
                  <c:v>7.4</c:v>
                </c:pt>
                <c:pt idx="24">
                  <c:v>7.5</c:v>
                </c:pt>
                <c:pt idx="25">
                  <c:v>7.4</c:v>
                </c:pt>
                <c:pt idx="26">
                  <c:v>7.4</c:v>
                </c:pt>
                <c:pt idx="27">
                  <c:v>7.6</c:v>
                </c:pt>
                <c:pt idx="28">
                  <c:v>7.6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963-46C3-A366-F412D55EFF89}"/>
            </c:ext>
          </c:extLst>
        </c:ser>
        <c:ser>
          <c:idx val="3"/>
          <c:order val="3"/>
          <c:tx>
            <c:strRef>
              <c:f>List1!$C$5</c:f>
              <c:strCache>
                <c:ptCount val="1"/>
                <c:pt idx="0">
                  <c:v>Slovenia</c:v>
                </c:pt>
              </c:strCache>
            </c:strRef>
          </c:tx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List1!$D$5:$AF$5</c:f>
              <c:numCache>
                <c:formatCode>General</c:formatCode>
                <c:ptCount val="29"/>
                <c:pt idx="2">
                  <c:v>3</c:v>
                </c:pt>
                <c:pt idx="3">
                  <c:v>6</c:v>
                </c:pt>
                <c:pt idx="4">
                  <c:v>5.5</c:v>
                </c:pt>
                <c:pt idx="5">
                  <c:v>5.2</c:v>
                </c:pt>
                <c:pt idx="6">
                  <c:v>6</c:v>
                </c:pt>
                <c:pt idx="7">
                  <c:v>5.9</c:v>
                </c:pt>
                <c:pt idx="8">
                  <c:v>6</c:v>
                </c:pt>
                <c:pt idx="9">
                  <c:v>6.1</c:v>
                </c:pt>
                <c:pt idx="10">
                  <c:v>6.4</c:v>
                </c:pt>
                <c:pt idx="11">
                  <c:v>6.6</c:v>
                </c:pt>
                <c:pt idx="12">
                  <c:v>6.7</c:v>
                </c:pt>
                <c:pt idx="13">
                  <c:v>6.6</c:v>
                </c:pt>
                <c:pt idx="14">
                  <c:v>6.4</c:v>
                </c:pt>
                <c:pt idx="15">
                  <c:v>5.9</c:v>
                </c:pt>
                <c:pt idx="16">
                  <c:v>6.1</c:v>
                </c:pt>
                <c:pt idx="17">
                  <c:v>5.7</c:v>
                </c:pt>
                <c:pt idx="18">
                  <c:v>5.8</c:v>
                </c:pt>
                <c:pt idx="19">
                  <c:v>6</c:v>
                </c:pt>
                <c:pt idx="20">
                  <c:v>6.1</c:v>
                </c:pt>
                <c:pt idx="21">
                  <c:v>6.1</c:v>
                </c:pt>
                <c:pt idx="22">
                  <c:v>6</c:v>
                </c:pt>
                <c:pt idx="23">
                  <c:v>6</c:v>
                </c:pt>
                <c:pt idx="24">
                  <c:v>6</c:v>
                </c:pt>
                <c:pt idx="25">
                  <c:v>5.7</c:v>
                </c:pt>
                <c:pt idx="26">
                  <c:v>5.6</c:v>
                </c:pt>
                <c:pt idx="27">
                  <c:v>5.6</c:v>
                </c:pt>
                <c:pt idx="28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963-46C3-A366-F412D55EFF89}"/>
            </c:ext>
          </c:extLst>
        </c:ser>
        <c:ser>
          <c:idx val="4"/>
          <c:order val="4"/>
          <c:tx>
            <c:strRef>
              <c:f>List1!$C$6</c:f>
              <c:strCache>
                <c:ptCount val="1"/>
                <c:pt idx="0">
                  <c:v>Poland</c:v>
                </c:pt>
              </c:strCache>
            </c:strRef>
          </c:tx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List1!$D$6:$AF$6</c:f>
              <c:numCache>
                <c:formatCode>General</c:formatCode>
                <c:ptCount val="29"/>
                <c:pt idx="0">
                  <c:v>5.57</c:v>
                </c:pt>
                <c:pt idx="1">
                  <c:v>5.08</c:v>
                </c:pt>
                <c:pt idx="2">
                  <c:v>4.5999999999999996</c:v>
                </c:pt>
                <c:pt idx="3">
                  <c:v>4.2</c:v>
                </c:pt>
                <c:pt idx="4">
                  <c:v>4.0999999999999996</c:v>
                </c:pt>
                <c:pt idx="5">
                  <c:v>4.0999999999999996</c:v>
                </c:pt>
                <c:pt idx="6">
                  <c:v>4</c:v>
                </c:pt>
                <c:pt idx="7">
                  <c:v>3.6</c:v>
                </c:pt>
                <c:pt idx="8">
                  <c:v>3.5</c:v>
                </c:pt>
                <c:pt idx="9">
                  <c:v>3.4</c:v>
                </c:pt>
                <c:pt idx="10">
                  <c:v>3.7</c:v>
                </c:pt>
                <c:pt idx="11">
                  <c:v>4.2</c:v>
                </c:pt>
                <c:pt idx="12">
                  <c:v>4.5999999999999996</c:v>
                </c:pt>
                <c:pt idx="13">
                  <c:v>5</c:v>
                </c:pt>
                <c:pt idx="14">
                  <c:v>5.3</c:v>
                </c:pt>
                <c:pt idx="15">
                  <c:v>5.5</c:v>
                </c:pt>
                <c:pt idx="16">
                  <c:v>5.8</c:v>
                </c:pt>
                <c:pt idx="17">
                  <c:v>6</c:v>
                </c:pt>
                <c:pt idx="18">
                  <c:v>6.1</c:v>
                </c:pt>
                <c:pt idx="19">
                  <c:v>6.3</c:v>
                </c:pt>
                <c:pt idx="20">
                  <c:v>6.2</c:v>
                </c:pt>
                <c:pt idx="21">
                  <c:v>6</c:v>
                </c:pt>
                <c:pt idx="22">
                  <c:v>6</c:v>
                </c:pt>
                <c:pt idx="23">
                  <c:v>5.8</c:v>
                </c:pt>
                <c:pt idx="24">
                  <c:v>5.6</c:v>
                </c:pt>
                <c:pt idx="25">
                  <c:v>5.6</c:v>
                </c:pt>
                <c:pt idx="26">
                  <c:v>5.5</c:v>
                </c:pt>
                <c:pt idx="27">
                  <c:v>5.4</c:v>
                </c:pt>
                <c:pt idx="28">
                  <c:v>5.3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963-46C3-A366-F412D55EFF89}"/>
            </c:ext>
          </c:extLst>
        </c:ser>
        <c:ser>
          <c:idx val="5"/>
          <c:order val="5"/>
          <c:tx>
            <c:strRef>
              <c:f>List1!$C$7</c:f>
              <c:strCache>
                <c:ptCount val="1"/>
                <c:pt idx="0">
                  <c:v>Hungary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List1!$D$7:$AF$7</c:f>
              <c:numCache>
                <c:formatCode>General</c:formatCode>
                <c:ptCount val="29"/>
                <c:pt idx="0">
                  <c:v>4.8600000000000003</c:v>
                </c:pt>
                <c:pt idx="1">
                  <c:v>5.18</c:v>
                </c:pt>
                <c:pt idx="2">
                  <c:v>5</c:v>
                </c:pt>
                <c:pt idx="3">
                  <c:v>5.2</c:v>
                </c:pt>
                <c:pt idx="4">
                  <c:v>5.2</c:v>
                </c:pt>
                <c:pt idx="5">
                  <c:v>5.3</c:v>
                </c:pt>
                <c:pt idx="6">
                  <c:v>4.9000000000000004</c:v>
                </c:pt>
                <c:pt idx="7">
                  <c:v>4.8</c:v>
                </c:pt>
                <c:pt idx="8">
                  <c:v>4.8</c:v>
                </c:pt>
                <c:pt idx="9">
                  <c:v>5</c:v>
                </c:pt>
                <c:pt idx="10">
                  <c:v>5.2</c:v>
                </c:pt>
                <c:pt idx="11">
                  <c:v>5.3</c:v>
                </c:pt>
                <c:pt idx="12">
                  <c:v>5.0999999999999996</c:v>
                </c:pt>
                <c:pt idx="13">
                  <c:v>5.0999999999999996</c:v>
                </c:pt>
                <c:pt idx="14">
                  <c:v>4.7</c:v>
                </c:pt>
                <c:pt idx="15">
                  <c:v>4.5999999999999996</c:v>
                </c:pt>
                <c:pt idx="16">
                  <c:v>5.5</c:v>
                </c:pt>
                <c:pt idx="17">
                  <c:v>5.4</c:v>
                </c:pt>
                <c:pt idx="18">
                  <c:v>5.4</c:v>
                </c:pt>
                <c:pt idx="19">
                  <c:v>5.0999999999999996</c:v>
                </c:pt>
                <c:pt idx="20">
                  <c:v>4.8</c:v>
                </c:pt>
                <c:pt idx="21">
                  <c:v>4.5</c:v>
                </c:pt>
                <c:pt idx="22">
                  <c:v>4.5999999999999996</c:v>
                </c:pt>
                <c:pt idx="23">
                  <c:v>4.4000000000000004</c:v>
                </c:pt>
                <c:pt idx="24">
                  <c:v>4.4000000000000004</c:v>
                </c:pt>
                <c:pt idx="25">
                  <c:v>4.3</c:v>
                </c:pt>
                <c:pt idx="26">
                  <c:v>4.2</c:v>
                </c:pt>
                <c:pt idx="27">
                  <c:v>4.2</c:v>
                </c:pt>
                <c:pt idx="28">
                  <c:v>4.0999999999999996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963-46C3-A366-F412D55EFF89}"/>
            </c:ext>
          </c:extLst>
        </c:ser>
        <c:ser>
          <c:idx val="6"/>
          <c:order val="6"/>
          <c:tx>
            <c:strRef>
              <c:f>List1!$C$8</c:f>
              <c:strCache>
                <c:ptCount val="1"/>
                <c:pt idx="0">
                  <c:v>CZR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List1!$D$8:$AF$8</c:f>
              <c:numCache>
                <c:formatCode>General</c:formatCode>
                <c:ptCount val="29"/>
                <c:pt idx="0">
                  <c:v>5.37</c:v>
                </c:pt>
                <c:pt idx="1">
                  <c:v>5.2</c:v>
                </c:pt>
                <c:pt idx="2">
                  <c:v>4.8</c:v>
                </c:pt>
                <c:pt idx="3">
                  <c:v>4.5999999999999996</c:v>
                </c:pt>
                <c:pt idx="4">
                  <c:v>4.3</c:v>
                </c:pt>
                <c:pt idx="5">
                  <c:v>3.9</c:v>
                </c:pt>
                <c:pt idx="6">
                  <c:v>3.7</c:v>
                </c:pt>
                <c:pt idx="7">
                  <c:v>3.9</c:v>
                </c:pt>
                <c:pt idx="8">
                  <c:v>4.2</c:v>
                </c:pt>
                <c:pt idx="9">
                  <c:v>4.3</c:v>
                </c:pt>
                <c:pt idx="10">
                  <c:v>4.8</c:v>
                </c:pt>
                <c:pt idx="11">
                  <c:v>5.2</c:v>
                </c:pt>
                <c:pt idx="12">
                  <c:v>5.2</c:v>
                </c:pt>
                <c:pt idx="13">
                  <c:v>4.9000000000000004</c:v>
                </c:pt>
                <c:pt idx="14">
                  <c:v>4.5999999999999996</c:v>
                </c:pt>
                <c:pt idx="15">
                  <c:v>4.4000000000000004</c:v>
                </c:pt>
                <c:pt idx="16">
                  <c:v>4.9000000000000004</c:v>
                </c:pt>
                <c:pt idx="17">
                  <c:v>4.8</c:v>
                </c:pt>
                <c:pt idx="18">
                  <c:v>5.0999999999999996</c:v>
                </c:pt>
                <c:pt idx="19">
                  <c:v>5.6</c:v>
                </c:pt>
                <c:pt idx="20">
                  <c:v>5.5</c:v>
                </c:pt>
                <c:pt idx="21">
                  <c:v>5.7</c:v>
                </c:pt>
                <c:pt idx="22">
                  <c:v>5.9</c:v>
                </c:pt>
                <c:pt idx="23">
                  <c:v>5.6</c:v>
                </c:pt>
                <c:pt idx="24">
                  <c:v>5.4</c:v>
                </c:pt>
                <c:pt idx="25">
                  <c:v>5.4</c:v>
                </c:pt>
                <c:pt idx="26">
                  <c:v>5.6</c:v>
                </c:pt>
                <c:pt idx="27">
                  <c:v>5.7</c:v>
                </c:pt>
                <c:pt idx="28">
                  <c:v>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963-46C3-A366-F412D55EFF89}"/>
            </c:ext>
          </c:extLst>
        </c:ser>
        <c:ser>
          <c:idx val="7"/>
          <c:order val="7"/>
          <c:tx>
            <c:strRef>
              <c:f>List1!$C$9</c:f>
              <c:strCache>
                <c:ptCount val="1"/>
                <c:pt idx="0">
                  <c:v>Slovakia</c:v>
                </c:pt>
              </c:strCache>
            </c:strRef>
          </c:tx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List1!$D$9:$AF$9</c:f>
              <c:numCache>
                <c:formatCode>General</c:formatCode>
                <c:ptCount val="29"/>
                <c:pt idx="2">
                  <c:v>3.9</c:v>
                </c:pt>
                <c:pt idx="3">
                  <c:v>3.7</c:v>
                </c:pt>
                <c:pt idx="4">
                  <c:v>3.5</c:v>
                </c:pt>
                <c:pt idx="5">
                  <c:v>3.7</c:v>
                </c:pt>
                <c:pt idx="6">
                  <c:v>3.7</c:v>
                </c:pt>
                <c:pt idx="7">
                  <c:v>3.7</c:v>
                </c:pt>
                <c:pt idx="8">
                  <c:v>4</c:v>
                </c:pt>
                <c:pt idx="9">
                  <c:v>4.3</c:v>
                </c:pt>
                <c:pt idx="10">
                  <c:v>4.7</c:v>
                </c:pt>
                <c:pt idx="11">
                  <c:v>4.9000000000000004</c:v>
                </c:pt>
                <c:pt idx="12">
                  <c:v>5</c:v>
                </c:pt>
                <c:pt idx="13">
                  <c:v>4.5</c:v>
                </c:pt>
                <c:pt idx="14">
                  <c:v>4.3</c:v>
                </c:pt>
                <c:pt idx="15">
                  <c:v>4</c:v>
                </c:pt>
                <c:pt idx="16">
                  <c:v>4.5999999999999996</c:v>
                </c:pt>
                <c:pt idx="17">
                  <c:v>4.7</c:v>
                </c:pt>
                <c:pt idx="18">
                  <c:v>5</c:v>
                </c:pt>
                <c:pt idx="19">
                  <c:v>5.0999999999999996</c:v>
                </c:pt>
                <c:pt idx="20">
                  <c:v>5.0999999999999996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4.9000000000000004</c:v>
                </c:pt>
                <c:pt idx="25">
                  <c:v>5.2</c:v>
                </c:pt>
                <c:pt idx="26">
                  <c:v>5.3</c:v>
                </c:pt>
                <c:pt idx="27">
                  <c:v>5.4</c:v>
                </c:pt>
                <c:pt idx="28">
                  <c:v>4.9000000000000004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C963-46C3-A366-F412D55EFF89}"/>
            </c:ext>
          </c:extLst>
        </c:ser>
        <c:ser>
          <c:idx val="8"/>
          <c:order val="8"/>
          <c:tx>
            <c:strRef>
              <c:f>List1!$C$10</c:f>
              <c:strCache>
                <c:ptCount val="1"/>
                <c:pt idx="0">
                  <c:v>Italy</c:v>
                </c:pt>
              </c:strCache>
            </c:strRef>
          </c:tx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List1!$D$10:$AF$10</c:f>
              <c:numCache>
                <c:formatCode>General</c:formatCode>
                <c:ptCount val="29"/>
                <c:pt idx="0">
                  <c:v>3.42</c:v>
                </c:pt>
                <c:pt idx="1">
                  <c:v>5.03</c:v>
                </c:pt>
                <c:pt idx="2">
                  <c:v>4.5999999999999996</c:v>
                </c:pt>
                <c:pt idx="3">
                  <c:v>4.7</c:v>
                </c:pt>
                <c:pt idx="4">
                  <c:v>4.5999999999999996</c:v>
                </c:pt>
                <c:pt idx="5">
                  <c:v>5.5</c:v>
                </c:pt>
                <c:pt idx="6">
                  <c:v>5.2</c:v>
                </c:pt>
                <c:pt idx="7">
                  <c:v>5.3</c:v>
                </c:pt>
                <c:pt idx="8">
                  <c:v>4.8</c:v>
                </c:pt>
                <c:pt idx="9">
                  <c:v>5</c:v>
                </c:pt>
                <c:pt idx="10">
                  <c:v>4.9000000000000004</c:v>
                </c:pt>
                <c:pt idx="11">
                  <c:v>5.2</c:v>
                </c:pt>
                <c:pt idx="12">
                  <c:v>4.8</c:v>
                </c:pt>
                <c:pt idx="13">
                  <c:v>4.3</c:v>
                </c:pt>
                <c:pt idx="14">
                  <c:v>3.9</c:v>
                </c:pt>
                <c:pt idx="15">
                  <c:v>3.9</c:v>
                </c:pt>
                <c:pt idx="16">
                  <c:v>4.2</c:v>
                </c:pt>
                <c:pt idx="17">
                  <c:v>4.3</c:v>
                </c:pt>
                <c:pt idx="18">
                  <c:v>4.3</c:v>
                </c:pt>
                <c:pt idx="19">
                  <c:v>4.4000000000000004</c:v>
                </c:pt>
                <c:pt idx="20">
                  <c:v>4.7</c:v>
                </c:pt>
                <c:pt idx="21">
                  <c:v>5</c:v>
                </c:pt>
                <c:pt idx="22">
                  <c:v>5.2</c:v>
                </c:pt>
                <c:pt idx="23">
                  <c:v>5.3</c:v>
                </c:pt>
                <c:pt idx="24">
                  <c:v>5.3</c:v>
                </c:pt>
                <c:pt idx="25">
                  <c:v>5.6</c:v>
                </c:pt>
                <c:pt idx="26">
                  <c:v>5.6</c:v>
                </c:pt>
                <c:pt idx="27">
                  <c:v>5.6</c:v>
                </c:pt>
                <c:pt idx="28">
                  <c:v>5.4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C963-46C3-A366-F412D55EFF89}"/>
            </c:ext>
          </c:extLst>
        </c:ser>
        <c:ser>
          <c:idx val="9"/>
          <c:order val="9"/>
          <c:tx>
            <c:strRef>
              <c:f>List1!$C$11</c:f>
              <c:strCache>
                <c:ptCount val="1"/>
                <c:pt idx="0">
                  <c:v>Ukraine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List1!$D$11:$AF$11</c:f>
              <c:numCache>
                <c:formatCode>General</c:formatCode>
                <c:ptCount val="29"/>
                <c:pt idx="4">
                  <c:v>1.5</c:v>
                </c:pt>
                <c:pt idx="5">
                  <c:v>2.1</c:v>
                </c:pt>
                <c:pt idx="6">
                  <c:v>2.4</c:v>
                </c:pt>
                <c:pt idx="7">
                  <c:v>2.2999999999999998</c:v>
                </c:pt>
                <c:pt idx="8">
                  <c:v>2.2000000000000002</c:v>
                </c:pt>
                <c:pt idx="9">
                  <c:v>2.6</c:v>
                </c:pt>
                <c:pt idx="10">
                  <c:v>2.8</c:v>
                </c:pt>
                <c:pt idx="11">
                  <c:v>2.7</c:v>
                </c:pt>
                <c:pt idx="12">
                  <c:v>2.5</c:v>
                </c:pt>
                <c:pt idx="13">
                  <c:v>2.2000000000000002</c:v>
                </c:pt>
                <c:pt idx="14">
                  <c:v>2.4</c:v>
                </c:pt>
                <c:pt idx="15">
                  <c:v>2.2999999999999998</c:v>
                </c:pt>
                <c:pt idx="16">
                  <c:v>2.6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2.9</c:v>
                </c:pt>
                <c:pt idx="21">
                  <c:v>3</c:v>
                </c:pt>
                <c:pt idx="22">
                  <c:v>3.2</c:v>
                </c:pt>
                <c:pt idx="23">
                  <c:v>3</c:v>
                </c:pt>
                <c:pt idx="24">
                  <c:v>3.3</c:v>
                </c:pt>
                <c:pt idx="25">
                  <c:v>3.2</c:v>
                </c:pt>
                <c:pt idx="26">
                  <c:v>3.3</c:v>
                </c:pt>
                <c:pt idx="27">
                  <c:v>3.6</c:v>
                </c:pt>
                <c:pt idx="28">
                  <c:v>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C963-46C3-A366-F412D55EFF89}"/>
            </c:ext>
          </c:extLst>
        </c:ser>
        <c:ser>
          <c:idx val="10"/>
          <c:order val="10"/>
          <c:tx>
            <c:strRef>
              <c:f>List1!$C$12</c:f>
              <c:strCache>
                <c:ptCount val="1"/>
                <c:pt idx="0">
                  <c:v>Russia</c:v>
                </c:pt>
              </c:strCache>
            </c:strRef>
          </c:tx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List1!$D$12:$AF$12</c:f>
              <c:numCache>
                <c:formatCode>General</c:formatCode>
                <c:ptCount val="29"/>
                <c:pt idx="0">
                  <c:v>2.58</c:v>
                </c:pt>
                <c:pt idx="1">
                  <c:v>2.27</c:v>
                </c:pt>
                <c:pt idx="2">
                  <c:v>2.4</c:v>
                </c:pt>
                <c:pt idx="3">
                  <c:v>2.4</c:v>
                </c:pt>
                <c:pt idx="4">
                  <c:v>2.1</c:v>
                </c:pt>
                <c:pt idx="5">
                  <c:v>2.2999999999999998</c:v>
                </c:pt>
                <c:pt idx="6">
                  <c:v>2.7</c:v>
                </c:pt>
                <c:pt idx="7">
                  <c:v>2.7</c:v>
                </c:pt>
                <c:pt idx="8">
                  <c:v>2.8</c:v>
                </c:pt>
                <c:pt idx="9">
                  <c:v>2.4</c:v>
                </c:pt>
                <c:pt idx="10">
                  <c:v>2.5</c:v>
                </c:pt>
                <c:pt idx="11">
                  <c:v>2.2999999999999998</c:v>
                </c:pt>
                <c:pt idx="12">
                  <c:v>2.1</c:v>
                </c:pt>
                <c:pt idx="13">
                  <c:v>2.2000000000000002</c:v>
                </c:pt>
                <c:pt idx="14">
                  <c:v>2.1</c:v>
                </c:pt>
                <c:pt idx="15">
                  <c:v>2.4</c:v>
                </c:pt>
                <c:pt idx="16">
                  <c:v>2.8</c:v>
                </c:pt>
                <c:pt idx="17">
                  <c:v>2.8</c:v>
                </c:pt>
                <c:pt idx="18">
                  <c:v>2.7</c:v>
                </c:pt>
                <c:pt idx="19">
                  <c:v>2.9</c:v>
                </c:pt>
                <c:pt idx="20">
                  <c:v>2.9</c:v>
                </c:pt>
                <c:pt idx="21">
                  <c:v>2.9</c:v>
                </c:pt>
                <c:pt idx="22">
                  <c:v>2.8</c:v>
                </c:pt>
                <c:pt idx="23">
                  <c:v>2.8</c:v>
                </c:pt>
                <c:pt idx="24">
                  <c:v>3</c:v>
                </c:pt>
                <c:pt idx="25">
                  <c:v>2.9</c:v>
                </c:pt>
                <c:pt idx="26">
                  <c:v>2.8</c:v>
                </c:pt>
                <c:pt idx="27">
                  <c:v>2.6</c:v>
                </c:pt>
                <c:pt idx="28">
                  <c:v>2.2000000000000002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C963-46C3-A366-F412D55EFF89}"/>
            </c:ext>
          </c:extLst>
        </c:ser>
        <c:ser>
          <c:idx val="11"/>
          <c:order val="11"/>
          <c:tx>
            <c:strRef>
              <c:f>List1!$C$13</c:f>
              <c:strCache>
                <c:ptCount val="1"/>
                <c:pt idx="0">
                  <c:v>EU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List1!$D$13:$AF$13</c:f>
              <c:numCache>
                <c:formatCode>General</c:formatCode>
                <c:ptCount val="29"/>
                <c:pt idx="23">
                  <c:v>6.4</c:v>
                </c:pt>
                <c:pt idx="24">
                  <c:v>6.4</c:v>
                </c:pt>
                <c:pt idx="25">
                  <c:v>6.4</c:v>
                </c:pt>
                <c:pt idx="26">
                  <c:v>6.4</c:v>
                </c:pt>
                <c:pt idx="27">
                  <c:v>6.4</c:v>
                </c:pt>
                <c:pt idx="28">
                  <c:v>6.2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C963-46C3-A366-F412D55EFF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61369216"/>
        <c:axId val="302076672"/>
      </c:lineChart>
      <c:catAx>
        <c:axId val="261369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02076672"/>
        <c:crosses val="autoZero"/>
        <c:auto val="1"/>
        <c:lblAlgn val="ctr"/>
        <c:lblOffset val="100"/>
        <c:noMultiLvlLbl val="0"/>
      </c:catAx>
      <c:valAx>
        <c:axId val="3020766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1369216"/>
        <c:crosses val="autoZero"/>
        <c:crossBetween val="between"/>
      </c:valAx>
    </c:plotArea>
    <c:legend>
      <c:legendPos val="r"/>
      <c:overlay val="0"/>
      <c:spPr>
        <a:ln>
          <a:solidFill>
            <a:srgbClr val="C00000"/>
          </a:solidFill>
        </a:ln>
      </c:sp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3903E8-F699-476F-BB73-1C0748F935A1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8420740-E6AD-4994-BDA5-EFF0C1C13B7D}">
      <dgm:prSet phldrT="[Text]"/>
      <dgm:spPr/>
      <dgm:t>
        <a:bodyPr/>
        <a:lstStyle/>
        <a:p>
          <a:r>
            <a:rPr lang="cs-CZ" dirty="0"/>
            <a:t>  </a:t>
          </a:r>
        </a:p>
      </dgm:t>
    </dgm:pt>
    <dgm:pt modelId="{C042268D-5A83-4837-B140-ABEE828E81A7}" type="parTrans" cxnId="{BF3B35C2-8DDB-4408-99AB-4B4FB9A1F445}">
      <dgm:prSet/>
      <dgm:spPr/>
      <dgm:t>
        <a:bodyPr/>
        <a:lstStyle/>
        <a:p>
          <a:endParaRPr lang="cs-CZ"/>
        </a:p>
      </dgm:t>
    </dgm:pt>
    <dgm:pt modelId="{2BE4C411-1491-4430-A3D9-CE7111640BAF}" type="sibTrans" cxnId="{BF3B35C2-8DDB-4408-99AB-4B4FB9A1F445}">
      <dgm:prSet/>
      <dgm:spPr/>
      <dgm:t>
        <a:bodyPr/>
        <a:lstStyle/>
        <a:p>
          <a:endParaRPr lang="cs-CZ"/>
        </a:p>
      </dgm:t>
    </dgm:pt>
    <dgm:pt modelId="{4CCAC82A-8099-4328-9684-0320B90FC909}">
      <dgm:prSet phldrT="[Text]"/>
      <dgm:spPr/>
      <dgm:t>
        <a:bodyPr/>
        <a:lstStyle/>
        <a:p>
          <a:r>
            <a:rPr lang="en-US" b="1" noProof="0" dirty="0"/>
            <a:t>Surveillance</a:t>
          </a:r>
        </a:p>
      </dgm:t>
    </dgm:pt>
    <dgm:pt modelId="{1A0AB839-941E-49D9-A4BF-2AEE59BFCC70}" type="parTrans" cxnId="{024D3E06-4254-4593-A110-139D1C6764C8}">
      <dgm:prSet/>
      <dgm:spPr/>
      <dgm:t>
        <a:bodyPr/>
        <a:lstStyle/>
        <a:p>
          <a:endParaRPr lang="cs-CZ"/>
        </a:p>
      </dgm:t>
    </dgm:pt>
    <dgm:pt modelId="{72BF7DF4-A139-4811-9A5D-5954902D1869}" type="sibTrans" cxnId="{024D3E06-4254-4593-A110-139D1C6764C8}">
      <dgm:prSet/>
      <dgm:spPr/>
      <dgm:t>
        <a:bodyPr/>
        <a:lstStyle/>
        <a:p>
          <a:endParaRPr lang="cs-CZ"/>
        </a:p>
      </dgm:t>
    </dgm:pt>
    <dgm:pt modelId="{E0EA3315-7A7E-445A-BB22-3D3C9F7A5B5D}">
      <dgm:prSet phldrT="[Text]"/>
      <dgm:spPr/>
      <dgm:t>
        <a:bodyPr/>
        <a:lstStyle/>
        <a:p>
          <a:r>
            <a:rPr lang="en-US" b="1" noProof="0" dirty="0"/>
            <a:t>Military power</a:t>
          </a:r>
        </a:p>
      </dgm:t>
    </dgm:pt>
    <dgm:pt modelId="{91395393-D6D1-4F2A-BD84-CB5D6C1849B8}" type="parTrans" cxnId="{1BF90CF6-8AC4-476E-8984-7AF365929A1B}">
      <dgm:prSet/>
      <dgm:spPr/>
      <dgm:t>
        <a:bodyPr/>
        <a:lstStyle/>
        <a:p>
          <a:endParaRPr lang="cs-CZ"/>
        </a:p>
      </dgm:t>
    </dgm:pt>
    <dgm:pt modelId="{C8861AE1-6C73-4A68-A835-F9A0522F4120}" type="sibTrans" cxnId="{1BF90CF6-8AC4-476E-8984-7AF365929A1B}">
      <dgm:prSet/>
      <dgm:spPr/>
      <dgm:t>
        <a:bodyPr/>
        <a:lstStyle/>
        <a:p>
          <a:endParaRPr lang="cs-CZ"/>
        </a:p>
      </dgm:t>
    </dgm:pt>
    <dgm:pt modelId="{7BF25036-8CC1-45E7-97AE-D18CD0EFA8B2}">
      <dgm:prSet phldrT="[Text]"/>
      <dgm:spPr/>
      <dgm:t>
        <a:bodyPr/>
        <a:lstStyle/>
        <a:p>
          <a:r>
            <a:rPr lang="cs-CZ" b="1" dirty="0" err="1"/>
            <a:t>Industria-lisation</a:t>
          </a:r>
          <a:endParaRPr lang="cs-CZ" b="1" dirty="0"/>
        </a:p>
      </dgm:t>
    </dgm:pt>
    <dgm:pt modelId="{3B411BCF-B75D-4E83-9159-411B1E3DE04C}" type="parTrans" cxnId="{BA4E9241-EBA5-4131-83DC-5E294862E045}">
      <dgm:prSet/>
      <dgm:spPr/>
      <dgm:t>
        <a:bodyPr/>
        <a:lstStyle/>
        <a:p>
          <a:endParaRPr lang="cs-CZ"/>
        </a:p>
      </dgm:t>
    </dgm:pt>
    <dgm:pt modelId="{63071B3A-D564-45A3-AE7B-D3DFCC7A6FEE}" type="sibTrans" cxnId="{BA4E9241-EBA5-4131-83DC-5E294862E045}">
      <dgm:prSet/>
      <dgm:spPr/>
      <dgm:t>
        <a:bodyPr/>
        <a:lstStyle/>
        <a:p>
          <a:endParaRPr lang="cs-CZ"/>
        </a:p>
      </dgm:t>
    </dgm:pt>
    <dgm:pt modelId="{0D5AE98E-6E1F-488F-AEA3-F4797D06624C}">
      <dgm:prSet phldrT="[Text]"/>
      <dgm:spPr/>
      <dgm:t>
        <a:bodyPr/>
        <a:lstStyle/>
        <a:p>
          <a:r>
            <a:rPr lang="cs-CZ" b="1" dirty="0" err="1"/>
            <a:t>Capitalism</a:t>
          </a:r>
          <a:endParaRPr lang="cs-CZ" b="1" dirty="0"/>
        </a:p>
      </dgm:t>
    </dgm:pt>
    <dgm:pt modelId="{DD25D7A9-16C2-444E-AFA3-01DCC0BE8F68}" type="parTrans" cxnId="{5E7D3918-BECE-42EB-8A6F-086999E79076}">
      <dgm:prSet/>
      <dgm:spPr/>
      <dgm:t>
        <a:bodyPr/>
        <a:lstStyle/>
        <a:p>
          <a:endParaRPr lang="cs-CZ"/>
        </a:p>
      </dgm:t>
    </dgm:pt>
    <dgm:pt modelId="{3B8C263D-61B7-4027-B285-60229CE67AD9}" type="sibTrans" cxnId="{5E7D3918-BECE-42EB-8A6F-086999E79076}">
      <dgm:prSet/>
      <dgm:spPr/>
      <dgm:t>
        <a:bodyPr/>
        <a:lstStyle/>
        <a:p>
          <a:endParaRPr lang="cs-CZ"/>
        </a:p>
      </dgm:t>
    </dgm:pt>
    <dgm:pt modelId="{986EA9D9-CEF3-4288-92E6-2B9346DD05F3}" type="pres">
      <dgm:prSet presAssocID="{A43903E8-F699-476F-BB73-1C0748F935A1}" presName="composite" presStyleCnt="0">
        <dgm:presLayoutVars>
          <dgm:chMax val="1"/>
          <dgm:dir/>
          <dgm:resizeHandles val="exact"/>
        </dgm:presLayoutVars>
      </dgm:prSet>
      <dgm:spPr/>
    </dgm:pt>
    <dgm:pt modelId="{6602D227-5D03-4E98-8B05-8B0D933C661D}" type="pres">
      <dgm:prSet presAssocID="{A43903E8-F699-476F-BB73-1C0748F935A1}" presName="radial" presStyleCnt="0">
        <dgm:presLayoutVars>
          <dgm:animLvl val="ctr"/>
        </dgm:presLayoutVars>
      </dgm:prSet>
      <dgm:spPr/>
    </dgm:pt>
    <dgm:pt modelId="{3F75FA70-060F-426A-A333-C9101261CEAC}" type="pres">
      <dgm:prSet presAssocID="{88420740-E6AD-4994-BDA5-EFF0C1C13B7D}" presName="centerShape" presStyleLbl="vennNode1" presStyleIdx="0" presStyleCnt="5" custScaleX="169171" custScaleY="144504" custLinFactNeighborX="1432" custLinFactNeighborY="-5201"/>
      <dgm:spPr/>
    </dgm:pt>
    <dgm:pt modelId="{4D0DA7D3-1880-4B56-80D8-8313A94D4377}" type="pres">
      <dgm:prSet presAssocID="{4CCAC82A-8099-4328-9684-0320B90FC909}" presName="node" presStyleLbl="vennNode1" presStyleIdx="1" presStyleCnt="5" custRadScaleRad="98354" custRadScaleInc="0">
        <dgm:presLayoutVars>
          <dgm:bulletEnabled val="1"/>
        </dgm:presLayoutVars>
      </dgm:prSet>
      <dgm:spPr/>
    </dgm:pt>
    <dgm:pt modelId="{8F43171B-361D-411D-A304-B1BFF177F449}" type="pres">
      <dgm:prSet presAssocID="{E0EA3315-7A7E-445A-BB22-3D3C9F7A5B5D}" presName="node" presStyleLbl="vennNode1" presStyleIdx="2" presStyleCnt="5" custRadScaleRad="98908" custRadScaleInc="-651">
        <dgm:presLayoutVars>
          <dgm:bulletEnabled val="1"/>
        </dgm:presLayoutVars>
      </dgm:prSet>
      <dgm:spPr/>
    </dgm:pt>
    <dgm:pt modelId="{AE030958-C748-41B6-9AF1-7BC4EF482B03}" type="pres">
      <dgm:prSet presAssocID="{7BF25036-8CC1-45E7-97AE-D18CD0EFA8B2}" presName="node" presStyleLbl="vennNode1" presStyleIdx="3" presStyleCnt="5">
        <dgm:presLayoutVars>
          <dgm:bulletEnabled val="1"/>
        </dgm:presLayoutVars>
      </dgm:prSet>
      <dgm:spPr/>
    </dgm:pt>
    <dgm:pt modelId="{3CD635E9-7D68-4D6D-988F-0FB20AD93184}" type="pres">
      <dgm:prSet presAssocID="{0D5AE98E-6E1F-488F-AEA3-F4797D06624C}" presName="node" presStyleLbl="vennNode1" presStyleIdx="4" presStyleCnt="5">
        <dgm:presLayoutVars>
          <dgm:bulletEnabled val="1"/>
        </dgm:presLayoutVars>
      </dgm:prSet>
      <dgm:spPr/>
    </dgm:pt>
  </dgm:ptLst>
  <dgm:cxnLst>
    <dgm:cxn modelId="{024D3E06-4254-4593-A110-139D1C6764C8}" srcId="{88420740-E6AD-4994-BDA5-EFF0C1C13B7D}" destId="{4CCAC82A-8099-4328-9684-0320B90FC909}" srcOrd="0" destOrd="0" parTransId="{1A0AB839-941E-49D9-A4BF-2AEE59BFCC70}" sibTransId="{72BF7DF4-A139-4811-9A5D-5954902D1869}"/>
    <dgm:cxn modelId="{5E7D3918-BECE-42EB-8A6F-086999E79076}" srcId="{88420740-E6AD-4994-BDA5-EFF0C1C13B7D}" destId="{0D5AE98E-6E1F-488F-AEA3-F4797D06624C}" srcOrd="3" destOrd="0" parTransId="{DD25D7A9-16C2-444E-AFA3-01DCC0BE8F68}" sibTransId="{3B8C263D-61B7-4027-B285-60229CE67AD9}"/>
    <dgm:cxn modelId="{BA4E9241-EBA5-4131-83DC-5E294862E045}" srcId="{88420740-E6AD-4994-BDA5-EFF0C1C13B7D}" destId="{7BF25036-8CC1-45E7-97AE-D18CD0EFA8B2}" srcOrd="2" destOrd="0" parTransId="{3B411BCF-B75D-4E83-9159-411B1E3DE04C}" sibTransId="{63071B3A-D564-45A3-AE7B-D3DFCC7A6FEE}"/>
    <dgm:cxn modelId="{531F8F42-0A7C-4130-B26B-858489724BED}" type="presOf" srcId="{4CCAC82A-8099-4328-9684-0320B90FC909}" destId="{4D0DA7D3-1880-4B56-80D8-8313A94D4377}" srcOrd="0" destOrd="0" presId="urn:microsoft.com/office/officeart/2005/8/layout/radial3"/>
    <dgm:cxn modelId="{61644464-CD31-40C8-80C2-DBBB0FE08FC5}" type="presOf" srcId="{88420740-E6AD-4994-BDA5-EFF0C1C13B7D}" destId="{3F75FA70-060F-426A-A333-C9101261CEAC}" srcOrd="0" destOrd="0" presId="urn:microsoft.com/office/officeart/2005/8/layout/radial3"/>
    <dgm:cxn modelId="{646640A5-ACA1-4F6F-8CD8-1EB12606C99E}" type="presOf" srcId="{E0EA3315-7A7E-445A-BB22-3D3C9F7A5B5D}" destId="{8F43171B-361D-411D-A304-B1BFF177F449}" srcOrd="0" destOrd="0" presId="urn:microsoft.com/office/officeart/2005/8/layout/radial3"/>
    <dgm:cxn modelId="{78ADCCB5-0064-4AD6-BCE7-615319CBAC21}" type="presOf" srcId="{A43903E8-F699-476F-BB73-1C0748F935A1}" destId="{986EA9D9-CEF3-4288-92E6-2B9346DD05F3}" srcOrd="0" destOrd="0" presId="urn:microsoft.com/office/officeart/2005/8/layout/radial3"/>
    <dgm:cxn modelId="{BF3B35C2-8DDB-4408-99AB-4B4FB9A1F445}" srcId="{A43903E8-F699-476F-BB73-1C0748F935A1}" destId="{88420740-E6AD-4994-BDA5-EFF0C1C13B7D}" srcOrd="0" destOrd="0" parTransId="{C042268D-5A83-4837-B140-ABEE828E81A7}" sibTransId="{2BE4C411-1491-4430-A3D9-CE7111640BAF}"/>
    <dgm:cxn modelId="{F47558EA-23D3-4D50-A106-39E1239E2727}" type="presOf" srcId="{7BF25036-8CC1-45E7-97AE-D18CD0EFA8B2}" destId="{AE030958-C748-41B6-9AF1-7BC4EF482B03}" srcOrd="0" destOrd="0" presId="urn:microsoft.com/office/officeart/2005/8/layout/radial3"/>
    <dgm:cxn modelId="{1BF90CF6-8AC4-476E-8984-7AF365929A1B}" srcId="{88420740-E6AD-4994-BDA5-EFF0C1C13B7D}" destId="{E0EA3315-7A7E-445A-BB22-3D3C9F7A5B5D}" srcOrd="1" destOrd="0" parTransId="{91395393-D6D1-4F2A-BD84-CB5D6C1849B8}" sibTransId="{C8861AE1-6C73-4A68-A835-F9A0522F4120}"/>
    <dgm:cxn modelId="{57FAE6F6-852D-4506-9DF6-D603847FFAD8}" type="presOf" srcId="{0D5AE98E-6E1F-488F-AEA3-F4797D06624C}" destId="{3CD635E9-7D68-4D6D-988F-0FB20AD93184}" srcOrd="0" destOrd="0" presId="urn:microsoft.com/office/officeart/2005/8/layout/radial3"/>
    <dgm:cxn modelId="{0E1403F2-8BBF-4D9F-A246-253EABA211D8}" type="presParOf" srcId="{986EA9D9-CEF3-4288-92E6-2B9346DD05F3}" destId="{6602D227-5D03-4E98-8B05-8B0D933C661D}" srcOrd="0" destOrd="0" presId="urn:microsoft.com/office/officeart/2005/8/layout/radial3"/>
    <dgm:cxn modelId="{51A73452-C31C-4B9B-B3D8-F8C337AD1CB4}" type="presParOf" srcId="{6602D227-5D03-4E98-8B05-8B0D933C661D}" destId="{3F75FA70-060F-426A-A333-C9101261CEAC}" srcOrd="0" destOrd="0" presId="urn:microsoft.com/office/officeart/2005/8/layout/radial3"/>
    <dgm:cxn modelId="{60AE860E-B5BE-4C58-BCDC-1C230412F8FC}" type="presParOf" srcId="{6602D227-5D03-4E98-8B05-8B0D933C661D}" destId="{4D0DA7D3-1880-4B56-80D8-8313A94D4377}" srcOrd="1" destOrd="0" presId="urn:microsoft.com/office/officeart/2005/8/layout/radial3"/>
    <dgm:cxn modelId="{17B15506-E66B-4580-BDD0-ABC74414675A}" type="presParOf" srcId="{6602D227-5D03-4E98-8B05-8B0D933C661D}" destId="{8F43171B-361D-411D-A304-B1BFF177F449}" srcOrd="2" destOrd="0" presId="urn:microsoft.com/office/officeart/2005/8/layout/radial3"/>
    <dgm:cxn modelId="{0EE1F62B-66FF-4497-8D7F-075ED4C3E315}" type="presParOf" srcId="{6602D227-5D03-4E98-8B05-8B0D933C661D}" destId="{AE030958-C748-41B6-9AF1-7BC4EF482B03}" srcOrd="3" destOrd="0" presId="urn:microsoft.com/office/officeart/2005/8/layout/radial3"/>
    <dgm:cxn modelId="{6B58FF37-FA09-408F-B94F-4A8AFB31DB38}" type="presParOf" srcId="{6602D227-5D03-4E98-8B05-8B0D933C661D}" destId="{3CD635E9-7D68-4D6D-988F-0FB20AD93184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CF6E09-560A-4D5E-BA7B-12B246262B1F}" type="doc">
      <dgm:prSet loTypeId="urn:microsoft.com/office/officeart/2005/8/layout/venn1" loCatId="relationship" qsTypeId="urn:microsoft.com/office/officeart/2005/8/quickstyle/simple1#1" qsCatId="simple" csTypeId="urn:microsoft.com/office/officeart/2005/8/colors/accent1_2#1" csCatId="accent1" phldr="1"/>
      <dgm:spPr/>
    </dgm:pt>
    <dgm:pt modelId="{6EA8DAA0-6FAE-4B16-84FA-5FD8A774DC05}">
      <dgm:prSet phldrT="[Text]"/>
      <dgm:spPr/>
      <dgm:t>
        <a:bodyPr/>
        <a:lstStyle/>
        <a:p>
          <a:r>
            <a:rPr lang="cs-CZ" dirty="0"/>
            <a:t>Politická moci (stát)  </a:t>
          </a:r>
          <a:r>
            <a:rPr lang="cs-CZ" b="1" i="1" dirty="0"/>
            <a:t>důvěryhodnost</a:t>
          </a:r>
        </a:p>
      </dgm:t>
    </dgm:pt>
    <dgm:pt modelId="{B3E3550A-04CD-4508-A257-F863D80A13A2}" type="parTrans" cxnId="{173C6A68-41DF-4F29-BAF6-56FC8546716A}">
      <dgm:prSet/>
      <dgm:spPr/>
      <dgm:t>
        <a:bodyPr/>
        <a:lstStyle/>
        <a:p>
          <a:endParaRPr lang="cs-CZ"/>
        </a:p>
      </dgm:t>
    </dgm:pt>
    <dgm:pt modelId="{00425C1E-B392-40F7-AB00-4F21AA46E9DC}" type="sibTrans" cxnId="{173C6A68-41DF-4F29-BAF6-56FC8546716A}">
      <dgm:prSet/>
      <dgm:spPr/>
      <dgm:t>
        <a:bodyPr/>
        <a:lstStyle/>
        <a:p>
          <a:endParaRPr lang="cs-CZ"/>
        </a:p>
      </dgm:t>
    </dgm:pt>
    <dgm:pt modelId="{51802530-7BB3-4EFA-B51C-D252D875C9AD}">
      <dgm:prSet phldrT="[Text]"/>
      <dgm:spPr/>
      <dgm:t>
        <a:bodyPr/>
        <a:lstStyle/>
        <a:p>
          <a:r>
            <a:rPr lang="cs-CZ" dirty="0"/>
            <a:t>Rodina a intimita </a:t>
          </a:r>
        </a:p>
        <a:p>
          <a:r>
            <a:rPr lang="cs-CZ" b="1" i="1" dirty="0"/>
            <a:t>láska</a:t>
          </a:r>
        </a:p>
      </dgm:t>
    </dgm:pt>
    <dgm:pt modelId="{4DAB84FB-4A95-4E40-8C14-E56EC7B8E8BD}" type="parTrans" cxnId="{38017407-3052-4309-9AF2-93502C7C9819}">
      <dgm:prSet/>
      <dgm:spPr/>
      <dgm:t>
        <a:bodyPr/>
        <a:lstStyle/>
        <a:p>
          <a:endParaRPr lang="cs-CZ"/>
        </a:p>
      </dgm:t>
    </dgm:pt>
    <dgm:pt modelId="{47794149-2A1C-492E-90C4-4310389E1FF9}" type="sibTrans" cxnId="{38017407-3052-4309-9AF2-93502C7C9819}">
      <dgm:prSet/>
      <dgm:spPr/>
      <dgm:t>
        <a:bodyPr/>
        <a:lstStyle/>
        <a:p>
          <a:endParaRPr lang="cs-CZ"/>
        </a:p>
      </dgm:t>
    </dgm:pt>
    <dgm:pt modelId="{F82DD707-62B5-461A-AD2A-734833DB5CAF}">
      <dgm:prSet phldrT="[Text]"/>
      <dgm:spPr/>
      <dgm:t>
        <a:bodyPr/>
        <a:lstStyle/>
        <a:p>
          <a:r>
            <a:rPr lang="cs-CZ" dirty="0"/>
            <a:t>Veřejnost </a:t>
          </a:r>
          <a:r>
            <a:rPr lang="cs-CZ" b="1" i="1" dirty="0"/>
            <a:t>vědění</a:t>
          </a:r>
        </a:p>
      </dgm:t>
    </dgm:pt>
    <dgm:pt modelId="{DE57A175-56CE-4112-B627-DFEF177856C2}" type="parTrans" cxnId="{1F6020BF-0199-4250-9810-00CC0C5780CA}">
      <dgm:prSet/>
      <dgm:spPr/>
      <dgm:t>
        <a:bodyPr/>
        <a:lstStyle/>
        <a:p>
          <a:endParaRPr lang="cs-CZ"/>
        </a:p>
      </dgm:t>
    </dgm:pt>
    <dgm:pt modelId="{E605934D-AAAE-4617-8BA1-DD10E7587288}" type="sibTrans" cxnId="{1F6020BF-0199-4250-9810-00CC0C5780CA}">
      <dgm:prSet/>
      <dgm:spPr/>
      <dgm:t>
        <a:bodyPr/>
        <a:lstStyle/>
        <a:p>
          <a:endParaRPr lang="cs-CZ"/>
        </a:p>
      </dgm:t>
    </dgm:pt>
    <dgm:pt modelId="{46A4C596-ECD6-4E00-95F4-2A7139DC8A00}">
      <dgm:prSet phldrT="[Text]"/>
      <dgm:spPr/>
      <dgm:t>
        <a:bodyPr/>
        <a:lstStyle/>
        <a:p>
          <a:r>
            <a:rPr lang="cs-CZ" dirty="0"/>
            <a:t>Trh</a:t>
          </a:r>
        </a:p>
        <a:p>
          <a:r>
            <a:rPr lang="cs-CZ" b="1" i="1" dirty="0"/>
            <a:t>peníze</a:t>
          </a:r>
        </a:p>
      </dgm:t>
    </dgm:pt>
    <dgm:pt modelId="{F9103A28-4F41-4B2E-BC39-C90C681D6029}" type="parTrans" cxnId="{B4E28FFB-B13A-4AFC-9531-988AB65B2317}">
      <dgm:prSet/>
      <dgm:spPr/>
      <dgm:t>
        <a:bodyPr/>
        <a:lstStyle/>
        <a:p>
          <a:endParaRPr lang="cs-CZ"/>
        </a:p>
      </dgm:t>
    </dgm:pt>
    <dgm:pt modelId="{5421C7AE-3E3D-4565-A0F5-470C56BA81DF}" type="sibTrans" cxnId="{B4E28FFB-B13A-4AFC-9531-988AB65B2317}">
      <dgm:prSet/>
      <dgm:spPr/>
      <dgm:t>
        <a:bodyPr/>
        <a:lstStyle/>
        <a:p>
          <a:endParaRPr lang="cs-CZ"/>
        </a:p>
      </dgm:t>
    </dgm:pt>
    <dgm:pt modelId="{CA8A9D64-6163-42CF-991B-73A67AE5306E}" type="pres">
      <dgm:prSet presAssocID="{5ECF6E09-560A-4D5E-BA7B-12B246262B1F}" presName="compositeShape" presStyleCnt="0">
        <dgm:presLayoutVars>
          <dgm:chMax val="7"/>
          <dgm:dir/>
          <dgm:resizeHandles val="exact"/>
        </dgm:presLayoutVars>
      </dgm:prSet>
      <dgm:spPr/>
    </dgm:pt>
    <dgm:pt modelId="{6F5F9CA2-563E-4754-8177-4D40F928DAAD}" type="pres">
      <dgm:prSet presAssocID="{6EA8DAA0-6FAE-4B16-84FA-5FD8A774DC05}" presName="circ1" presStyleLbl="vennNode1" presStyleIdx="0" presStyleCnt="4" custLinFactNeighborX="-814" custLinFactNeighborY="-1923"/>
      <dgm:spPr/>
    </dgm:pt>
    <dgm:pt modelId="{4666C468-3AE9-42B1-888F-068D0981B269}" type="pres">
      <dgm:prSet presAssocID="{6EA8DAA0-6FAE-4B16-84FA-5FD8A774DC0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CAA8A54-0872-4A3F-9DBF-B493E42FF604}" type="pres">
      <dgm:prSet presAssocID="{46A4C596-ECD6-4E00-95F4-2A7139DC8A00}" presName="circ2" presStyleLbl="vennNode1" presStyleIdx="1" presStyleCnt="4" custLinFactNeighborX="-6105"/>
      <dgm:spPr/>
    </dgm:pt>
    <dgm:pt modelId="{AF6B197F-1034-427B-92C0-063C1050084B}" type="pres">
      <dgm:prSet presAssocID="{46A4C596-ECD6-4E00-95F4-2A7139DC8A0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DCB87E8-A19C-46D0-BD70-17CD2E1897E6}" type="pres">
      <dgm:prSet presAssocID="{51802530-7BB3-4EFA-B51C-D252D875C9AD}" presName="circ3" presStyleLbl="vennNode1" presStyleIdx="2" presStyleCnt="4"/>
      <dgm:spPr/>
    </dgm:pt>
    <dgm:pt modelId="{AFE8AA75-9753-4702-AF5A-FAA88E977D4B}" type="pres">
      <dgm:prSet presAssocID="{51802530-7BB3-4EFA-B51C-D252D875C9A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BF2D7B5-013A-4723-B2B6-7D827FD7E4C0}" type="pres">
      <dgm:prSet presAssocID="{F82DD707-62B5-461A-AD2A-734833DB5CAF}" presName="circ4" presStyleLbl="vennNode1" presStyleIdx="3" presStyleCnt="4" custLinFactNeighborX="1206" custLinFactNeighborY="-411"/>
      <dgm:spPr/>
    </dgm:pt>
    <dgm:pt modelId="{70277418-AA22-4B43-8311-6AA6ACFF4F35}" type="pres">
      <dgm:prSet presAssocID="{F82DD707-62B5-461A-AD2A-734833DB5CA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8017407-3052-4309-9AF2-93502C7C9819}" srcId="{5ECF6E09-560A-4D5E-BA7B-12B246262B1F}" destId="{51802530-7BB3-4EFA-B51C-D252D875C9AD}" srcOrd="2" destOrd="0" parTransId="{4DAB84FB-4A95-4E40-8C14-E56EC7B8E8BD}" sibTransId="{47794149-2A1C-492E-90C4-4310389E1FF9}"/>
    <dgm:cxn modelId="{95502F08-4D39-4F00-A0FD-072C4E2AD8C8}" type="presOf" srcId="{F82DD707-62B5-461A-AD2A-734833DB5CAF}" destId="{DBF2D7B5-013A-4723-B2B6-7D827FD7E4C0}" srcOrd="0" destOrd="0" presId="urn:microsoft.com/office/officeart/2005/8/layout/venn1"/>
    <dgm:cxn modelId="{98F9BD0B-0863-438D-82E5-344ADAB804D9}" type="presOf" srcId="{5ECF6E09-560A-4D5E-BA7B-12B246262B1F}" destId="{CA8A9D64-6163-42CF-991B-73A67AE5306E}" srcOrd="0" destOrd="0" presId="urn:microsoft.com/office/officeart/2005/8/layout/venn1"/>
    <dgm:cxn modelId="{5F33C23D-AEF9-4522-B5B5-7D28F98CF85D}" type="presOf" srcId="{51802530-7BB3-4EFA-B51C-D252D875C9AD}" destId="{AFE8AA75-9753-4702-AF5A-FAA88E977D4B}" srcOrd="1" destOrd="0" presId="urn:microsoft.com/office/officeart/2005/8/layout/venn1"/>
    <dgm:cxn modelId="{E205AB42-BBF1-4201-BBCD-3BE4BA72A79E}" type="presOf" srcId="{6EA8DAA0-6FAE-4B16-84FA-5FD8A774DC05}" destId="{4666C468-3AE9-42B1-888F-068D0981B269}" srcOrd="1" destOrd="0" presId="urn:microsoft.com/office/officeart/2005/8/layout/venn1"/>
    <dgm:cxn modelId="{173C6A68-41DF-4F29-BAF6-56FC8546716A}" srcId="{5ECF6E09-560A-4D5E-BA7B-12B246262B1F}" destId="{6EA8DAA0-6FAE-4B16-84FA-5FD8A774DC05}" srcOrd="0" destOrd="0" parTransId="{B3E3550A-04CD-4508-A257-F863D80A13A2}" sibTransId="{00425C1E-B392-40F7-AB00-4F21AA46E9DC}"/>
    <dgm:cxn modelId="{CD88D34A-A964-46DC-8836-DF5F4A14E5A5}" type="presOf" srcId="{6EA8DAA0-6FAE-4B16-84FA-5FD8A774DC05}" destId="{6F5F9CA2-563E-4754-8177-4D40F928DAAD}" srcOrd="0" destOrd="0" presId="urn:microsoft.com/office/officeart/2005/8/layout/venn1"/>
    <dgm:cxn modelId="{B5DFA591-A319-4118-9599-C1CB5168643E}" type="presOf" srcId="{51802530-7BB3-4EFA-B51C-D252D875C9AD}" destId="{5DCB87E8-A19C-46D0-BD70-17CD2E1897E6}" srcOrd="0" destOrd="0" presId="urn:microsoft.com/office/officeart/2005/8/layout/venn1"/>
    <dgm:cxn modelId="{069D78BB-9761-4903-A629-73AED8DD3A37}" type="presOf" srcId="{46A4C596-ECD6-4E00-95F4-2A7139DC8A00}" destId="{CCAA8A54-0872-4A3F-9DBF-B493E42FF604}" srcOrd="0" destOrd="0" presId="urn:microsoft.com/office/officeart/2005/8/layout/venn1"/>
    <dgm:cxn modelId="{1F6020BF-0199-4250-9810-00CC0C5780CA}" srcId="{5ECF6E09-560A-4D5E-BA7B-12B246262B1F}" destId="{F82DD707-62B5-461A-AD2A-734833DB5CAF}" srcOrd="3" destOrd="0" parTransId="{DE57A175-56CE-4112-B627-DFEF177856C2}" sibTransId="{E605934D-AAAE-4617-8BA1-DD10E7587288}"/>
    <dgm:cxn modelId="{B4E28FFB-B13A-4AFC-9531-988AB65B2317}" srcId="{5ECF6E09-560A-4D5E-BA7B-12B246262B1F}" destId="{46A4C596-ECD6-4E00-95F4-2A7139DC8A00}" srcOrd="1" destOrd="0" parTransId="{F9103A28-4F41-4B2E-BC39-C90C681D6029}" sibTransId="{5421C7AE-3E3D-4565-A0F5-470C56BA81DF}"/>
    <dgm:cxn modelId="{CD0E6CFF-C709-4392-BB78-3B28B7B1ADE9}" type="presOf" srcId="{46A4C596-ECD6-4E00-95F4-2A7139DC8A00}" destId="{AF6B197F-1034-427B-92C0-063C1050084B}" srcOrd="1" destOrd="0" presId="urn:microsoft.com/office/officeart/2005/8/layout/venn1"/>
    <dgm:cxn modelId="{C7BDF0FF-4B6A-41BE-A976-FBEA0FFDDD82}" type="presOf" srcId="{F82DD707-62B5-461A-AD2A-734833DB5CAF}" destId="{70277418-AA22-4B43-8311-6AA6ACFF4F35}" srcOrd="1" destOrd="0" presId="urn:microsoft.com/office/officeart/2005/8/layout/venn1"/>
    <dgm:cxn modelId="{47C61902-CF66-4AC5-A78B-A8ADDC00995B}" type="presParOf" srcId="{CA8A9D64-6163-42CF-991B-73A67AE5306E}" destId="{6F5F9CA2-563E-4754-8177-4D40F928DAAD}" srcOrd="0" destOrd="0" presId="urn:microsoft.com/office/officeart/2005/8/layout/venn1"/>
    <dgm:cxn modelId="{31C8013E-A7B3-40AD-9E0A-5CD92E4164C7}" type="presParOf" srcId="{CA8A9D64-6163-42CF-991B-73A67AE5306E}" destId="{4666C468-3AE9-42B1-888F-068D0981B269}" srcOrd="1" destOrd="0" presId="urn:microsoft.com/office/officeart/2005/8/layout/venn1"/>
    <dgm:cxn modelId="{861D9484-81F3-4344-A517-6DAE931FF906}" type="presParOf" srcId="{CA8A9D64-6163-42CF-991B-73A67AE5306E}" destId="{CCAA8A54-0872-4A3F-9DBF-B493E42FF604}" srcOrd="2" destOrd="0" presId="urn:microsoft.com/office/officeart/2005/8/layout/venn1"/>
    <dgm:cxn modelId="{60870AA5-7ED8-4F6E-8C15-A837E0320D77}" type="presParOf" srcId="{CA8A9D64-6163-42CF-991B-73A67AE5306E}" destId="{AF6B197F-1034-427B-92C0-063C1050084B}" srcOrd="3" destOrd="0" presId="urn:microsoft.com/office/officeart/2005/8/layout/venn1"/>
    <dgm:cxn modelId="{4E530C91-1401-4B92-A545-2CF8B871C209}" type="presParOf" srcId="{CA8A9D64-6163-42CF-991B-73A67AE5306E}" destId="{5DCB87E8-A19C-46D0-BD70-17CD2E1897E6}" srcOrd="4" destOrd="0" presId="urn:microsoft.com/office/officeart/2005/8/layout/venn1"/>
    <dgm:cxn modelId="{3DF05734-F985-465E-8DEF-E8468438E04B}" type="presParOf" srcId="{CA8A9D64-6163-42CF-991B-73A67AE5306E}" destId="{AFE8AA75-9753-4702-AF5A-FAA88E977D4B}" srcOrd="5" destOrd="0" presId="urn:microsoft.com/office/officeart/2005/8/layout/venn1"/>
    <dgm:cxn modelId="{BAA5AF65-FB1C-4C70-9440-25696399CA6B}" type="presParOf" srcId="{CA8A9D64-6163-42CF-991B-73A67AE5306E}" destId="{DBF2D7B5-013A-4723-B2B6-7D827FD7E4C0}" srcOrd="6" destOrd="0" presId="urn:microsoft.com/office/officeart/2005/8/layout/venn1"/>
    <dgm:cxn modelId="{61786D3F-3A3B-4A68-9BA1-EF547BBFC089}" type="presParOf" srcId="{CA8A9D64-6163-42CF-991B-73A67AE5306E}" destId="{70277418-AA22-4B43-8311-6AA6ACFF4F35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E17741-3013-43AF-89BC-D3349E63D1F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A498CE0-53EC-455E-8A88-684CF9AFEB6F}">
      <dgm:prSet phldrT="[Text]"/>
      <dgm:spPr/>
      <dgm:t>
        <a:bodyPr/>
        <a:lstStyle/>
        <a:p>
          <a:r>
            <a:rPr lang="cs-CZ" dirty="0"/>
            <a:t>Kníže/patron</a:t>
          </a:r>
        </a:p>
      </dgm:t>
    </dgm:pt>
    <dgm:pt modelId="{9458EE1D-3F04-4E2E-8F57-BD83A5D381B9}" type="parTrans" cxnId="{1C3658FA-964C-4C96-8F81-553819542C70}">
      <dgm:prSet/>
      <dgm:spPr/>
      <dgm:t>
        <a:bodyPr/>
        <a:lstStyle/>
        <a:p>
          <a:endParaRPr lang="cs-CZ"/>
        </a:p>
      </dgm:t>
    </dgm:pt>
    <dgm:pt modelId="{41C1F493-B73D-480E-B0C7-8935EEF8FC5C}" type="sibTrans" cxnId="{1C3658FA-964C-4C96-8F81-553819542C70}">
      <dgm:prSet/>
      <dgm:spPr/>
      <dgm:t>
        <a:bodyPr/>
        <a:lstStyle/>
        <a:p>
          <a:endParaRPr lang="cs-CZ"/>
        </a:p>
      </dgm:t>
    </dgm:pt>
    <dgm:pt modelId="{9CD0C083-5530-4903-8025-4AE5D80731EC}" type="asst">
      <dgm:prSet phldrT="[Text]"/>
      <dgm:spPr/>
      <dgm:t>
        <a:bodyPr/>
        <a:lstStyle/>
        <a:p>
          <a:r>
            <a:rPr lang="cs-CZ" dirty="0"/>
            <a:t>Klient</a:t>
          </a:r>
        </a:p>
      </dgm:t>
    </dgm:pt>
    <dgm:pt modelId="{5290FD02-B1B9-4CE4-AA76-D6EF8542225F}" type="parTrans" cxnId="{D05A6E01-CD25-4988-BA74-D759BECB4FDE}">
      <dgm:prSet/>
      <dgm:spPr/>
      <dgm:t>
        <a:bodyPr/>
        <a:lstStyle/>
        <a:p>
          <a:endParaRPr lang="cs-CZ"/>
        </a:p>
      </dgm:t>
    </dgm:pt>
    <dgm:pt modelId="{52D213B9-E1EE-432F-BE6E-12C0F345F8F5}" type="sibTrans" cxnId="{D05A6E01-CD25-4988-BA74-D759BECB4FDE}">
      <dgm:prSet/>
      <dgm:spPr/>
      <dgm:t>
        <a:bodyPr/>
        <a:lstStyle/>
        <a:p>
          <a:endParaRPr lang="cs-CZ"/>
        </a:p>
      </dgm:t>
    </dgm:pt>
    <dgm:pt modelId="{0FEA0A64-421E-4AA7-999F-998D8BEA7086}">
      <dgm:prSet phldrT="[Text]"/>
      <dgm:spPr/>
      <dgm:t>
        <a:bodyPr/>
        <a:lstStyle/>
        <a:p>
          <a:r>
            <a:rPr lang="cs-CZ" dirty="0"/>
            <a:t>Dar</a:t>
          </a:r>
        </a:p>
      </dgm:t>
    </dgm:pt>
    <dgm:pt modelId="{514768E7-2DDA-4402-B9A1-1C5AF2023DA7}" type="parTrans" cxnId="{E4407DA8-C8EC-47C0-BF38-DA82F9674C31}">
      <dgm:prSet/>
      <dgm:spPr/>
      <dgm:t>
        <a:bodyPr/>
        <a:lstStyle/>
        <a:p>
          <a:endParaRPr lang="cs-CZ"/>
        </a:p>
      </dgm:t>
    </dgm:pt>
    <dgm:pt modelId="{DCC207A2-544A-45F5-882E-DDE714D5DA0B}" type="sibTrans" cxnId="{E4407DA8-C8EC-47C0-BF38-DA82F9674C31}">
      <dgm:prSet/>
      <dgm:spPr/>
      <dgm:t>
        <a:bodyPr/>
        <a:lstStyle/>
        <a:p>
          <a:endParaRPr lang="cs-CZ"/>
        </a:p>
      </dgm:t>
    </dgm:pt>
    <dgm:pt modelId="{E194D6B5-EE3B-40FC-841F-8D0533940F2E}">
      <dgm:prSet phldrT="[Text]"/>
      <dgm:spPr/>
      <dgm:t>
        <a:bodyPr/>
        <a:lstStyle/>
        <a:p>
          <a:r>
            <a:rPr lang="cs-CZ" dirty="0"/>
            <a:t>Závazek</a:t>
          </a:r>
        </a:p>
      </dgm:t>
    </dgm:pt>
    <dgm:pt modelId="{0FEE5D37-1AEC-4DCD-9D24-5C5D91171B92}" type="parTrans" cxnId="{47D74EBB-2901-4C54-BB37-5A86C7D3321D}">
      <dgm:prSet/>
      <dgm:spPr/>
      <dgm:t>
        <a:bodyPr/>
        <a:lstStyle/>
        <a:p>
          <a:endParaRPr lang="cs-CZ"/>
        </a:p>
      </dgm:t>
    </dgm:pt>
    <dgm:pt modelId="{F746B519-42E0-4C10-B70D-D4E5FE6F8093}" type="sibTrans" cxnId="{47D74EBB-2901-4C54-BB37-5A86C7D3321D}">
      <dgm:prSet/>
      <dgm:spPr/>
      <dgm:t>
        <a:bodyPr/>
        <a:lstStyle/>
        <a:p>
          <a:endParaRPr lang="cs-CZ"/>
        </a:p>
      </dgm:t>
    </dgm:pt>
    <dgm:pt modelId="{896A6016-9D19-4858-96A6-FE613DB6F2BC}">
      <dgm:prSet phldrT="[Text]"/>
      <dgm:spPr/>
      <dgm:t>
        <a:bodyPr/>
        <a:lstStyle/>
        <a:p>
          <a:r>
            <a:rPr lang="cs-CZ" dirty="0"/>
            <a:t>Podřízení</a:t>
          </a:r>
        </a:p>
      </dgm:t>
    </dgm:pt>
    <dgm:pt modelId="{DDFD8E76-0660-46FD-A72A-2905AF458D13}" type="parTrans" cxnId="{4130C23A-A301-4BDB-BFDA-D6B2AC101704}">
      <dgm:prSet/>
      <dgm:spPr/>
      <dgm:t>
        <a:bodyPr/>
        <a:lstStyle/>
        <a:p>
          <a:endParaRPr lang="cs-CZ"/>
        </a:p>
      </dgm:t>
    </dgm:pt>
    <dgm:pt modelId="{048DEE71-BADA-4527-8B1B-A48E506B2649}" type="sibTrans" cxnId="{4130C23A-A301-4BDB-BFDA-D6B2AC101704}">
      <dgm:prSet/>
      <dgm:spPr/>
      <dgm:t>
        <a:bodyPr/>
        <a:lstStyle/>
        <a:p>
          <a:endParaRPr lang="cs-CZ"/>
        </a:p>
      </dgm:t>
    </dgm:pt>
    <dgm:pt modelId="{25C4CF07-2CD8-49A1-9690-4CBADD8AB23A}" type="asst">
      <dgm:prSet/>
      <dgm:spPr/>
      <dgm:t>
        <a:bodyPr/>
        <a:lstStyle/>
        <a:p>
          <a:r>
            <a:rPr lang="cs-CZ" dirty="0"/>
            <a:t>Tradice</a:t>
          </a:r>
        </a:p>
      </dgm:t>
    </dgm:pt>
    <dgm:pt modelId="{9150C4E1-0EFF-4F2A-88B9-8F18930C0544}" type="parTrans" cxnId="{E752233E-707E-481A-881D-A05C3AD06F9A}">
      <dgm:prSet/>
      <dgm:spPr/>
      <dgm:t>
        <a:bodyPr/>
        <a:lstStyle/>
        <a:p>
          <a:endParaRPr lang="cs-CZ"/>
        </a:p>
      </dgm:t>
    </dgm:pt>
    <dgm:pt modelId="{AFF0EF31-CEA3-470F-AA50-0D502269BC92}" type="sibTrans" cxnId="{E752233E-707E-481A-881D-A05C3AD06F9A}">
      <dgm:prSet/>
      <dgm:spPr/>
      <dgm:t>
        <a:bodyPr/>
        <a:lstStyle/>
        <a:p>
          <a:endParaRPr lang="cs-CZ"/>
        </a:p>
      </dgm:t>
    </dgm:pt>
    <dgm:pt modelId="{54FAC420-65D2-4D24-8251-E163DBAE88C0}" type="pres">
      <dgm:prSet presAssocID="{C5E17741-3013-43AF-89BC-D3349E63D1F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D10F523-EC92-49D0-B803-2C6C0EAACCD0}" type="pres">
      <dgm:prSet presAssocID="{CA498CE0-53EC-455E-8A88-684CF9AFEB6F}" presName="hierRoot1" presStyleCnt="0">
        <dgm:presLayoutVars>
          <dgm:hierBranch val="init"/>
        </dgm:presLayoutVars>
      </dgm:prSet>
      <dgm:spPr/>
    </dgm:pt>
    <dgm:pt modelId="{2408C408-04C1-4F3B-BAB8-5521FE9C3286}" type="pres">
      <dgm:prSet presAssocID="{CA498CE0-53EC-455E-8A88-684CF9AFEB6F}" presName="rootComposite1" presStyleCnt="0"/>
      <dgm:spPr/>
    </dgm:pt>
    <dgm:pt modelId="{0BC33BC4-14D7-4771-9B29-55AAF0983835}" type="pres">
      <dgm:prSet presAssocID="{CA498CE0-53EC-455E-8A88-684CF9AFEB6F}" presName="rootText1" presStyleLbl="node0" presStyleIdx="0" presStyleCnt="1">
        <dgm:presLayoutVars>
          <dgm:chPref val="3"/>
        </dgm:presLayoutVars>
      </dgm:prSet>
      <dgm:spPr/>
    </dgm:pt>
    <dgm:pt modelId="{3A731E70-F767-4390-8C1C-D1638B1E7C2C}" type="pres">
      <dgm:prSet presAssocID="{CA498CE0-53EC-455E-8A88-684CF9AFEB6F}" presName="rootConnector1" presStyleLbl="node1" presStyleIdx="0" presStyleCnt="0"/>
      <dgm:spPr/>
    </dgm:pt>
    <dgm:pt modelId="{B4A1D720-6CF3-4F6A-950C-06BA7180F9A5}" type="pres">
      <dgm:prSet presAssocID="{CA498CE0-53EC-455E-8A88-684CF9AFEB6F}" presName="hierChild2" presStyleCnt="0"/>
      <dgm:spPr/>
    </dgm:pt>
    <dgm:pt modelId="{BE644B2C-D8BA-49EB-ABCD-1C203F5EE3FD}" type="pres">
      <dgm:prSet presAssocID="{514768E7-2DDA-4402-B9A1-1C5AF2023DA7}" presName="Name37" presStyleLbl="parChTrans1D2" presStyleIdx="0" presStyleCnt="5"/>
      <dgm:spPr/>
    </dgm:pt>
    <dgm:pt modelId="{845D7174-EC0D-4EE6-A7D6-09A874CAA7C3}" type="pres">
      <dgm:prSet presAssocID="{0FEA0A64-421E-4AA7-999F-998D8BEA7086}" presName="hierRoot2" presStyleCnt="0">
        <dgm:presLayoutVars>
          <dgm:hierBranch val="init"/>
        </dgm:presLayoutVars>
      </dgm:prSet>
      <dgm:spPr/>
    </dgm:pt>
    <dgm:pt modelId="{7E451ECB-A975-4D5F-85A6-CC02D13992C1}" type="pres">
      <dgm:prSet presAssocID="{0FEA0A64-421E-4AA7-999F-998D8BEA7086}" presName="rootComposite" presStyleCnt="0"/>
      <dgm:spPr/>
    </dgm:pt>
    <dgm:pt modelId="{12D43910-F858-462D-8852-873D8561709E}" type="pres">
      <dgm:prSet presAssocID="{0FEA0A64-421E-4AA7-999F-998D8BEA7086}" presName="rootText" presStyleLbl="node2" presStyleIdx="0" presStyleCnt="3">
        <dgm:presLayoutVars>
          <dgm:chPref val="3"/>
        </dgm:presLayoutVars>
      </dgm:prSet>
      <dgm:spPr/>
    </dgm:pt>
    <dgm:pt modelId="{5C040C1A-162D-4ECE-842B-7D5D09DCE1DF}" type="pres">
      <dgm:prSet presAssocID="{0FEA0A64-421E-4AA7-999F-998D8BEA7086}" presName="rootConnector" presStyleLbl="node2" presStyleIdx="0" presStyleCnt="3"/>
      <dgm:spPr/>
    </dgm:pt>
    <dgm:pt modelId="{81E4E97A-68AC-4C86-8479-72336B8F6BC2}" type="pres">
      <dgm:prSet presAssocID="{0FEA0A64-421E-4AA7-999F-998D8BEA7086}" presName="hierChild4" presStyleCnt="0"/>
      <dgm:spPr/>
    </dgm:pt>
    <dgm:pt modelId="{29DB97F1-0A1B-4302-A88F-21439AFB17EC}" type="pres">
      <dgm:prSet presAssocID="{0FEA0A64-421E-4AA7-999F-998D8BEA7086}" presName="hierChild5" presStyleCnt="0"/>
      <dgm:spPr/>
    </dgm:pt>
    <dgm:pt modelId="{05D5D7BA-BFAC-4DC6-ACEE-3BCE53D0B19A}" type="pres">
      <dgm:prSet presAssocID="{0FEE5D37-1AEC-4DCD-9D24-5C5D91171B92}" presName="Name37" presStyleLbl="parChTrans1D2" presStyleIdx="1" presStyleCnt="5"/>
      <dgm:spPr/>
    </dgm:pt>
    <dgm:pt modelId="{15E55C3B-791A-477F-BE2D-28DEBD75A674}" type="pres">
      <dgm:prSet presAssocID="{E194D6B5-EE3B-40FC-841F-8D0533940F2E}" presName="hierRoot2" presStyleCnt="0">
        <dgm:presLayoutVars>
          <dgm:hierBranch val="init"/>
        </dgm:presLayoutVars>
      </dgm:prSet>
      <dgm:spPr/>
    </dgm:pt>
    <dgm:pt modelId="{C2E19572-32C5-44FF-B8C7-D98877AC49F3}" type="pres">
      <dgm:prSet presAssocID="{E194D6B5-EE3B-40FC-841F-8D0533940F2E}" presName="rootComposite" presStyleCnt="0"/>
      <dgm:spPr/>
    </dgm:pt>
    <dgm:pt modelId="{BD084463-C77A-4AA5-8C82-D8187FF969DF}" type="pres">
      <dgm:prSet presAssocID="{E194D6B5-EE3B-40FC-841F-8D0533940F2E}" presName="rootText" presStyleLbl="node2" presStyleIdx="1" presStyleCnt="3">
        <dgm:presLayoutVars>
          <dgm:chPref val="3"/>
        </dgm:presLayoutVars>
      </dgm:prSet>
      <dgm:spPr/>
    </dgm:pt>
    <dgm:pt modelId="{214E65B3-C330-4381-9091-77CC01C13177}" type="pres">
      <dgm:prSet presAssocID="{E194D6B5-EE3B-40FC-841F-8D0533940F2E}" presName="rootConnector" presStyleLbl="node2" presStyleIdx="1" presStyleCnt="3"/>
      <dgm:spPr/>
    </dgm:pt>
    <dgm:pt modelId="{1A1297EB-5FA6-4824-9AF6-8E4BFEDBA0F4}" type="pres">
      <dgm:prSet presAssocID="{E194D6B5-EE3B-40FC-841F-8D0533940F2E}" presName="hierChild4" presStyleCnt="0"/>
      <dgm:spPr/>
    </dgm:pt>
    <dgm:pt modelId="{2BB4593C-D0DF-4162-9BC3-4CA4E25CEB5C}" type="pres">
      <dgm:prSet presAssocID="{E194D6B5-EE3B-40FC-841F-8D0533940F2E}" presName="hierChild5" presStyleCnt="0"/>
      <dgm:spPr/>
    </dgm:pt>
    <dgm:pt modelId="{D9D056FA-629F-44A5-9DAA-0D1FD7E46B64}" type="pres">
      <dgm:prSet presAssocID="{DDFD8E76-0660-46FD-A72A-2905AF458D13}" presName="Name37" presStyleLbl="parChTrans1D2" presStyleIdx="2" presStyleCnt="5"/>
      <dgm:spPr/>
    </dgm:pt>
    <dgm:pt modelId="{65D2BBC0-9F06-4F84-8B29-B3D81E1F62BC}" type="pres">
      <dgm:prSet presAssocID="{896A6016-9D19-4858-96A6-FE613DB6F2BC}" presName="hierRoot2" presStyleCnt="0">
        <dgm:presLayoutVars>
          <dgm:hierBranch val="init"/>
        </dgm:presLayoutVars>
      </dgm:prSet>
      <dgm:spPr/>
    </dgm:pt>
    <dgm:pt modelId="{2912E60E-E548-4790-BF9E-2E0DF60D46AF}" type="pres">
      <dgm:prSet presAssocID="{896A6016-9D19-4858-96A6-FE613DB6F2BC}" presName="rootComposite" presStyleCnt="0"/>
      <dgm:spPr/>
    </dgm:pt>
    <dgm:pt modelId="{B4C07C70-A24B-4FF3-995B-119EE2B8002E}" type="pres">
      <dgm:prSet presAssocID="{896A6016-9D19-4858-96A6-FE613DB6F2BC}" presName="rootText" presStyleLbl="node2" presStyleIdx="2" presStyleCnt="3">
        <dgm:presLayoutVars>
          <dgm:chPref val="3"/>
        </dgm:presLayoutVars>
      </dgm:prSet>
      <dgm:spPr/>
    </dgm:pt>
    <dgm:pt modelId="{55C7DA61-B86B-45F2-8F71-CBAB8CBFB3C3}" type="pres">
      <dgm:prSet presAssocID="{896A6016-9D19-4858-96A6-FE613DB6F2BC}" presName="rootConnector" presStyleLbl="node2" presStyleIdx="2" presStyleCnt="3"/>
      <dgm:spPr/>
    </dgm:pt>
    <dgm:pt modelId="{8DAB8186-599F-4557-830C-CE5040D7622A}" type="pres">
      <dgm:prSet presAssocID="{896A6016-9D19-4858-96A6-FE613DB6F2BC}" presName="hierChild4" presStyleCnt="0"/>
      <dgm:spPr/>
    </dgm:pt>
    <dgm:pt modelId="{B41B076D-C3EF-455E-993C-ADF0B117DC9F}" type="pres">
      <dgm:prSet presAssocID="{896A6016-9D19-4858-96A6-FE613DB6F2BC}" presName="hierChild5" presStyleCnt="0"/>
      <dgm:spPr/>
    </dgm:pt>
    <dgm:pt modelId="{BAC62A32-B7AD-470B-9CB3-6773E5629AD1}" type="pres">
      <dgm:prSet presAssocID="{CA498CE0-53EC-455E-8A88-684CF9AFEB6F}" presName="hierChild3" presStyleCnt="0"/>
      <dgm:spPr/>
    </dgm:pt>
    <dgm:pt modelId="{A5D03E46-E08D-4EC2-B01A-C59E0865482A}" type="pres">
      <dgm:prSet presAssocID="{5290FD02-B1B9-4CE4-AA76-D6EF8542225F}" presName="Name111" presStyleLbl="parChTrans1D2" presStyleIdx="3" presStyleCnt="5"/>
      <dgm:spPr/>
    </dgm:pt>
    <dgm:pt modelId="{67B3249E-C0A7-4FE7-BC4A-0488665695EE}" type="pres">
      <dgm:prSet presAssocID="{9CD0C083-5530-4903-8025-4AE5D80731EC}" presName="hierRoot3" presStyleCnt="0">
        <dgm:presLayoutVars>
          <dgm:hierBranch val="init"/>
        </dgm:presLayoutVars>
      </dgm:prSet>
      <dgm:spPr/>
    </dgm:pt>
    <dgm:pt modelId="{EE5FEBBE-D593-4461-914B-7D27A0409D8B}" type="pres">
      <dgm:prSet presAssocID="{9CD0C083-5530-4903-8025-4AE5D80731EC}" presName="rootComposite3" presStyleCnt="0"/>
      <dgm:spPr/>
    </dgm:pt>
    <dgm:pt modelId="{EB7D2990-4BAA-4E9B-A643-A1E3481F094E}" type="pres">
      <dgm:prSet presAssocID="{9CD0C083-5530-4903-8025-4AE5D80731EC}" presName="rootText3" presStyleLbl="asst1" presStyleIdx="0" presStyleCnt="2" custLinFactNeighborX="3071" custLinFactNeighborY="-10482">
        <dgm:presLayoutVars>
          <dgm:chPref val="3"/>
        </dgm:presLayoutVars>
      </dgm:prSet>
      <dgm:spPr/>
    </dgm:pt>
    <dgm:pt modelId="{F16D85AA-1232-4A24-BBC4-27198BE612E8}" type="pres">
      <dgm:prSet presAssocID="{9CD0C083-5530-4903-8025-4AE5D80731EC}" presName="rootConnector3" presStyleLbl="asst1" presStyleIdx="0" presStyleCnt="2"/>
      <dgm:spPr/>
    </dgm:pt>
    <dgm:pt modelId="{DB38A605-1087-4DBE-8E67-C45B8D346DA2}" type="pres">
      <dgm:prSet presAssocID="{9CD0C083-5530-4903-8025-4AE5D80731EC}" presName="hierChild6" presStyleCnt="0"/>
      <dgm:spPr/>
    </dgm:pt>
    <dgm:pt modelId="{4ABC29E3-B5E2-4E2B-AAF2-DE16246B1934}" type="pres">
      <dgm:prSet presAssocID="{9CD0C083-5530-4903-8025-4AE5D80731EC}" presName="hierChild7" presStyleCnt="0"/>
      <dgm:spPr/>
    </dgm:pt>
    <dgm:pt modelId="{76A047FC-3E5D-433C-A384-1A7BE720F5E8}" type="pres">
      <dgm:prSet presAssocID="{9150C4E1-0EFF-4F2A-88B9-8F18930C0544}" presName="Name111" presStyleLbl="parChTrans1D2" presStyleIdx="4" presStyleCnt="5"/>
      <dgm:spPr/>
    </dgm:pt>
    <dgm:pt modelId="{84225757-3E08-4CD8-88F5-DACF68651BDE}" type="pres">
      <dgm:prSet presAssocID="{25C4CF07-2CD8-49A1-9690-4CBADD8AB23A}" presName="hierRoot3" presStyleCnt="0">
        <dgm:presLayoutVars>
          <dgm:hierBranch val="init"/>
        </dgm:presLayoutVars>
      </dgm:prSet>
      <dgm:spPr/>
    </dgm:pt>
    <dgm:pt modelId="{88ADF31F-5085-4D26-B22C-8298C58BF305}" type="pres">
      <dgm:prSet presAssocID="{25C4CF07-2CD8-49A1-9690-4CBADD8AB23A}" presName="rootComposite3" presStyleCnt="0"/>
      <dgm:spPr/>
    </dgm:pt>
    <dgm:pt modelId="{1D85232C-B59D-47AE-BCFA-972A164A12DF}" type="pres">
      <dgm:prSet presAssocID="{25C4CF07-2CD8-49A1-9690-4CBADD8AB23A}" presName="rootText3" presStyleLbl="asst1" presStyleIdx="1" presStyleCnt="2">
        <dgm:presLayoutVars>
          <dgm:chPref val="3"/>
        </dgm:presLayoutVars>
      </dgm:prSet>
      <dgm:spPr/>
    </dgm:pt>
    <dgm:pt modelId="{75E3EC48-1E26-43B9-A8D1-A4C7BFBA26E8}" type="pres">
      <dgm:prSet presAssocID="{25C4CF07-2CD8-49A1-9690-4CBADD8AB23A}" presName="rootConnector3" presStyleLbl="asst1" presStyleIdx="1" presStyleCnt="2"/>
      <dgm:spPr/>
    </dgm:pt>
    <dgm:pt modelId="{50CAAC55-0AD1-48F7-86E0-02B489414235}" type="pres">
      <dgm:prSet presAssocID="{25C4CF07-2CD8-49A1-9690-4CBADD8AB23A}" presName="hierChild6" presStyleCnt="0"/>
      <dgm:spPr/>
    </dgm:pt>
    <dgm:pt modelId="{BC556E64-6949-4E71-878F-F01FBB5BA2B9}" type="pres">
      <dgm:prSet presAssocID="{25C4CF07-2CD8-49A1-9690-4CBADD8AB23A}" presName="hierChild7" presStyleCnt="0"/>
      <dgm:spPr/>
    </dgm:pt>
  </dgm:ptLst>
  <dgm:cxnLst>
    <dgm:cxn modelId="{14B7F500-E518-4857-B61F-10F201EA09B8}" type="presOf" srcId="{25C4CF07-2CD8-49A1-9690-4CBADD8AB23A}" destId="{75E3EC48-1E26-43B9-A8D1-A4C7BFBA26E8}" srcOrd="1" destOrd="0" presId="urn:microsoft.com/office/officeart/2005/8/layout/orgChart1"/>
    <dgm:cxn modelId="{D05A6E01-CD25-4988-BA74-D759BECB4FDE}" srcId="{CA498CE0-53EC-455E-8A88-684CF9AFEB6F}" destId="{9CD0C083-5530-4903-8025-4AE5D80731EC}" srcOrd="0" destOrd="0" parTransId="{5290FD02-B1B9-4CE4-AA76-D6EF8542225F}" sibTransId="{52D213B9-E1EE-432F-BE6E-12C0F345F8F5}"/>
    <dgm:cxn modelId="{3CB96B0F-8B93-4D09-8D3A-F31DA4EDDE05}" type="presOf" srcId="{CA498CE0-53EC-455E-8A88-684CF9AFEB6F}" destId="{0BC33BC4-14D7-4771-9B29-55AAF0983835}" srcOrd="0" destOrd="0" presId="urn:microsoft.com/office/officeart/2005/8/layout/orgChart1"/>
    <dgm:cxn modelId="{64436923-8C39-4549-B1EA-BCF73E0BBCA8}" type="presOf" srcId="{25C4CF07-2CD8-49A1-9690-4CBADD8AB23A}" destId="{1D85232C-B59D-47AE-BCFA-972A164A12DF}" srcOrd="0" destOrd="0" presId="urn:microsoft.com/office/officeart/2005/8/layout/orgChart1"/>
    <dgm:cxn modelId="{AA67E329-886D-4AA7-9E3E-6B7019DF4FAA}" type="presOf" srcId="{DDFD8E76-0660-46FD-A72A-2905AF458D13}" destId="{D9D056FA-629F-44A5-9DAA-0D1FD7E46B64}" srcOrd="0" destOrd="0" presId="urn:microsoft.com/office/officeart/2005/8/layout/orgChart1"/>
    <dgm:cxn modelId="{4130C23A-A301-4BDB-BFDA-D6B2AC101704}" srcId="{CA498CE0-53EC-455E-8A88-684CF9AFEB6F}" destId="{896A6016-9D19-4858-96A6-FE613DB6F2BC}" srcOrd="4" destOrd="0" parTransId="{DDFD8E76-0660-46FD-A72A-2905AF458D13}" sibTransId="{048DEE71-BADA-4527-8B1B-A48E506B2649}"/>
    <dgm:cxn modelId="{E752233E-707E-481A-881D-A05C3AD06F9A}" srcId="{CA498CE0-53EC-455E-8A88-684CF9AFEB6F}" destId="{25C4CF07-2CD8-49A1-9690-4CBADD8AB23A}" srcOrd="1" destOrd="0" parTransId="{9150C4E1-0EFF-4F2A-88B9-8F18930C0544}" sibTransId="{AFF0EF31-CEA3-470F-AA50-0D502269BC92}"/>
    <dgm:cxn modelId="{FE4A4441-4D20-4674-A81E-216183A17B27}" type="presOf" srcId="{514768E7-2DDA-4402-B9A1-1C5AF2023DA7}" destId="{BE644B2C-D8BA-49EB-ABCD-1C203F5EE3FD}" srcOrd="0" destOrd="0" presId="urn:microsoft.com/office/officeart/2005/8/layout/orgChart1"/>
    <dgm:cxn modelId="{79DA8346-71C0-4EF8-AA5B-C9EB0D37F943}" type="presOf" srcId="{896A6016-9D19-4858-96A6-FE613DB6F2BC}" destId="{B4C07C70-A24B-4FF3-995B-119EE2B8002E}" srcOrd="0" destOrd="0" presId="urn:microsoft.com/office/officeart/2005/8/layout/orgChart1"/>
    <dgm:cxn modelId="{62073149-C96A-4DF8-8666-4CCFE3FBB7FF}" type="presOf" srcId="{9CD0C083-5530-4903-8025-4AE5D80731EC}" destId="{F16D85AA-1232-4A24-BBC4-27198BE612E8}" srcOrd="1" destOrd="0" presId="urn:microsoft.com/office/officeart/2005/8/layout/orgChart1"/>
    <dgm:cxn modelId="{9BF28A55-49BC-4E06-BE02-02D31078D98B}" type="presOf" srcId="{0FEA0A64-421E-4AA7-999F-998D8BEA7086}" destId="{12D43910-F858-462D-8852-873D8561709E}" srcOrd="0" destOrd="0" presId="urn:microsoft.com/office/officeart/2005/8/layout/orgChart1"/>
    <dgm:cxn modelId="{DFB3BB89-9FB8-48A1-A4C1-B34B9FD1D5FE}" type="presOf" srcId="{C5E17741-3013-43AF-89BC-D3349E63D1F0}" destId="{54FAC420-65D2-4D24-8251-E163DBAE88C0}" srcOrd="0" destOrd="0" presId="urn:microsoft.com/office/officeart/2005/8/layout/orgChart1"/>
    <dgm:cxn modelId="{4B39DB92-F789-4463-864F-0F3D04F6E846}" type="presOf" srcId="{9CD0C083-5530-4903-8025-4AE5D80731EC}" destId="{EB7D2990-4BAA-4E9B-A643-A1E3481F094E}" srcOrd="0" destOrd="0" presId="urn:microsoft.com/office/officeart/2005/8/layout/orgChart1"/>
    <dgm:cxn modelId="{B8682196-E685-487B-8110-9C6B68736E93}" type="presOf" srcId="{CA498CE0-53EC-455E-8A88-684CF9AFEB6F}" destId="{3A731E70-F767-4390-8C1C-D1638B1E7C2C}" srcOrd="1" destOrd="0" presId="urn:microsoft.com/office/officeart/2005/8/layout/orgChart1"/>
    <dgm:cxn modelId="{1659B199-8C96-46A2-8A61-5E72DCD6C97D}" type="presOf" srcId="{9150C4E1-0EFF-4F2A-88B9-8F18930C0544}" destId="{76A047FC-3E5D-433C-A384-1A7BE720F5E8}" srcOrd="0" destOrd="0" presId="urn:microsoft.com/office/officeart/2005/8/layout/orgChart1"/>
    <dgm:cxn modelId="{E4407DA8-C8EC-47C0-BF38-DA82F9674C31}" srcId="{CA498CE0-53EC-455E-8A88-684CF9AFEB6F}" destId="{0FEA0A64-421E-4AA7-999F-998D8BEA7086}" srcOrd="2" destOrd="0" parTransId="{514768E7-2DDA-4402-B9A1-1C5AF2023DA7}" sibTransId="{DCC207A2-544A-45F5-882E-DDE714D5DA0B}"/>
    <dgm:cxn modelId="{55AE3EAB-01F8-4A1C-B6C1-A66911771791}" type="presOf" srcId="{5290FD02-B1B9-4CE4-AA76-D6EF8542225F}" destId="{A5D03E46-E08D-4EC2-B01A-C59E0865482A}" srcOrd="0" destOrd="0" presId="urn:microsoft.com/office/officeart/2005/8/layout/orgChart1"/>
    <dgm:cxn modelId="{47D74EBB-2901-4C54-BB37-5A86C7D3321D}" srcId="{CA498CE0-53EC-455E-8A88-684CF9AFEB6F}" destId="{E194D6B5-EE3B-40FC-841F-8D0533940F2E}" srcOrd="3" destOrd="0" parTransId="{0FEE5D37-1AEC-4DCD-9D24-5C5D91171B92}" sibTransId="{F746B519-42E0-4C10-B70D-D4E5FE6F8093}"/>
    <dgm:cxn modelId="{2BB6E4CA-FB7A-4E85-B267-74DEF1DE693B}" type="presOf" srcId="{0FEE5D37-1AEC-4DCD-9D24-5C5D91171B92}" destId="{05D5D7BA-BFAC-4DC6-ACEE-3BCE53D0B19A}" srcOrd="0" destOrd="0" presId="urn:microsoft.com/office/officeart/2005/8/layout/orgChart1"/>
    <dgm:cxn modelId="{95D593D1-40F2-4870-B700-F99371A86A52}" type="presOf" srcId="{E194D6B5-EE3B-40FC-841F-8D0533940F2E}" destId="{BD084463-C77A-4AA5-8C82-D8187FF969DF}" srcOrd="0" destOrd="0" presId="urn:microsoft.com/office/officeart/2005/8/layout/orgChart1"/>
    <dgm:cxn modelId="{AA5BABD8-3686-4F06-B172-A15636722F65}" type="presOf" srcId="{0FEA0A64-421E-4AA7-999F-998D8BEA7086}" destId="{5C040C1A-162D-4ECE-842B-7D5D09DCE1DF}" srcOrd="1" destOrd="0" presId="urn:microsoft.com/office/officeart/2005/8/layout/orgChart1"/>
    <dgm:cxn modelId="{D3BE5FDC-E55E-49F0-A595-CC1A048DAEBD}" type="presOf" srcId="{E194D6B5-EE3B-40FC-841F-8D0533940F2E}" destId="{214E65B3-C330-4381-9091-77CC01C13177}" srcOrd="1" destOrd="0" presId="urn:microsoft.com/office/officeart/2005/8/layout/orgChart1"/>
    <dgm:cxn modelId="{03DEE6DD-40FC-452D-822C-06D4956C2DB3}" type="presOf" srcId="{896A6016-9D19-4858-96A6-FE613DB6F2BC}" destId="{55C7DA61-B86B-45F2-8F71-CBAB8CBFB3C3}" srcOrd="1" destOrd="0" presId="urn:microsoft.com/office/officeart/2005/8/layout/orgChart1"/>
    <dgm:cxn modelId="{1C3658FA-964C-4C96-8F81-553819542C70}" srcId="{C5E17741-3013-43AF-89BC-D3349E63D1F0}" destId="{CA498CE0-53EC-455E-8A88-684CF9AFEB6F}" srcOrd="0" destOrd="0" parTransId="{9458EE1D-3F04-4E2E-8F57-BD83A5D381B9}" sibTransId="{41C1F493-B73D-480E-B0C7-8935EEF8FC5C}"/>
    <dgm:cxn modelId="{DF1015AB-AFD6-4EAE-8461-98DF4BCA9D43}" type="presParOf" srcId="{54FAC420-65D2-4D24-8251-E163DBAE88C0}" destId="{8D10F523-EC92-49D0-B803-2C6C0EAACCD0}" srcOrd="0" destOrd="0" presId="urn:microsoft.com/office/officeart/2005/8/layout/orgChart1"/>
    <dgm:cxn modelId="{9EDEB8AE-0FAE-4A78-B7E5-DCDEE4213E0D}" type="presParOf" srcId="{8D10F523-EC92-49D0-B803-2C6C0EAACCD0}" destId="{2408C408-04C1-4F3B-BAB8-5521FE9C3286}" srcOrd="0" destOrd="0" presId="urn:microsoft.com/office/officeart/2005/8/layout/orgChart1"/>
    <dgm:cxn modelId="{F51029F5-76B4-4422-A81A-66013EFDD139}" type="presParOf" srcId="{2408C408-04C1-4F3B-BAB8-5521FE9C3286}" destId="{0BC33BC4-14D7-4771-9B29-55AAF0983835}" srcOrd="0" destOrd="0" presId="urn:microsoft.com/office/officeart/2005/8/layout/orgChart1"/>
    <dgm:cxn modelId="{69D9F0B5-8099-4D1D-83FC-D94003CD6132}" type="presParOf" srcId="{2408C408-04C1-4F3B-BAB8-5521FE9C3286}" destId="{3A731E70-F767-4390-8C1C-D1638B1E7C2C}" srcOrd="1" destOrd="0" presId="urn:microsoft.com/office/officeart/2005/8/layout/orgChart1"/>
    <dgm:cxn modelId="{E9DEA6F3-1EE9-47D8-98C9-F7EB6D2C4439}" type="presParOf" srcId="{8D10F523-EC92-49D0-B803-2C6C0EAACCD0}" destId="{B4A1D720-6CF3-4F6A-950C-06BA7180F9A5}" srcOrd="1" destOrd="0" presId="urn:microsoft.com/office/officeart/2005/8/layout/orgChart1"/>
    <dgm:cxn modelId="{869F544E-2FA5-4393-8300-C175938F8EBC}" type="presParOf" srcId="{B4A1D720-6CF3-4F6A-950C-06BA7180F9A5}" destId="{BE644B2C-D8BA-49EB-ABCD-1C203F5EE3FD}" srcOrd="0" destOrd="0" presId="urn:microsoft.com/office/officeart/2005/8/layout/orgChart1"/>
    <dgm:cxn modelId="{07C584B0-AE8E-4B13-BEC2-ADD3702874E3}" type="presParOf" srcId="{B4A1D720-6CF3-4F6A-950C-06BA7180F9A5}" destId="{845D7174-EC0D-4EE6-A7D6-09A874CAA7C3}" srcOrd="1" destOrd="0" presId="urn:microsoft.com/office/officeart/2005/8/layout/orgChart1"/>
    <dgm:cxn modelId="{13EA530B-B895-4D3D-91A9-EDD2B9A7DE4F}" type="presParOf" srcId="{845D7174-EC0D-4EE6-A7D6-09A874CAA7C3}" destId="{7E451ECB-A975-4D5F-85A6-CC02D13992C1}" srcOrd="0" destOrd="0" presId="urn:microsoft.com/office/officeart/2005/8/layout/orgChart1"/>
    <dgm:cxn modelId="{803CE7E1-CF3F-417A-8DA3-B18A4352E6A2}" type="presParOf" srcId="{7E451ECB-A975-4D5F-85A6-CC02D13992C1}" destId="{12D43910-F858-462D-8852-873D8561709E}" srcOrd="0" destOrd="0" presId="urn:microsoft.com/office/officeart/2005/8/layout/orgChart1"/>
    <dgm:cxn modelId="{61A4F71E-6E44-4F6C-A4C8-675D80D5A092}" type="presParOf" srcId="{7E451ECB-A975-4D5F-85A6-CC02D13992C1}" destId="{5C040C1A-162D-4ECE-842B-7D5D09DCE1DF}" srcOrd="1" destOrd="0" presId="urn:microsoft.com/office/officeart/2005/8/layout/orgChart1"/>
    <dgm:cxn modelId="{C88816DC-0522-4499-8083-256F14C03E82}" type="presParOf" srcId="{845D7174-EC0D-4EE6-A7D6-09A874CAA7C3}" destId="{81E4E97A-68AC-4C86-8479-72336B8F6BC2}" srcOrd="1" destOrd="0" presId="urn:microsoft.com/office/officeart/2005/8/layout/orgChart1"/>
    <dgm:cxn modelId="{88F0C61C-610B-40E8-9866-2C90F1FF2059}" type="presParOf" srcId="{845D7174-EC0D-4EE6-A7D6-09A874CAA7C3}" destId="{29DB97F1-0A1B-4302-A88F-21439AFB17EC}" srcOrd="2" destOrd="0" presId="urn:microsoft.com/office/officeart/2005/8/layout/orgChart1"/>
    <dgm:cxn modelId="{902C11FA-DC94-44BE-B546-B12545DB44C0}" type="presParOf" srcId="{B4A1D720-6CF3-4F6A-950C-06BA7180F9A5}" destId="{05D5D7BA-BFAC-4DC6-ACEE-3BCE53D0B19A}" srcOrd="2" destOrd="0" presId="urn:microsoft.com/office/officeart/2005/8/layout/orgChart1"/>
    <dgm:cxn modelId="{F13959C0-5F41-4D20-9A8C-B8AF83302A7C}" type="presParOf" srcId="{B4A1D720-6CF3-4F6A-950C-06BA7180F9A5}" destId="{15E55C3B-791A-477F-BE2D-28DEBD75A674}" srcOrd="3" destOrd="0" presId="urn:microsoft.com/office/officeart/2005/8/layout/orgChart1"/>
    <dgm:cxn modelId="{A8B5DAD5-757D-44DA-8064-41B0A5E53066}" type="presParOf" srcId="{15E55C3B-791A-477F-BE2D-28DEBD75A674}" destId="{C2E19572-32C5-44FF-B8C7-D98877AC49F3}" srcOrd="0" destOrd="0" presId="urn:microsoft.com/office/officeart/2005/8/layout/orgChart1"/>
    <dgm:cxn modelId="{7F2BABB7-55D5-4DFB-9982-17F2020A80C5}" type="presParOf" srcId="{C2E19572-32C5-44FF-B8C7-D98877AC49F3}" destId="{BD084463-C77A-4AA5-8C82-D8187FF969DF}" srcOrd="0" destOrd="0" presId="urn:microsoft.com/office/officeart/2005/8/layout/orgChart1"/>
    <dgm:cxn modelId="{E3D7D50E-3550-4BBE-B700-3F16649C6A97}" type="presParOf" srcId="{C2E19572-32C5-44FF-B8C7-D98877AC49F3}" destId="{214E65B3-C330-4381-9091-77CC01C13177}" srcOrd="1" destOrd="0" presId="urn:microsoft.com/office/officeart/2005/8/layout/orgChart1"/>
    <dgm:cxn modelId="{77446FFB-913B-43C8-89A6-5B51EB0157A4}" type="presParOf" srcId="{15E55C3B-791A-477F-BE2D-28DEBD75A674}" destId="{1A1297EB-5FA6-4824-9AF6-8E4BFEDBA0F4}" srcOrd="1" destOrd="0" presId="urn:microsoft.com/office/officeart/2005/8/layout/orgChart1"/>
    <dgm:cxn modelId="{073EC673-D9DC-48ED-B4B3-BE4B20685654}" type="presParOf" srcId="{15E55C3B-791A-477F-BE2D-28DEBD75A674}" destId="{2BB4593C-D0DF-4162-9BC3-4CA4E25CEB5C}" srcOrd="2" destOrd="0" presId="urn:microsoft.com/office/officeart/2005/8/layout/orgChart1"/>
    <dgm:cxn modelId="{F21514CC-D51B-4BC5-B8B3-A3EC43631238}" type="presParOf" srcId="{B4A1D720-6CF3-4F6A-950C-06BA7180F9A5}" destId="{D9D056FA-629F-44A5-9DAA-0D1FD7E46B64}" srcOrd="4" destOrd="0" presId="urn:microsoft.com/office/officeart/2005/8/layout/orgChart1"/>
    <dgm:cxn modelId="{E3526D79-FE41-4963-8EED-DAE6BCFCBF59}" type="presParOf" srcId="{B4A1D720-6CF3-4F6A-950C-06BA7180F9A5}" destId="{65D2BBC0-9F06-4F84-8B29-B3D81E1F62BC}" srcOrd="5" destOrd="0" presId="urn:microsoft.com/office/officeart/2005/8/layout/orgChart1"/>
    <dgm:cxn modelId="{3269A5D7-5E3A-4A6D-952D-BAB32228CC2F}" type="presParOf" srcId="{65D2BBC0-9F06-4F84-8B29-B3D81E1F62BC}" destId="{2912E60E-E548-4790-BF9E-2E0DF60D46AF}" srcOrd="0" destOrd="0" presId="urn:microsoft.com/office/officeart/2005/8/layout/orgChart1"/>
    <dgm:cxn modelId="{81C352FA-25E0-4F09-9E57-95ABA198AC6F}" type="presParOf" srcId="{2912E60E-E548-4790-BF9E-2E0DF60D46AF}" destId="{B4C07C70-A24B-4FF3-995B-119EE2B8002E}" srcOrd="0" destOrd="0" presId="urn:microsoft.com/office/officeart/2005/8/layout/orgChart1"/>
    <dgm:cxn modelId="{51C1EA42-9B1F-4051-9E30-437A936F129F}" type="presParOf" srcId="{2912E60E-E548-4790-BF9E-2E0DF60D46AF}" destId="{55C7DA61-B86B-45F2-8F71-CBAB8CBFB3C3}" srcOrd="1" destOrd="0" presId="urn:microsoft.com/office/officeart/2005/8/layout/orgChart1"/>
    <dgm:cxn modelId="{9DC77F91-4415-42D2-998C-A262172CAF3A}" type="presParOf" srcId="{65D2BBC0-9F06-4F84-8B29-B3D81E1F62BC}" destId="{8DAB8186-599F-4557-830C-CE5040D7622A}" srcOrd="1" destOrd="0" presId="urn:microsoft.com/office/officeart/2005/8/layout/orgChart1"/>
    <dgm:cxn modelId="{2F04BEA1-0336-403B-B1EB-C3ECC4C3FFA5}" type="presParOf" srcId="{65D2BBC0-9F06-4F84-8B29-B3D81E1F62BC}" destId="{B41B076D-C3EF-455E-993C-ADF0B117DC9F}" srcOrd="2" destOrd="0" presId="urn:microsoft.com/office/officeart/2005/8/layout/orgChart1"/>
    <dgm:cxn modelId="{C5D3BEE5-F210-4B88-91A4-D4C6905BF6E9}" type="presParOf" srcId="{8D10F523-EC92-49D0-B803-2C6C0EAACCD0}" destId="{BAC62A32-B7AD-470B-9CB3-6773E5629AD1}" srcOrd="2" destOrd="0" presId="urn:microsoft.com/office/officeart/2005/8/layout/orgChart1"/>
    <dgm:cxn modelId="{7E87DA1D-D1EA-4D4E-BD5D-FD0C39ECFDE5}" type="presParOf" srcId="{BAC62A32-B7AD-470B-9CB3-6773E5629AD1}" destId="{A5D03E46-E08D-4EC2-B01A-C59E0865482A}" srcOrd="0" destOrd="0" presId="urn:microsoft.com/office/officeart/2005/8/layout/orgChart1"/>
    <dgm:cxn modelId="{97C3751A-8A45-4303-9F83-805BC6942E2A}" type="presParOf" srcId="{BAC62A32-B7AD-470B-9CB3-6773E5629AD1}" destId="{67B3249E-C0A7-4FE7-BC4A-0488665695EE}" srcOrd="1" destOrd="0" presId="urn:microsoft.com/office/officeart/2005/8/layout/orgChart1"/>
    <dgm:cxn modelId="{21CDBD1C-0D68-467C-852E-5E5E004262ED}" type="presParOf" srcId="{67B3249E-C0A7-4FE7-BC4A-0488665695EE}" destId="{EE5FEBBE-D593-4461-914B-7D27A0409D8B}" srcOrd="0" destOrd="0" presId="urn:microsoft.com/office/officeart/2005/8/layout/orgChart1"/>
    <dgm:cxn modelId="{FD65EA14-607F-4723-94DB-3C7B4ADCB0CB}" type="presParOf" srcId="{EE5FEBBE-D593-4461-914B-7D27A0409D8B}" destId="{EB7D2990-4BAA-4E9B-A643-A1E3481F094E}" srcOrd="0" destOrd="0" presId="urn:microsoft.com/office/officeart/2005/8/layout/orgChart1"/>
    <dgm:cxn modelId="{02926110-838A-4111-885F-8AD5DA08FBA3}" type="presParOf" srcId="{EE5FEBBE-D593-4461-914B-7D27A0409D8B}" destId="{F16D85AA-1232-4A24-BBC4-27198BE612E8}" srcOrd="1" destOrd="0" presId="urn:microsoft.com/office/officeart/2005/8/layout/orgChart1"/>
    <dgm:cxn modelId="{91679CE8-0796-47F3-9243-B9FCE6C66D60}" type="presParOf" srcId="{67B3249E-C0A7-4FE7-BC4A-0488665695EE}" destId="{DB38A605-1087-4DBE-8E67-C45B8D346DA2}" srcOrd="1" destOrd="0" presId="urn:microsoft.com/office/officeart/2005/8/layout/orgChart1"/>
    <dgm:cxn modelId="{F87B0C7E-BAF8-401E-8006-273B7EEA58AE}" type="presParOf" srcId="{67B3249E-C0A7-4FE7-BC4A-0488665695EE}" destId="{4ABC29E3-B5E2-4E2B-AAF2-DE16246B1934}" srcOrd="2" destOrd="0" presId="urn:microsoft.com/office/officeart/2005/8/layout/orgChart1"/>
    <dgm:cxn modelId="{B58D33FD-711A-4365-859B-57C36E8D82F0}" type="presParOf" srcId="{BAC62A32-B7AD-470B-9CB3-6773E5629AD1}" destId="{76A047FC-3E5D-433C-A384-1A7BE720F5E8}" srcOrd="2" destOrd="0" presId="urn:microsoft.com/office/officeart/2005/8/layout/orgChart1"/>
    <dgm:cxn modelId="{4F3D0A1B-DBFD-477D-BA83-99BECD5D4FFB}" type="presParOf" srcId="{BAC62A32-B7AD-470B-9CB3-6773E5629AD1}" destId="{84225757-3E08-4CD8-88F5-DACF68651BDE}" srcOrd="3" destOrd="0" presId="urn:microsoft.com/office/officeart/2005/8/layout/orgChart1"/>
    <dgm:cxn modelId="{69E459CF-5E6A-4319-8527-12626BB7D34B}" type="presParOf" srcId="{84225757-3E08-4CD8-88F5-DACF68651BDE}" destId="{88ADF31F-5085-4D26-B22C-8298C58BF305}" srcOrd="0" destOrd="0" presId="urn:microsoft.com/office/officeart/2005/8/layout/orgChart1"/>
    <dgm:cxn modelId="{C2F000F9-B9E1-4D04-8546-738130D1C47D}" type="presParOf" srcId="{88ADF31F-5085-4D26-B22C-8298C58BF305}" destId="{1D85232C-B59D-47AE-BCFA-972A164A12DF}" srcOrd="0" destOrd="0" presId="urn:microsoft.com/office/officeart/2005/8/layout/orgChart1"/>
    <dgm:cxn modelId="{79443217-DC44-4F5C-AB93-0CEAB8695738}" type="presParOf" srcId="{88ADF31F-5085-4D26-B22C-8298C58BF305}" destId="{75E3EC48-1E26-43B9-A8D1-A4C7BFBA26E8}" srcOrd="1" destOrd="0" presId="urn:microsoft.com/office/officeart/2005/8/layout/orgChart1"/>
    <dgm:cxn modelId="{8A4A4443-8A43-4C52-ADCA-E238EBA01C44}" type="presParOf" srcId="{84225757-3E08-4CD8-88F5-DACF68651BDE}" destId="{50CAAC55-0AD1-48F7-86E0-02B489414235}" srcOrd="1" destOrd="0" presId="urn:microsoft.com/office/officeart/2005/8/layout/orgChart1"/>
    <dgm:cxn modelId="{747C971C-FF2C-4FC2-A98A-A0A6E5235212}" type="presParOf" srcId="{84225757-3E08-4CD8-88F5-DACF68651BDE}" destId="{BC556E64-6949-4E71-878F-F01FBB5BA2B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75FA70-060F-426A-A333-C9101261CEAC}">
      <dsp:nvSpPr>
        <dsp:cNvPr id="0" name=""/>
        <dsp:cNvSpPr/>
      </dsp:nvSpPr>
      <dsp:spPr>
        <a:xfrm>
          <a:off x="2565283" y="263688"/>
          <a:ext cx="4013439" cy="342823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500" kern="1200" dirty="0"/>
            <a:t>  </a:t>
          </a:r>
        </a:p>
      </dsp:txBody>
      <dsp:txXfrm>
        <a:off x="3153038" y="765741"/>
        <a:ext cx="2837929" cy="2424129"/>
      </dsp:txXfrm>
    </dsp:sp>
    <dsp:sp modelId="{4D0DA7D3-1880-4B56-80D8-8313A94D4377}">
      <dsp:nvSpPr>
        <dsp:cNvPr id="0" name=""/>
        <dsp:cNvSpPr/>
      </dsp:nvSpPr>
      <dsp:spPr>
        <a:xfrm>
          <a:off x="3934651" y="25853"/>
          <a:ext cx="1186207" cy="118620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 dirty="0"/>
            <a:t>Surveillance</a:t>
          </a:r>
        </a:p>
      </dsp:txBody>
      <dsp:txXfrm>
        <a:off x="4108367" y="199569"/>
        <a:ext cx="838775" cy="838775"/>
      </dsp:txXfrm>
    </dsp:sp>
    <dsp:sp modelId="{8F43171B-361D-411D-A304-B1BFF177F449}">
      <dsp:nvSpPr>
        <dsp:cNvPr id="0" name=""/>
        <dsp:cNvSpPr/>
      </dsp:nvSpPr>
      <dsp:spPr>
        <a:xfrm>
          <a:off x="5462688" y="1529785"/>
          <a:ext cx="1186207" cy="118620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 dirty="0"/>
            <a:t>Military power</a:t>
          </a:r>
        </a:p>
      </dsp:txBody>
      <dsp:txXfrm>
        <a:off x="5636404" y="1703501"/>
        <a:ext cx="838775" cy="838775"/>
      </dsp:txXfrm>
    </dsp:sp>
    <dsp:sp modelId="{AE030958-C748-41B6-9AF1-7BC4EF482B03}">
      <dsp:nvSpPr>
        <dsp:cNvPr id="0" name=""/>
        <dsp:cNvSpPr/>
      </dsp:nvSpPr>
      <dsp:spPr>
        <a:xfrm>
          <a:off x="3934651" y="3090399"/>
          <a:ext cx="1186207" cy="118620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 err="1"/>
            <a:t>Industria-lisation</a:t>
          </a:r>
          <a:endParaRPr lang="cs-CZ" sz="1200" b="1" kern="1200" dirty="0"/>
        </a:p>
      </dsp:txBody>
      <dsp:txXfrm>
        <a:off x="4108367" y="3264115"/>
        <a:ext cx="838775" cy="838775"/>
      </dsp:txXfrm>
    </dsp:sp>
    <dsp:sp modelId="{3CD635E9-7D68-4D6D-988F-0FB20AD93184}">
      <dsp:nvSpPr>
        <dsp:cNvPr id="0" name=""/>
        <dsp:cNvSpPr/>
      </dsp:nvSpPr>
      <dsp:spPr>
        <a:xfrm>
          <a:off x="2389662" y="1545411"/>
          <a:ext cx="1186207" cy="118620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 err="1"/>
            <a:t>Capitalism</a:t>
          </a:r>
          <a:endParaRPr lang="cs-CZ" sz="1200" b="1" kern="1200" dirty="0"/>
        </a:p>
      </dsp:txBody>
      <dsp:txXfrm>
        <a:off x="2563378" y="1719127"/>
        <a:ext cx="838775" cy="8387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9CA2-563E-4754-8177-4D40F928DAAD}">
      <dsp:nvSpPr>
        <dsp:cNvPr id="0" name=""/>
        <dsp:cNvSpPr/>
      </dsp:nvSpPr>
      <dsp:spPr>
        <a:xfrm>
          <a:off x="987015" y="39094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Politická moci (stát)  </a:t>
          </a:r>
          <a:r>
            <a:rPr lang="cs-CZ" sz="1600" b="1" i="1" kern="1200" dirty="0"/>
            <a:t>důvěryhodnost</a:t>
          </a:r>
        </a:p>
      </dsp:txBody>
      <dsp:txXfrm>
        <a:off x="1238199" y="332142"/>
        <a:ext cx="1674559" cy="690755"/>
      </dsp:txXfrm>
    </dsp:sp>
    <dsp:sp modelId="{CCAA8A54-0872-4A3F-9DBF-B493E42FF604}">
      <dsp:nvSpPr>
        <dsp:cNvPr id="0" name=""/>
        <dsp:cNvSpPr/>
      </dsp:nvSpPr>
      <dsp:spPr>
        <a:xfrm>
          <a:off x="1834705" y="1043828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Trh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i="1" kern="1200" dirty="0"/>
            <a:t>peníze</a:t>
          </a:r>
        </a:p>
      </dsp:txBody>
      <dsp:txXfrm>
        <a:off x="3006897" y="1295012"/>
        <a:ext cx="837279" cy="1674559"/>
      </dsp:txXfrm>
    </dsp:sp>
    <dsp:sp modelId="{5DCB87E8-A19C-46D0-BD70-17CD2E1897E6}">
      <dsp:nvSpPr>
        <dsp:cNvPr id="0" name=""/>
        <dsp:cNvSpPr/>
      </dsp:nvSpPr>
      <dsp:spPr>
        <a:xfrm>
          <a:off x="1004735" y="2006700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Rodina a intimita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i="1" kern="1200" dirty="0"/>
            <a:t>láska</a:t>
          </a:r>
        </a:p>
      </dsp:txBody>
      <dsp:txXfrm>
        <a:off x="1255919" y="3199823"/>
        <a:ext cx="1674559" cy="690755"/>
      </dsp:txXfrm>
    </dsp:sp>
    <dsp:sp modelId="{DBF2D7B5-013A-4723-B2B6-7D827FD7E4C0}">
      <dsp:nvSpPr>
        <dsp:cNvPr id="0" name=""/>
        <dsp:cNvSpPr/>
      </dsp:nvSpPr>
      <dsp:spPr>
        <a:xfrm>
          <a:off x="68117" y="1034881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Veřejnost </a:t>
          </a:r>
          <a:r>
            <a:rPr lang="cs-CZ" sz="1600" b="1" i="1" kern="1200" dirty="0"/>
            <a:t>vědění</a:t>
          </a:r>
        </a:p>
      </dsp:txBody>
      <dsp:txXfrm>
        <a:off x="235573" y="1286065"/>
        <a:ext cx="837279" cy="16745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A047FC-3E5D-433C-A384-1A7BE720F5E8}">
      <dsp:nvSpPr>
        <dsp:cNvPr id="0" name=""/>
        <dsp:cNvSpPr/>
      </dsp:nvSpPr>
      <dsp:spPr>
        <a:xfrm>
          <a:off x="1950477" y="1459266"/>
          <a:ext cx="119750" cy="5246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4619"/>
              </a:lnTo>
              <a:lnTo>
                <a:pt x="119750" y="5246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D03E46-E08D-4EC2-B01A-C59E0865482A}">
      <dsp:nvSpPr>
        <dsp:cNvPr id="0" name=""/>
        <dsp:cNvSpPr/>
      </dsp:nvSpPr>
      <dsp:spPr>
        <a:xfrm>
          <a:off x="1820030" y="1459266"/>
          <a:ext cx="91440" cy="464846"/>
        </a:xfrm>
        <a:custGeom>
          <a:avLst/>
          <a:gdLst/>
          <a:ahLst/>
          <a:cxnLst/>
          <a:rect l="0" t="0" r="0" b="0"/>
          <a:pathLst>
            <a:path>
              <a:moveTo>
                <a:pt x="130446" y="0"/>
              </a:moveTo>
              <a:lnTo>
                <a:pt x="130446" y="464846"/>
              </a:lnTo>
              <a:lnTo>
                <a:pt x="45720" y="4648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D056FA-629F-44A5-9DAA-0D1FD7E46B64}">
      <dsp:nvSpPr>
        <dsp:cNvPr id="0" name=""/>
        <dsp:cNvSpPr/>
      </dsp:nvSpPr>
      <dsp:spPr>
        <a:xfrm>
          <a:off x="1950477" y="1459266"/>
          <a:ext cx="1379976" cy="10492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9488"/>
              </a:lnTo>
              <a:lnTo>
                <a:pt x="1379976" y="929488"/>
              </a:lnTo>
              <a:lnTo>
                <a:pt x="1379976" y="10492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D5D7BA-BFAC-4DC6-ACEE-3BCE53D0B19A}">
      <dsp:nvSpPr>
        <dsp:cNvPr id="0" name=""/>
        <dsp:cNvSpPr/>
      </dsp:nvSpPr>
      <dsp:spPr>
        <a:xfrm>
          <a:off x="1904756" y="1459266"/>
          <a:ext cx="91440" cy="10492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492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644B2C-D8BA-49EB-ABCD-1C203F5EE3FD}">
      <dsp:nvSpPr>
        <dsp:cNvPr id="0" name=""/>
        <dsp:cNvSpPr/>
      </dsp:nvSpPr>
      <dsp:spPr>
        <a:xfrm>
          <a:off x="570500" y="1459266"/>
          <a:ext cx="1379976" cy="1049238"/>
        </a:xfrm>
        <a:custGeom>
          <a:avLst/>
          <a:gdLst/>
          <a:ahLst/>
          <a:cxnLst/>
          <a:rect l="0" t="0" r="0" b="0"/>
          <a:pathLst>
            <a:path>
              <a:moveTo>
                <a:pt x="1379976" y="0"/>
              </a:moveTo>
              <a:lnTo>
                <a:pt x="1379976" y="929488"/>
              </a:lnTo>
              <a:lnTo>
                <a:pt x="0" y="929488"/>
              </a:lnTo>
              <a:lnTo>
                <a:pt x="0" y="10492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C33BC4-14D7-4771-9B29-55AAF0983835}">
      <dsp:nvSpPr>
        <dsp:cNvPr id="0" name=""/>
        <dsp:cNvSpPr/>
      </dsp:nvSpPr>
      <dsp:spPr>
        <a:xfrm>
          <a:off x="1380238" y="889027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Kníže/patron</a:t>
          </a:r>
        </a:p>
      </dsp:txBody>
      <dsp:txXfrm>
        <a:off x="1380238" y="889027"/>
        <a:ext cx="1140476" cy="570238"/>
      </dsp:txXfrm>
    </dsp:sp>
    <dsp:sp modelId="{12D43910-F858-462D-8852-873D8561709E}">
      <dsp:nvSpPr>
        <dsp:cNvPr id="0" name=""/>
        <dsp:cNvSpPr/>
      </dsp:nvSpPr>
      <dsp:spPr>
        <a:xfrm>
          <a:off x="261" y="2508504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Dar</a:t>
          </a:r>
        </a:p>
      </dsp:txBody>
      <dsp:txXfrm>
        <a:off x="261" y="2508504"/>
        <a:ext cx="1140476" cy="570238"/>
      </dsp:txXfrm>
    </dsp:sp>
    <dsp:sp modelId="{BD084463-C77A-4AA5-8C82-D8187FF969DF}">
      <dsp:nvSpPr>
        <dsp:cNvPr id="0" name=""/>
        <dsp:cNvSpPr/>
      </dsp:nvSpPr>
      <dsp:spPr>
        <a:xfrm>
          <a:off x="1380238" y="2508504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Závazek</a:t>
          </a:r>
        </a:p>
      </dsp:txBody>
      <dsp:txXfrm>
        <a:off x="1380238" y="2508504"/>
        <a:ext cx="1140476" cy="570238"/>
      </dsp:txXfrm>
    </dsp:sp>
    <dsp:sp modelId="{B4C07C70-A24B-4FF3-995B-119EE2B8002E}">
      <dsp:nvSpPr>
        <dsp:cNvPr id="0" name=""/>
        <dsp:cNvSpPr/>
      </dsp:nvSpPr>
      <dsp:spPr>
        <a:xfrm>
          <a:off x="2760215" y="2508504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Podřízení</a:t>
          </a:r>
        </a:p>
      </dsp:txBody>
      <dsp:txXfrm>
        <a:off x="2760215" y="2508504"/>
        <a:ext cx="1140476" cy="570238"/>
      </dsp:txXfrm>
    </dsp:sp>
    <dsp:sp modelId="{EB7D2990-4BAA-4E9B-A643-A1E3481F094E}">
      <dsp:nvSpPr>
        <dsp:cNvPr id="0" name=""/>
        <dsp:cNvSpPr/>
      </dsp:nvSpPr>
      <dsp:spPr>
        <a:xfrm>
          <a:off x="725274" y="1638993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Klient</a:t>
          </a:r>
        </a:p>
      </dsp:txBody>
      <dsp:txXfrm>
        <a:off x="725274" y="1638993"/>
        <a:ext cx="1140476" cy="570238"/>
      </dsp:txXfrm>
    </dsp:sp>
    <dsp:sp modelId="{1D85232C-B59D-47AE-BCFA-972A164A12DF}">
      <dsp:nvSpPr>
        <dsp:cNvPr id="0" name=""/>
        <dsp:cNvSpPr/>
      </dsp:nvSpPr>
      <dsp:spPr>
        <a:xfrm>
          <a:off x="2070227" y="1698766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Tradice</a:t>
          </a:r>
        </a:p>
      </dsp:txBody>
      <dsp:txXfrm>
        <a:off x="2070227" y="1698766"/>
        <a:ext cx="1140476" cy="5702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294" y="1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r">
              <a:defRPr sz="1300"/>
            </a:lvl1pPr>
          </a:lstStyle>
          <a:p>
            <a:fld id="{C843B205-5F2E-431B-94EC-215C205723AE}" type="datetimeFigureOut">
              <a:rPr lang="cs-CZ" smtClean="0"/>
              <a:t>18.03.2025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r">
              <a:defRPr sz="1300"/>
            </a:lvl1pPr>
          </a:lstStyle>
          <a:p>
            <a:fld id="{80B2CEF8-4FD8-4A45-8902-8764F2597A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80007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979" y="0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r">
              <a:defRPr sz="1300"/>
            </a:lvl1pPr>
          </a:lstStyle>
          <a:p>
            <a:fld id="{5B2EA291-8051-4A67-8B93-158A6AD6296B}" type="datetimeFigureOut">
              <a:rPr lang="cs-CZ" smtClean="0"/>
              <a:t>18.03.2025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91" tIns="47745" rIns="95491" bIns="47745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761" y="4862015"/>
            <a:ext cx="5679778" cy="4605085"/>
          </a:xfrm>
          <a:prstGeom prst="rect">
            <a:avLst/>
          </a:prstGeom>
        </p:spPr>
        <p:txBody>
          <a:bodyPr vert="horz" lIns="95491" tIns="47745" rIns="95491" bIns="47745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0755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979" y="9720755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r">
              <a:defRPr sz="1300"/>
            </a:lvl1pPr>
          </a:lstStyle>
          <a:p>
            <a:fld id="{083E0DFE-E2AE-45E2-AE1C-0C02FFD680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789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/>
          <p:nvPr userDrawn="1"/>
        </p:nvSpPr>
        <p:spPr>
          <a:xfrm>
            <a:off x="5395596" y="-1"/>
            <a:ext cx="3749252" cy="1131889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  <a:gd name="connsiteX0" fmla="*/ 0 w 3758141"/>
              <a:gd name="connsiteY0" fmla="*/ 1135380 h 1135380"/>
              <a:gd name="connsiteX1" fmla="*/ 2009457 w 3758141"/>
              <a:gd name="connsiteY1" fmla="*/ 0 h 1135380"/>
              <a:gd name="connsiteX2" fmla="*/ 3757294 w 3758141"/>
              <a:gd name="connsiteY2" fmla="*/ 0 h 1135380"/>
              <a:gd name="connsiteX3" fmla="*/ 3757294 w 3758141"/>
              <a:gd name="connsiteY3" fmla="*/ 574675 h 1135380"/>
              <a:gd name="connsiteX4" fmla="*/ 0 w 3758141"/>
              <a:gd name="connsiteY4" fmla="*/ 1135380 h 1135380"/>
              <a:gd name="connsiteX0" fmla="*/ 0 w 3758141"/>
              <a:gd name="connsiteY0" fmla="*/ 1135381 h 1135381"/>
              <a:gd name="connsiteX1" fmla="*/ 336233 w 3758141"/>
              <a:gd name="connsiteY1" fmla="*/ 0 h 1135381"/>
              <a:gd name="connsiteX2" fmla="*/ 3757294 w 3758141"/>
              <a:gd name="connsiteY2" fmla="*/ 1 h 1135381"/>
              <a:gd name="connsiteX3" fmla="*/ 3757294 w 3758141"/>
              <a:gd name="connsiteY3" fmla="*/ 574676 h 1135381"/>
              <a:gd name="connsiteX4" fmla="*/ 0 w 3758141"/>
              <a:gd name="connsiteY4" fmla="*/ 1135381 h 1135381"/>
              <a:gd name="connsiteX0" fmla="*/ 0 w 3575261"/>
              <a:gd name="connsiteY0" fmla="*/ 1131889 h 1131889"/>
              <a:gd name="connsiteX1" fmla="*/ 153353 w 3575261"/>
              <a:gd name="connsiteY1" fmla="*/ 0 h 1131889"/>
              <a:gd name="connsiteX2" fmla="*/ 3574414 w 3575261"/>
              <a:gd name="connsiteY2" fmla="*/ 1 h 1131889"/>
              <a:gd name="connsiteX3" fmla="*/ 3574414 w 3575261"/>
              <a:gd name="connsiteY3" fmla="*/ 574676 h 1131889"/>
              <a:gd name="connsiteX4" fmla="*/ 0 w 3575261"/>
              <a:gd name="connsiteY4" fmla="*/ 1131889 h 1131889"/>
              <a:gd name="connsiteX0" fmla="*/ 0 w 3695911"/>
              <a:gd name="connsiteY0" fmla="*/ 1131889 h 1131889"/>
              <a:gd name="connsiteX1" fmla="*/ 274003 w 3695911"/>
              <a:gd name="connsiteY1" fmla="*/ 0 h 1131889"/>
              <a:gd name="connsiteX2" fmla="*/ 3695064 w 3695911"/>
              <a:gd name="connsiteY2" fmla="*/ 1 h 1131889"/>
              <a:gd name="connsiteX3" fmla="*/ 3695064 w 3695911"/>
              <a:gd name="connsiteY3" fmla="*/ 574676 h 1131889"/>
              <a:gd name="connsiteX4" fmla="*/ 0 w 3695911"/>
              <a:gd name="connsiteY4" fmla="*/ 1131889 h 1131889"/>
              <a:gd name="connsiteX0" fmla="*/ 0 w 3748405"/>
              <a:gd name="connsiteY0" fmla="*/ 1131889 h 1131889"/>
              <a:gd name="connsiteX1" fmla="*/ 274003 w 3748405"/>
              <a:gd name="connsiteY1" fmla="*/ 0 h 1131889"/>
              <a:gd name="connsiteX2" fmla="*/ 3695064 w 3748405"/>
              <a:gd name="connsiteY2" fmla="*/ 1 h 1131889"/>
              <a:gd name="connsiteX3" fmla="*/ 3748405 w 3748405"/>
              <a:gd name="connsiteY3" fmla="*/ 1131889 h 1131889"/>
              <a:gd name="connsiteX4" fmla="*/ 0 w 3748405"/>
              <a:gd name="connsiteY4" fmla="*/ 1131889 h 1131889"/>
              <a:gd name="connsiteX0" fmla="*/ 0 w 3749252"/>
              <a:gd name="connsiteY0" fmla="*/ 1131889 h 1131889"/>
              <a:gd name="connsiteX1" fmla="*/ 274003 w 3749252"/>
              <a:gd name="connsiteY1" fmla="*/ 0 h 1131889"/>
              <a:gd name="connsiteX2" fmla="*/ 3748405 w 3749252"/>
              <a:gd name="connsiteY2" fmla="*/ 1 h 1131889"/>
              <a:gd name="connsiteX3" fmla="*/ 3748405 w 3749252"/>
              <a:gd name="connsiteY3" fmla="*/ 1131889 h 1131889"/>
              <a:gd name="connsiteX4" fmla="*/ 0 w 3749252"/>
              <a:gd name="connsiteY4" fmla="*/ 1131889 h 113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9252" h="1131889">
                <a:moveTo>
                  <a:pt x="0" y="1131889"/>
                </a:moveTo>
                <a:lnTo>
                  <a:pt x="274003" y="0"/>
                </a:lnTo>
                <a:lnTo>
                  <a:pt x="3748405" y="1"/>
                </a:lnTo>
                <a:cubicBezTo>
                  <a:pt x="3749252" y="207434"/>
                  <a:pt x="3747558" y="924456"/>
                  <a:pt x="3748405" y="1131889"/>
                </a:cubicBezTo>
                <a:lnTo>
                  <a:pt x="0" y="1131889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935244" y="290218"/>
            <a:ext cx="2976981" cy="605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18.03.2025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18.03.2025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2E9884-D73C-418C-A650-05BE1462A7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CE59C61-0379-4B53-A04D-0696552339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FF0C75-313E-4E78-A97D-D11C78FAF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360A8-614F-478F-8AC7-AB4628B8659E}" type="datetimeFigureOut">
              <a:rPr lang="cs-CZ" smtClean="0"/>
              <a:t>18.03.2025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518122B-A57D-4723-A1A3-31E689303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54E9AF-D48D-4804-BBF5-01DD1081D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5707D-2CD4-4080-B5FD-F1685625BA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5822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8A723-19F9-402C-945A-D9E1C9F3CA8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353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B028C-9435-4DB2-BAB8-918C9AAD1A0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88015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923926"/>
          </a:xfrm>
        </p:spPr>
        <p:txBody>
          <a:bodyPr lIns="252000" rIns="252000">
            <a:normAutofit/>
          </a:bodyPr>
          <a:lstStyle>
            <a:lvl1pPr algn="l">
              <a:defRPr sz="6600">
                <a:solidFill>
                  <a:srgbClr val="CA8A64"/>
                </a:solidFill>
                <a:latin typeface="+mn-lt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Volný tvar 6"/>
          <p:cNvSpPr/>
          <p:nvPr userDrawn="1"/>
        </p:nvSpPr>
        <p:spPr>
          <a:xfrm>
            <a:off x="7261225" y="0"/>
            <a:ext cx="1883621" cy="574675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3621" h="574675">
                <a:moveTo>
                  <a:pt x="0" y="574675"/>
                </a:moveTo>
                <a:lnTo>
                  <a:pt x="134937" y="0"/>
                </a:lnTo>
                <a:lnTo>
                  <a:pt x="1882774" y="0"/>
                </a:lnTo>
                <a:cubicBezTo>
                  <a:pt x="1883621" y="207433"/>
                  <a:pt x="1881927" y="367242"/>
                  <a:pt x="1882774" y="574675"/>
                </a:cubicBezTo>
                <a:lnTo>
                  <a:pt x="0" y="574675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7"/>
          <p:cNvSpPr/>
          <p:nvPr userDrawn="1"/>
        </p:nvSpPr>
        <p:spPr>
          <a:xfrm>
            <a:off x="7114540" y="6308726"/>
            <a:ext cx="2030307" cy="549274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2030307"/>
              <a:gd name="connsiteY0" fmla="*/ 705485 h 705485"/>
              <a:gd name="connsiteX1" fmla="*/ 149225 w 2030307"/>
              <a:gd name="connsiteY1" fmla="*/ 76835 h 705485"/>
              <a:gd name="connsiteX2" fmla="*/ 2029460 w 2030307"/>
              <a:gd name="connsiteY2" fmla="*/ 0 h 705485"/>
              <a:gd name="connsiteX3" fmla="*/ 1968500 w 2030307"/>
              <a:gd name="connsiteY3" fmla="*/ 705485 h 705485"/>
              <a:gd name="connsiteX4" fmla="*/ 0 w 2030307"/>
              <a:gd name="connsiteY4" fmla="*/ 705485 h 705485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6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31031 h 631031"/>
              <a:gd name="connsiteX1" fmla="*/ 149225 w 2030307"/>
              <a:gd name="connsiteY1" fmla="*/ 2381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631031 h 631031"/>
              <a:gd name="connsiteX1" fmla="*/ 132556 w 2030307"/>
              <a:gd name="connsiteY1" fmla="*/ 81757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549274 h 549274"/>
              <a:gd name="connsiteX1" fmla="*/ 132556 w 2030307"/>
              <a:gd name="connsiteY1" fmla="*/ 0 h 549274"/>
              <a:gd name="connsiteX2" fmla="*/ 2029460 w 2030307"/>
              <a:gd name="connsiteY2" fmla="*/ 0 h 549274"/>
              <a:gd name="connsiteX3" fmla="*/ 2029460 w 2030307"/>
              <a:gd name="connsiteY3" fmla="*/ 549274 h 549274"/>
              <a:gd name="connsiteX4" fmla="*/ 0 w 2030307"/>
              <a:gd name="connsiteY4" fmla="*/ 549274 h 54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307" h="549274">
                <a:moveTo>
                  <a:pt x="0" y="549274"/>
                </a:moveTo>
                <a:lnTo>
                  <a:pt x="132556" y="0"/>
                </a:lnTo>
                <a:lnTo>
                  <a:pt x="2029460" y="0"/>
                </a:lnTo>
                <a:cubicBezTo>
                  <a:pt x="2030307" y="207433"/>
                  <a:pt x="2028613" y="341841"/>
                  <a:pt x="2029460" y="549274"/>
                </a:cubicBezTo>
                <a:lnTo>
                  <a:pt x="0" y="549274"/>
                </a:lnTo>
                <a:close/>
              </a:path>
            </a:pathLst>
          </a:custGeom>
          <a:solidFill>
            <a:srgbClr val="CA8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45789" y="150518"/>
            <a:ext cx="1474386" cy="299699"/>
          </a:xfrm>
          <a:prstGeom prst="rect">
            <a:avLst/>
          </a:prstGeom>
        </p:spPr>
      </p:pic>
      <p:pic>
        <p:nvPicPr>
          <p:cNvPr id="10" name="Obrázek 9" descr="CEVRO_we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402865" y="6519270"/>
            <a:ext cx="1617310" cy="1625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18.03.2025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18.03.2025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18.03.2025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18.03.2025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18.03.2025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18.03.2025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3" indent="0">
              <a:buNone/>
              <a:defRPr sz="2800"/>
            </a:lvl2pPr>
            <a:lvl3pPr marL="914206" indent="0">
              <a:buNone/>
              <a:defRPr sz="2400"/>
            </a:lvl3pPr>
            <a:lvl4pPr marL="1371309" indent="0">
              <a:buNone/>
              <a:defRPr sz="2000"/>
            </a:lvl4pPr>
            <a:lvl5pPr marL="1828411" indent="0">
              <a:buNone/>
              <a:defRPr sz="2000"/>
            </a:lvl5pPr>
            <a:lvl6pPr marL="2285514" indent="0">
              <a:buNone/>
              <a:defRPr sz="2000"/>
            </a:lvl6pPr>
            <a:lvl7pPr marL="2742617" indent="0">
              <a:buNone/>
              <a:defRPr sz="2000"/>
            </a:lvl7pPr>
            <a:lvl8pPr marL="3199720" indent="0">
              <a:buNone/>
              <a:defRPr sz="2000"/>
            </a:lvl8pPr>
            <a:lvl9pPr marL="3656823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18.03.2025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4174D-E7E7-45B3-A872-4B12C218382D}" type="datetimeFigureOut">
              <a:rPr lang="cs-CZ" smtClean="0"/>
              <a:pPr/>
              <a:t>18.03.2025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xStyles>
    <p:titleStyle>
      <a:lvl1pPr algn="ctr" defTabSz="9142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7" indent="-342827" algn="l" defTabSz="91420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2" indent="-285689" algn="l" defTabSz="91420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57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0" indent="-228552" algn="l" defTabSz="91420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63" indent="-228552" algn="l" defTabSz="91420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66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8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72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74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6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9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11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14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17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2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2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4EAF29-7C2A-4397-BBA3-17A8F69F5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048" y="59661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4950" dirty="0"/>
              <a:t>Post/Moderní versus tradiční společnost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61A3BD14-97A3-4190-BD51-07AE84E20A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0" y="2373104"/>
            <a:ext cx="4182762" cy="3032502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7B7911ED-0AF2-4C52-BBDA-4296D9147F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015" y="2356834"/>
            <a:ext cx="4640985" cy="3089940"/>
          </a:xfrm>
        </p:spPr>
      </p:pic>
    </p:spTree>
    <p:extLst>
      <p:ext uri="{BB962C8B-B14F-4D97-AF65-F5344CB8AC3E}">
        <p14:creationId xmlns:p14="http://schemas.microsoft.com/office/powerpoint/2010/main" val="206273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FEDBBD57-8B74-428F-8414-93FCE9907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00" y="3200400"/>
            <a:ext cx="4629150" cy="1420416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8435" name="Podnadpis 2">
            <a:extLst>
              <a:ext uri="{FF2B5EF4-FFF2-40B4-BE49-F238E27FC236}">
                <a16:creationId xmlns:a16="http://schemas.microsoft.com/office/drawing/2014/main" id="{3F809008-78B9-4B9B-9351-17DB99D26B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00" y="4610100"/>
            <a:ext cx="4629150" cy="10287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</p:txBody>
      </p:sp>
      <p:pic>
        <p:nvPicPr>
          <p:cNvPr id="18436" name="Obrázek 3" descr="central europe map 1500.bmp">
            <a:extLst>
              <a:ext uri="{FF2B5EF4-FFF2-40B4-BE49-F238E27FC236}">
                <a16:creationId xmlns:a16="http://schemas.microsoft.com/office/drawing/2014/main" id="{2F77F4A8-F477-4321-886C-2B79708AC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16" y="0"/>
            <a:ext cx="8829368" cy="704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95ABF415-F7CE-4CF0-A354-76A44782AC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00" y="3200400"/>
            <a:ext cx="4629150" cy="1420416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9459" name="Podnadpis 2">
            <a:extLst>
              <a:ext uri="{FF2B5EF4-FFF2-40B4-BE49-F238E27FC236}">
                <a16:creationId xmlns:a16="http://schemas.microsoft.com/office/drawing/2014/main" id="{1F6D9259-79BE-48C6-8647-B01FF6BAE8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00" y="4610100"/>
            <a:ext cx="4629150" cy="10287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</p:txBody>
      </p:sp>
      <p:pic>
        <p:nvPicPr>
          <p:cNvPr id="19460" name="Obrázek 3" descr="central europe map 1400.bmp">
            <a:extLst>
              <a:ext uri="{FF2B5EF4-FFF2-40B4-BE49-F238E27FC236}">
                <a16:creationId xmlns:a16="http://schemas.microsoft.com/office/drawing/2014/main" id="{4002146B-FD68-4086-A058-DCB67155E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8194" cy="710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CAF84103-C616-4C55-A8DC-F3857EA0D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00" y="3200400"/>
            <a:ext cx="4629150" cy="1420416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20483" name="Podnadpis 2">
            <a:extLst>
              <a:ext uri="{FF2B5EF4-FFF2-40B4-BE49-F238E27FC236}">
                <a16:creationId xmlns:a16="http://schemas.microsoft.com/office/drawing/2014/main" id="{864268D5-41FE-4A9D-AB11-0CB83239D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00" y="4610100"/>
            <a:ext cx="4629150" cy="10287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</p:txBody>
      </p:sp>
      <p:pic>
        <p:nvPicPr>
          <p:cNvPr id="20484" name="Obrázek 3" descr="central europe map 1300.bmp">
            <a:extLst>
              <a:ext uri="{FF2B5EF4-FFF2-40B4-BE49-F238E27FC236}">
                <a16:creationId xmlns:a16="http://schemas.microsoft.com/office/drawing/2014/main" id="{FB45CEE9-02CC-446A-863C-20FDB6D5F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8" y="0"/>
            <a:ext cx="9222658" cy="708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8B8BF9-D4C4-4B27-A2C9-E67017BB0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Důležité pojmy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96A352D-5B03-4D6A-95A8-E2BA8869E5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000" dirty="0" err="1"/>
              <a:t>Časo</a:t>
            </a:r>
            <a:r>
              <a:rPr lang="cs-CZ" sz="3000" dirty="0"/>
              <a:t>-prostorové rozpojení</a:t>
            </a:r>
          </a:p>
          <a:p>
            <a:r>
              <a:rPr lang="cs-CZ" sz="3000" dirty="0"/>
              <a:t>Vyvazující mechanismy</a:t>
            </a:r>
          </a:p>
          <a:p>
            <a:pPr lvl="1"/>
            <a:r>
              <a:rPr lang="cs-CZ" sz="2850" dirty="0"/>
              <a:t>Expertní systémy (vlak, telegraf, telefon, satelit…)</a:t>
            </a:r>
          </a:p>
          <a:p>
            <a:pPr lvl="1"/>
            <a:r>
              <a:rPr lang="cs-CZ" sz="2850" dirty="0"/>
              <a:t>Symbolické znaky (peníze, jazyk…)</a:t>
            </a:r>
          </a:p>
        </p:txBody>
      </p:sp>
    </p:spTree>
    <p:extLst>
      <p:ext uri="{BB962C8B-B14F-4D97-AF65-F5344CB8AC3E}">
        <p14:creationId xmlns:p14="http://schemas.microsoft.com/office/powerpoint/2010/main" val="69705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0F6C6F-0459-4EC2-8B00-A0A6B64FA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792" y="677705"/>
            <a:ext cx="9144000" cy="923926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The Institutional Dimensions of Modernity</a:t>
            </a:r>
            <a:br>
              <a:rPr lang="en-US" sz="3600" dirty="0"/>
            </a:br>
            <a:r>
              <a:rPr lang="en-US" sz="3600" i="1" dirty="0"/>
              <a:t>Anthony Giddens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6DAD5EE0-8657-4D1E-B365-B72144CB05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1182200"/>
              </p:ext>
            </p:extLst>
          </p:nvPr>
        </p:nvGraphicFramePr>
        <p:xfrm>
          <a:off x="0" y="1897626"/>
          <a:ext cx="9055510" cy="4277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1D82AB2C-43BF-42FA-B368-CC02BBCE71F6}"/>
              </a:ext>
            </a:extLst>
          </p:cNvPr>
          <p:cNvCxnSpPr/>
          <p:nvPr/>
        </p:nvCxnSpPr>
        <p:spPr>
          <a:xfrm>
            <a:off x="3707202" y="3846303"/>
            <a:ext cx="174684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F27A5DF2-CF95-4B18-A9D6-D6B9F29369CF}"/>
              </a:ext>
            </a:extLst>
          </p:cNvPr>
          <p:cNvCxnSpPr/>
          <p:nvPr/>
        </p:nvCxnSpPr>
        <p:spPr>
          <a:xfrm>
            <a:off x="4572000" y="2998757"/>
            <a:ext cx="0" cy="582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A8F822ED-D50A-4898-9C1A-C8F28DFCA8D9}"/>
              </a:ext>
            </a:extLst>
          </p:cNvPr>
          <p:cNvCxnSpPr/>
          <p:nvPr/>
        </p:nvCxnSpPr>
        <p:spPr>
          <a:xfrm>
            <a:off x="4572000" y="2998758"/>
            <a:ext cx="8627" cy="175331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562018BA-6F6D-4035-8566-6B732F4F8DF2}"/>
              </a:ext>
            </a:extLst>
          </p:cNvPr>
          <p:cNvCxnSpPr/>
          <p:nvPr/>
        </p:nvCxnSpPr>
        <p:spPr>
          <a:xfrm flipV="1">
            <a:off x="3707202" y="2998758"/>
            <a:ext cx="864798" cy="8475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DA6CFDFC-1AF0-41B7-B4CC-620445A0E9EC}"/>
              </a:ext>
            </a:extLst>
          </p:cNvPr>
          <p:cNvCxnSpPr/>
          <p:nvPr/>
        </p:nvCxnSpPr>
        <p:spPr>
          <a:xfrm>
            <a:off x="4572000" y="2998756"/>
            <a:ext cx="882051" cy="8475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94D36BEB-1B76-42F2-A959-BF75680FB050}"/>
              </a:ext>
            </a:extLst>
          </p:cNvPr>
          <p:cNvCxnSpPr/>
          <p:nvPr/>
        </p:nvCxnSpPr>
        <p:spPr>
          <a:xfrm>
            <a:off x="3698575" y="3858221"/>
            <a:ext cx="873425" cy="8938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B1942BEB-3CA0-47D1-AEF9-CE1F2D86DC45}"/>
              </a:ext>
            </a:extLst>
          </p:cNvPr>
          <p:cNvCxnSpPr/>
          <p:nvPr/>
        </p:nvCxnSpPr>
        <p:spPr>
          <a:xfrm flipV="1">
            <a:off x="4580626" y="3852261"/>
            <a:ext cx="873425" cy="9057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73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1155" y="136524"/>
            <a:ext cx="8371936" cy="1924111"/>
          </a:xfrm>
        </p:spPr>
        <p:txBody>
          <a:bodyPr>
            <a:normAutofit/>
          </a:bodyPr>
          <a:lstStyle/>
          <a:p>
            <a:r>
              <a:rPr lang="cs-CZ" dirty="0"/>
              <a:t>Perspektiva sociální diferenciace</a:t>
            </a:r>
            <a:br>
              <a:rPr lang="cs-CZ" dirty="0"/>
            </a:br>
            <a:r>
              <a:rPr lang="cs-CZ" sz="3000" i="1" dirty="0" err="1"/>
              <a:t>Patronáž</a:t>
            </a:r>
            <a:r>
              <a:rPr lang="cs-CZ" sz="3000" i="1" dirty="0"/>
              <a:t> versus instituce</a:t>
            </a:r>
            <a:br>
              <a:rPr lang="cs-CZ" sz="3000" i="1" dirty="0"/>
            </a:br>
            <a:r>
              <a:rPr lang="cs-CZ" sz="3000" i="1" dirty="0"/>
              <a:t>Univerzalizující </a:t>
            </a:r>
            <a:r>
              <a:rPr lang="cs-CZ" sz="3000" i="1" u="sng" dirty="0"/>
              <a:t>média moci </a:t>
            </a:r>
            <a:r>
              <a:rPr lang="cs-CZ" sz="1500" i="1" dirty="0"/>
              <a:t>(</a:t>
            </a:r>
            <a:r>
              <a:rPr lang="cs-CZ" sz="1500" i="1" dirty="0" err="1"/>
              <a:t>Niklas</a:t>
            </a:r>
            <a:r>
              <a:rPr lang="cs-CZ" sz="1500" i="1" dirty="0"/>
              <a:t> </a:t>
            </a:r>
            <a:r>
              <a:rPr lang="cs-CZ" sz="1500" i="1" dirty="0" err="1"/>
              <a:t>Luhmann</a:t>
            </a:r>
            <a:r>
              <a:rPr lang="cs-CZ" sz="1500" i="1" dirty="0"/>
              <a:t>)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sz="half" idx="2"/>
          </p:nvPr>
        </p:nvGraphicFramePr>
        <p:xfrm>
          <a:off x="4626006" y="2456892"/>
          <a:ext cx="4186398" cy="4264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Zástupný symbol pro obsah 10"/>
          <p:cNvGraphicFramePr>
            <a:graphicFrameLocks noGrp="1"/>
          </p:cNvGraphicFramePr>
          <p:nvPr>
            <p:ph sz="half" idx="1"/>
          </p:nvPr>
        </p:nvGraphicFramePr>
        <p:xfrm>
          <a:off x="725052" y="2388580"/>
          <a:ext cx="3900954" cy="3967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13997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6497389"/>
              </p:ext>
            </p:extLst>
          </p:nvPr>
        </p:nvGraphicFramePr>
        <p:xfrm>
          <a:off x="334851" y="303985"/>
          <a:ext cx="8615965" cy="6305156"/>
        </p:xfrm>
        <a:graphic>
          <a:graphicData uri="http://schemas.openxmlformats.org/drawingml/2006/table">
            <a:tbl>
              <a:tblPr/>
              <a:tblGrid>
                <a:gridCol w="4345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08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50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93825" algn="ctr"/>
                        </a:tabLst>
                        <a:defRPr/>
                      </a:pPr>
                      <a:r>
                        <a:rPr lang="cs-CZ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Klientelismus/tradiční společnost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93825" algn="ctr"/>
                        </a:tabLst>
                      </a:pPr>
                      <a:endParaRPr lang="cs-CZ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Liberalismus/moderní společnost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8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Sociální hierarchie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Právní rovnost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8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Přátelství a nerovnost/neformálnost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Občanství/formálnost/instituce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50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Panství: tradice, charisma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8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Panství legální: právo, spravedlnost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8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8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Patrimoniální správa, vrchnost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Byrokratická správa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50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Pozemková držba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Soukromé/veřejné právo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50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87650" algn="r"/>
                        </a:tabLst>
                        <a:defRPr/>
                      </a:pPr>
                      <a:r>
                        <a:rPr lang="cs-CZ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Feudalismus, plebejství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87650" algn="r"/>
                        </a:tabLst>
                      </a:pPr>
                      <a:r>
                        <a:rPr lang="cs-CZ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	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Trh, soutěž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58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Dar, samozásobitelství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Monetární směna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58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Patronáž</a:t>
                      </a:r>
                      <a:r>
                        <a:rPr lang="cs-CZ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/podřízenost</a:t>
                      </a:r>
                      <a:endParaRPr lang="cs-CZ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Autonomie/partnerství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50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Strach/specifická reciprocita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8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Důvěra/obecná reciprocita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8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776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Bonding</a:t>
                      </a:r>
                      <a:r>
                        <a:rPr lang="cs-CZ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cs-CZ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social</a:t>
                      </a:r>
                      <a:r>
                        <a:rPr lang="cs-CZ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cs-CZ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capital</a:t>
                      </a:r>
                      <a:r>
                        <a:rPr lang="cs-CZ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cs-CZ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mechanická solidarita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Bridging</a:t>
                      </a:r>
                      <a:r>
                        <a:rPr lang="cs-CZ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cs-CZ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social</a:t>
                      </a:r>
                      <a:r>
                        <a:rPr lang="cs-CZ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cs-CZ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capital</a:t>
                      </a:r>
                      <a:r>
                        <a:rPr lang="cs-CZ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cs-CZ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organická solidarita</a:t>
                      </a:r>
                      <a:endParaRPr lang="cs-CZ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8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782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628743"/>
            <a:ext cx="9144000" cy="299065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900" dirty="0"/>
              <a:t>Francis </a:t>
            </a:r>
            <a:r>
              <a:rPr lang="cs-CZ" sz="4900" dirty="0" err="1"/>
              <a:t>Coppola</a:t>
            </a:r>
            <a:r>
              <a:rPr lang="cs-CZ" sz="4900" dirty="0"/>
              <a:t>, </a:t>
            </a:r>
            <a:r>
              <a:rPr lang="cs-CZ" sz="4900" dirty="0" err="1"/>
              <a:t>Godfather</a:t>
            </a:r>
            <a:r>
              <a:rPr lang="cs-CZ" sz="4900" dirty="0"/>
              <a:t> </a:t>
            </a:r>
            <a:br>
              <a:rPr lang="cs-CZ" sz="4900" dirty="0"/>
            </a:br>
            <a:r>
              <a:rPr lang="cs-CZ" sz="4900" dirty="0"/>
              <a:t>1972, 1974, 1990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425287"/>
            <a:ext cx="7886700" cy="4064686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Picture 3" descr="C:\Karel\VŠE\196015-top_foto1-od6pn.jpg">
            <a:extLst>
              <a:ext uri="{FF2B5EF4-FFF2-40B4-BE49-F238E27FC236}">
                <a16:creationId xmlns:a16="http://schemas.microsoft.com/office/drawing/2014/main" id="{BB19E4EF-9549-4965-B867-2E91B1E2B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0104" y="2779991"/>
            <a:ext cx="5903792" cy="33258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997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sz="6000" dirty="0"/>
              <a:t>Jaká je česká společnost?</a:t>
            </a:r>
          </a:p>
        </p:txBody>
      </p:sp>
    </p:spTree>
    <p:extLst>
      <p:ext uri="{BB962C8B-B14F-4D97-AF65-F5344CB8AC3E}">
        <p14:creationId xmlns:p14="http://schemas.microsoft.com/office/powerpoint/2010/main" val="143919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9E4D9E-D551-4A66-BDF1-0924ADFEB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4842"/>
            <a:ext cx="9144000" cy="923926"/>
          </a:xfrm>
        </p:spPr>
        <p:txBody>
          <a:bodyPr>
            <a:normAutofit/>
          </a:bodyPr>
          <a:lstStyle/>
          <a:p>
            <a:r>
              <a:rPr lang="cs-CZ" sz="4800" dirty="0"/>
              <a:t>Klientelismus x formální pravidla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2EBA6BEA-B467-4B81-BE2C-25CE12B478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364" t="61134" r="17339" b="10491"/>
          <a:stretch/>
        </p:blipFill>
        <p:spPr>
          <a:xfrm>
            <a:off x="0" y="1555360"/>
            <a:ext cx="9214981" cy="473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5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87CDEA01-7BF6-4BE8-BE0B-20D97312E0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00" y="3200400"/>
            <a:ext cx="4629150" cy="1420416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5363" name="Podnadpis 2">
            <a:extLst>
              <a:ext uri="{FF2B5EF4-FFF2-40B4-BE49-F238E27FC236}">
                <a16:creationId xmlns:a16="http://schemas.microsoft.com/office/drawing/2014/main" id="{A33366D9-7542-4E89-9364-FABC8E8F4B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00" y="4610100"/>
            <a:ext cx="4629150" cy="10287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</p:txBody>
      </p:sp>
      <p:pic>
        <p:nvPicPr>
          <p:cNvPr id="15364" name="Obrázek 3" descr="central europe map 1800.bmp">
            <a:extLst>
              <a:ext uri="{FF2B5EF4-FFF2-40B4-BE49-F238E27FC236}">
                <a16:creationId xmlns:a16="http://schemas.microsoft.com/office/drawing/2014/main" id="{3AC86D58-A3CE-44F4-A361-E284FE8A7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5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7259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23913"/>
            <a:ext cx="9144000" cy="923926"/>
          </a:xfrm>
        </p:spPr>
        <p:txBody>
          <a:bodyPr>
            <a:normAutofit/>
          </a:bodyPr>
          <a:lstStyle/>
          <a:p>
            <a:r>
              <a:rPr lang="cs-CZ" sz="2800" dirty="0"/>
              <a:t>Index vnímání korupce (TI)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294967295"/>
          </p:nvPr>
        </p:nvSpPr>
        <p:spPr>
          <a:xfrm>
            <a:off x="65593" y="6421832"/>
            <a:ext cx="204326" cy="365125"/>
          </a:xfrm>
          <a:prstGeom prst="rect">
            <a:avLst/>
          </a:prstGeom>
        </p:spPr>
        <p:txBody>
          <a:bodyPr/>
          <a:lstStyle/>
          <a:p>
            <a:fld id="{5E608FB1-680A-4E9D-A95E-8C4CFA1B47E3}" type="slidenum">
              <a:rPr lang="cs-CZ" smtClean="0"/>
              <a:pPr/>
              <a:t>20</a:t>
            </a:fld>
            <a:endParaRPr lang="cs-CZ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2272687"/>
              </p:ext>
            </p:extLst>
          </p:nvPr>
        </p:nvGraphicFramePr>
        <p:xfrm>
          <a:off x="0" y="1052892"/>
          <a:ext cx="9144000" cy="5231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1700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ystém financování územní ve&amp;rcaron;ejné správy - ppt stáhn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47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5D00A1-A284-403B-B8A6-6F70001C3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222"/>
            <a:ext cx="9144000" cy="923926"/>
          </a:xfrm>
        </p:spPr>
        <p:txBody>
          <a:bodyPr/>
          <a:lstStyle/>
          <a:p>
            <a:r>
              <a:rPr lang="cs-CZ" sz="4500" dirty="0"/>
              <a:t>Role opozice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968E02D-5AF9-43B4-87D0-EB547A0FA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3EEB90D-1107-4518-AF82-B21CCDF33F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37" t="16401" r="17247" b="52402"/>
          <a:stretch/>
        </p:blipFill>
        <p:spPr>
          <a:xfrm>
            <a:off x="0" y="1150374"/>
            <a:ext cx="9223450" cy="570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5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Post/moderní kritika modernizace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Pokrok není nevyhnutelný! Regres je naopak pravděpodobný/nevyhnutelný (</a:t>
            </a:r>
            <a:r>
              <a:rPr lang="cs-CZ" b="1" u="sng" dirty="0"/>
              <a:t>ústup evolucionismus</a:t>
            </a:r>
            <a:r>
              <a:rPr lang="cs-CZ" dirty="0"/>
              <a:t>), vědomí rizik (Beck)</a:t>
            </a:r>
          </a:p>
          <a:p>
            <a:r>
              <a:rPr lang="cs-CZ" dirty="0"/>
              <a:t>Co to vlastně je „pokrok“? K čemu směřujeme? Jak lze měřit? (</a:t>
            </a:r>
            <a:r>
              <a:rPr lang="cs-CZ" b="1" u="sng" dirty="0"/>
              <a:t>rozpad teleologie</a:t>
            </a:r>
            <a:r>
              <a:rPr lang="cs-CZ" dirty="0"/>
              <a:t>)</a:t>
            </a:r>
          </a:p>
          <a:p>
            <a:r>
              <a:rPr lang="cs-CZ" dirty="0"/>
              <a:t>Přispívá vědění k pokroku lidstva? Nemůže taky škodit? Růst skepse (</a:t>
            </a:r>
            <a:r>
              <a:rPr lang="cs-CZ" b="1" u="sng" dirty="0"/>
              <a:t>reflexivita vědění</a:t>
            </a:r>
            <a:r>
              <a:rPr lang="cs-CZ" dirty="0"/>
              <a:t>)</a:t>
            </a:r>
          </a:p>
          <a:p>
            <a:r>
              <a:rPr lang="cs-CZ" dirty="0"/>
              <a:t>Jaká je role Západu? (</a:t>
            </a:r>
            <a:r>
              <a:rPr lang="cs-CZ" b="1" u="sng" dirty="0"/>
              <a:t>ztráta privilegované pozice</a:t>
            </a:r>
            <a:r>
              <a:rPr lang="cs-CZ" dirty="0"/>
              <a:t>), pád kolonialismu, přijetí </a:t>
            </a:r>
            <a:r>
              <a:rPr lang="cs-CZ" dirty="0" err="1"/>
              <a:t>multi</a:t>
            </a:r>
            <a:r>
              <a:rPr lang="cs-CZ" dirty="0"/>
              <a:t>-kulturalismu, nová sociální hnutí …</a:t>
            </a:r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F47144-3354-4245-A79B-90265870F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Opakování POJM</a:t>
            </a:r>
            <a:r>
              <a:rPr lang="cs-CZ" sz="6000" dirty="0"/>
              <a:t>Ů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70541C2-0DA8-4E37-909E-B36D802D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Tradiční x moderní</a:t>
            </a:r>
          </a:p>
          <a:p>
            <a:r>
              <a:rPr lang="cs-CZ" dirty="0"/>
              <a:t>Archaická, primitivní )-:</a:t>
            </a:r>
          </a:p>
          <a:p>
            <a:r>
              <a:rPr lang="cs-CZ" dirty="0"/>
              <a:t>Polo/moderní společnosti</a:t>
            </a:r>
          </a:p>
          <a:p>
            <a:r>
              <a:rPr lang="cs-CZ" dirty="0"/>
              <a:t>Modernizace: jednoduchá x reflexivní</a:t>
            </a:r>
          </a:p>
          <a:p>
            <a:r>
              <a:rPr lang="cs-CZ" dirty="0"/>
              <a:t>Postmoderní společnost</a:t>
            </a:r>
          </a:p>
          <a:p>
            <a:r>
              <a:rPr lang="cs-CZ" dirty="0"/>
              <a:t>Časoprostorové rozpojení</a:t>
            </a:r>
          </a:p>
          <a:p>
            <a:r>
              <a:rPr lang="cs-CZ" dirty="0"/>
              <a:t>Vyvazující mechanismy </a:t>
            </a:r>
          </a:p>
          <a:p>
            <a:pPr lvl="1"/>
            <a:r>
              <a:rPr lang="cs-CZ" dirty="0"/>
              <a:t>symbolické znaky </a:t>
            </a:r>
          </a:p>
          <a:p>
            <a:pPr lvl="1"/>
            <a:r>
              <a:rPr lang="cs-CZ" dirty="0"/>
              <a:t>expertní systémy</a:t>
            </a:r>
          </a:p>
        </p:txBody>
      </p:sp>
    </p:spTree>
    <p:extLst>
      <p:ext uri="{BB962C8B-B14F-4D97-AF65-F5344CB8AC3E}">
        <p14:creationId xmlns:p14="http://schemas.microsoft.com/office/powerpoint/2010/main" val="32641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992BD3-8F8A-4CFC-886E-FBECD47A1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4673"/>
            <a:ext cx="9144000" cy="1234461"/>
          </a:xfrm>
        </p:spPr>
        <p:txBody>
          <a:bodyPr>
            <a:normAutofit fontScale="90000"/>
          </a:bodyPr>
          <a:lstStyle/>
          <a:p>
            <a:r>
              <a:rPr lang="en-US" dirty="0"/>
              <a:t>Stages of Transitions</a:t>
            </a:r>
            <a:br>
              <a:rPr lang="cs-CZ" dirty="0"/>
            </a:br>
            <a:r>
              <a:rPr lang="cs-CZ" sz="4000" dirty="0"/>
              <a:t>(Ernest </a:t>
            </a:r>
            <a:r>
              <a:rPr lang="cs-CZ" sz="4000" dirty="0" err="1"/>
              <a:t>Gellner</a:t>
            </a:r>
            <a:r>
              <a:rPr lang="cs-CZ" sz="4000" dirty="0"/>
              <a:t>)</a:t>
            </a:r>
            <a:endParaRPr lang="en-US" sz="4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20840A3-D7D3-462C-B876-EC8013DD9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39297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Viennese situation (1815)</a:t>
            </a:r>
            <a:r>
              <a:rPr lang="cs-CZ" sz="2400" dirty="0"/>
              <a:t>: 1. ZONE</a:t>
            </a:r>
            <a:endParaRPr lang="en-US" sz="2400" dirty="0"/>
          </a:p>
          <a:p>
            <a:r>
              <a:rPr lang="en-US" sz="2400" dirty="0"/>
              <a:t>Age of Irredentism</a:t>
            </a:r>
            <a:r>
              <a:rPr lang="cs-CZ" sz="2400" dirty="0"/>
              <a:t>: 2. ZONE</a:t>
            </a:r>
          </a:p>
          <a:p>
            <a:pPr lvl="1"/>
            <a:r>
              <a:rPr lang="cs-CZ" sz="2400" dirty="0"/>
              <a:t>GERMANY 1871, ITALY 1866, 1870 (RISORGIMENTO)</a:t>
            </a:r>
            <a:endParaRPr lang="en-US" sz="2400" dirty="0"/>
          </a:p>
          <a:p>
            <a:r>
              <a:rPr lang="en-US" sz="2400" dirty="0"/>
              <a:t>Versailles (Wilson) System: 3. ZONE</a:t>
            </a:r>
          </a:p>
          <a:p>
            <a:pPr lvl="1"/>
            <a:r>
              <a:rPr lang="en-US" sz="2400" dirty="0"/>
              <a:t>1918, self-determination</a:t>
            </a:r>
          </a:p>
          <a:p>
            <a:r>
              <a:rPr lang="en-US" sz="2400" dirty="0"/>
              <a:t>Ethnic Cleansing: 4. ZONE</a:t>
            </a:r>
          </a:p>
          <a:p>
            <a:pPr lvl="1"/>
            <a:r>
              <a:rPr lang="en-US" sz="2400" dirty="0"/>
              <a:t>1945/46, 1989 – 1992 (USSR, Czechoslovakia, Yugoslavia)</a:t>
            </a:r>
          </a:p>
          <a:p>
            <a:r>
              <a:rPr lang="en-US" sz="2400" dirty="0"/>
              <a:t>Attenuation (?)</a:t>
            </a:r>
          </a:p>
          <a:p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767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2100" b="1" dirty="0"/>
              <a:t>2 basic types of nation-forming processes in Europe (</a:t>
            </a:r>
            <a:r>
              <a:rPr lang="en-US" altLang="cs-CZ" sz="2100" b="1" i="1" dirty="0"/>
              <a:t>Europe 1700</a:t>
            </a:r>
            <a:r>
              <a:rPr lang="en-US" altLang="cs-CZ" sz="2100" b="1" dirty="0"/>
              <a:t>)</a:t>
            </a:r>
            <a:br>
              <a:rPr lang="en-US" altLang="cs-CZ" sz="2100" b="1" dirty="0"/>
            </a:br>
            <a:r>
              <a:rPr lang="cs-CZ" altLang="cs-CZ" sz="2100" b="1" dirty="0"/>
              <a:t>Miroslav Hroch</a:t>
            </a:r>
            <a:endParaRPr lang="en-US" altLang="cs-CZ" sz="2100" b="1" dirty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417638"/>
            <a:ext cx="3873909" cy="536662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cs-CZ" sz="2000" b="1" dirty="0"/>
              <a:t>Integrated state-nation societies</a:t>
            </a:r>
            <a:r>
              <a:rPr lang="en-US" altLang="cs-CZ" sz="2000" dirty="0"/>
              <a:t> </a:t>
            </a:r>
          </a:p>
          <a:p>
            <a:pPr eaLnBrk="1" hangingPunct="1">
              <a:buFontTx/>
              <a:buNone/>
            </a:pPr>
            <a:r>
              <a:rPr lang="en-US" altLang="cs-CZ" sz="2000" dirty="0"/>
              <a:t>{7 states} F, E, D, P, S, Sp., D</a:t>
            </a:r>
          </a:p>
          <a:p>
            <a:pPr eaLnBrk="1" hangingPunct="1"/>
            <a:r>
              <a:rPr lang="en-US" altLang="cs-CZ" sz="2000" dirty="0"/>
              <a:t>tradition of statehood</a:t>
            </a:r>
          </a:p>
          <a:p>
            <a:pPr eaLnBrk="1" hangingPunct="1"/>
            <a:r>
              <a:rPr lang="en-US" altLang="cs-CZ" sz="2000" dirty="0"/>
              <a:t>complete social structure (national elites)</a:t>
            </a:r>
          </a:p>
          <a:p>
            <a:pPr eaLnBrk="1" hangingPunct="1"/>
            <a:r>
              <a:rPr lang="en-US" altLang="cs-CZ" sz="2000" dirty="0"/>
              <a:t>tradition of literary language (language of administration &amp; national elites)</a:t>
            </a:r>
          </a:p>
          <a:p>
            <a:pPr eaLnBrk="1" hangingPunct="1">
              <a:buFontTx/>
              <a:buNone/>
            </a:pPr>
            <a:r>
              <a:rPr lang="en-US" altLang="cs-CZ" sz="2000" b="1" dirty="0"/>
              <a:t>Stateless societies </a:t>
            </a:r>
          </a:p>
          <a:p>
            <a:pPr eaLnBrk="1" hangingPunct="1">
              <a:buFontTx/>
              <a:buNone/>
            </a:pPr>
            <a:r>
              <a:rPr lang="en-US" altLang="cs-CZ" sz="2000" dirty="0"/>
              <a:t>{more than 30 ethnic groups)</a:t>
            </a:r>
          </a:p>
          <a:p>
            <a:pPr eaLnBrk="1" hangingPunct="1"/>
            <a:r>
              <a:rPr lang="en-US" altLang="cs-CZ" sz="2000" dirty="0"/>
              <a:t>living within multiethnic states or empires </a:t>
            </a:r>
          </a:p>
          <a:p>
            <a:pPr eaLnBrk="1" hangingPunct="1"/>
            <a:r>
              <a:rPr lang="en-US" altLang="cs-CZ" sz="2000" dirty="0"/>
              <a:t>non-dominant ethnic groups</a:t>
            </a:r>
          </a:p>
          <a:p>
            <a:pPr eaLnBrk="1" hangingPunct="1"/>
            <a:endParaRPr lang="cs-CZ" altLang="cs-CZ" sz="1200" dirty="0"/>
          </a:p>
        </p:txBody>
      </p:sp>
      <p:pic>
        <p:nvPicPr>
          <p:cNvPr id="2052" name="Picture 6" descr="central europe map 170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1960" y="1533832"/>
            <a:ext cx="5362040" cy="4209837"/>
          </a:xfr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052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altLang="cs-CZ" sz="1800" u="sng" dirty="0"/>
              <a:t>Gellner – 4 time zones (West – East direction)</a:t>
            </a:r>
            <a:br>
              <a:rPr lang="en-GB" altLang="cs-CZ" sz="1800" dirty="0"/>
            </a:br>
            <a:r>
              <a:rPr lang="cs-CZ" altLang="cs-CZ" sz="1800" dirty="0"/>
              <a:t>„</a:t>
            </a:r>
            <a:r>
              <a:rPr lang="en-GB" altLang="cs-CZ" sz="1800" dirty="0"/>
              <a:t>Modern forces inevitably </a:t>
            </a:r>
            <a:r>
              <a:rPr lang="cs-CZ" altLang="cs-CZ" sz="1800" dirty="0" err="1"/>
              <a:t>have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been</a:t>
            </a:r>
            <a:r>
              <a:rPr lang="cs-CZ" altLang="cs-CZ" sz="1800" dirty="0"/>
              <a:t> </a:t>
            </a:r>
            <a:r>
              <a:rPr lang="en-GB" altLang="cs-CZ" sz="1800" dirty="0"/>
              <a:t>work</a:t>
            </a:r>
            <a:r>
              <a:rPr lang="cs-CZ" altLang="cs-CZ" sz="1800" dirty="0" err="1"/>
              <a:t>ing</a:t>
            </a:r>
            <a:r>
              <a:rPr lang="en-GB" altLang="cs-CZ" sz="1800" dirty="0"/>
              <a:t> towards the confluence of political and cultural borders, towards </a:t>
            </a:r>
            <a:r>
              <a:rPr lang="en-GB" altLang="cs-CZ" sz="1800" dirty="0" err="1"/>
              <a:t>merg</a:t>
            </a:r>
            <a:r>
              <a:rPr lang="cs-CZ" altLang="cs-CZ" sz="1800" dirty="0" err="1"/>
              <a:t>ing</a:t>
            </a:r>
            <a:r>
              <a:rPr lang="en-GB" altLang="cs-CZ" sz="1800" dirty="0"/>
              <a:t> political and cultural unit</a:t>
            </a:r>
            <a:r>
              <a:rPr lang="cs-CZ" altLang="cs-CZ" sz="1800" dirty="0"/>
              <a:t>s</a:t>
            </a:r>
            <a:r>
              <a:rPr lang="en-GB" altLang="cs-CZ" sz="1800" dirty="0"/>
              <a:t>.</a:t>
            </a:r>
            <a:r>
              <a:rPr lang="cs-CZ" altLang="cs-CZ" sz="1800" dirty="0"/>
              <a:t>“</a:t>
            </a:r>
          </a:p>
        </p:txBody>
      </p:sp>
      <p:pic>
        <p:nvPicPr>
          <p:cNvPr id="3075" name="Picture 5" descr="central europe map 180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306" y="1924666"/>
            <a:ext cx="4580840" cy="4023850"/>
          </a:xfrm>
          <a:noFill/>
        </p:spPr>
      </p:pic>
      <p:sp>
        <p:nvSpPr>
          <p:cNvPr id="3076" name="Rectangle 11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marL="400050" indent="-400050" algn="just">
              <a:buNone/>
            </a:pPr>
            <a:r>
              <a:rPr lang="cs-CZ" altLang="cs-CZ" sz="2000" b="1" dirty="0"/>
              <a:t>1. ZONE (</a:t>
            </a:r>
            <a:r>
              <a:rPr lang="cs-CZ" altLang="cs-CZ" sz="2000" b="1" i="1" dirty="0" err="1"/>
              <a:t>Europe</a:t>
            </a:r>
            <a:r>
              <a:rPr lang="cs-CZ" altLang="cs-CZ" sz="2000" b="1" i="1" dirty="0"/>
              <a:t> 1800</a:t>
            </a:r>
            <a:r>
              <a:rPr lang="cs-CZ" altLang="cs-CZ" sz="2000" b="1" dirty="0"/>
              <a:t>)</a:t>
            </a:r>
          </a:p>
          <a:p>
            <a:pPr marL="400050" indent="-400050" algn="just">
              <a:buNone/>
            </a:pPr>
            <a:endParaRPr lang="cs-CZ" altLang="cs-CZ" sz="2000" b="1" dirty="0"/>
          </a:p>
          <a:p>
            <a:pPr marL="400050" indent="-400050">
              <a:buNone/>
            </a:pPr>
            <a:r>
              <a:rPr lang="en-US" altLang="cs-CZ" sz="2000" dirty="0"/>
              <a:t>Marriage of state and culture has been achieved during early modernity (age of enlightenment) </a:t>
            </a:r>
          </a:p>
          <a:p>
            <a:pPr marL="400050" indent="-400050" algn="just">
              <a:buNone/>
            </a:pPr>
            <a:endParaRPr lang="cs-CZ" altLang="cs-CZ" sz="2000" dirty="0"/>
          </a:p>
          <a:p>
            <a:pPr marL="400050" indent="-400050">
              <a:buNone/>
            </a:pPr>
            <a:r>
              <a:rPr lang="en-GB" altLang="cs-CZ" sz="2000" dirty="0"/>
              <a:t>State</a:t>
            </a:r>
            <a:r>
              <a:rPr lang="cs-CZ" altLang="cs-CZ" sz="2000" dirty="0"/>
              <a:t>s</a:t>
            </a:r>
            <a:r>
              <a:rPr lang="en-GB" altLang="cs-CZ" sz="2000" dirty="0"/>
              <a:t> survived the Middle Ages – continuity of independent statehood {</a:t>
            </a:r>
            <a:r>
              <a:rPr lang="cs-CZ" altLang="cs-CZ" sz="2000" dirty="0"/>
              <a:t>7</a:t>
            </a:r>
            <a:r>
              <a:rPr lang="en-GB" altLang="cs-CZ" sz="2000" dirty="0"/>
              <a:t> states</a:t>
            </a:r>
            <a:r>
              <a:rPr lang="cs-CZ" altLang="cs-CZ" sz="2000" dirty="0"/>
              <a:t>)</a:t>
            </a:r>
            <a:r>
              <a:rPr lang="en-GB" altLang="cs-CZ" sz="2000" dirty="0"/>
              <a:t> – politically and culturally integrated. </a:t>
            </a:r>
            <a:r>
              <a:rPr lang="en-GB" altLang="cs-CZ" sz="2000" dirty="0" err="1"/>
              <a:t>Th</a:t>
            </a:r>
            <a:r>
              <a:rPr lang="cs-CZ" altLang="cs-CZ" sz="2000" dirty="0"/>
              <a:t>e</a:t>
            </a:r>
            <a:r>
              <a:rPr lang="en-GB" altLang="cs-CZ" sz="2000" dirty="0"/>
              <a:t> process of integration lasted centuries.</a:t>
            </a:r>
            <a:endParaRPr lang="cs-CZ" altLang="cs-CZ" sz="2000" dirty="0"/>
          </a:p>
          <a:p>
            <a:pPr marL="400050" indent="-400050" algn="just">
              <a:buFont typeface="Symbol" panose="05050102010706020507" pitchFamily="18" charset="2"/>
              <a:buChar char=""/>
            </a:pPr>
            <a:endParaRPr lang="cs-CZ" altLang="cs-CZ" sz="1500" dirty="0"/>
          </a:p>
          <a:p>
            <a:pPr marL="400050" indent="-400050" algn="just">
              <a:buNone/>
            </a:pPr>
            <a:endParaRPr lang="cs-CZ" altLang="cs-CZ" sz="1500" dirty="0"/>
          </a:p>
          <a:p>
            <a:pPr marL="400050" indent="-400050"/>
            <a:endParaRPr lang="cs-CZ" altLang="cs-CZ" sz="1200" dirty="0"/>
          </a:p>
        </p:txBody>
      </p:sp>
    </p:spTree>
    <p:extLst>
      <p:ext uri="{BB962C8B-B14F-4D97-AF65-F5344CB8AC3E}">
        <p14:creationId xmlns:p14="http://schemas.microsoft.com/office/powerpoint/2010/main" val="32147360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 dirty="0"/>
              <a:t>2. ZONE (</a:t>
            </a:r>
            <a:r>
              <a:rPr lang="cs-CZ" altLang="cs-CZ" i="1" dirty="0" err="1"/>
              <a:t>Europe</a:t>
            </a:r>
            <a:r>
              <a:rPr lang="cs-CZ" altLang="cs-CZ" i="1" dirty="0"/>
              <a:t> 1900</a:t>
            </a:r>
            <a:r>
              <a:rPr lang="cs-CZ" altLang="cs-CZ" dirty="0"/>
              <a:t>)</a:t>
            </a:r>
          </a:p>
        </p:txBody>
      </p:sp>
      <p:sp>
        <p:nvSpPr>
          <p:cNvPr id="4099" name="Rectangle 11"/>
          <p:cNvSpPr>
            <a:spLocks noGrp="1" noChangeArrowheads="1"/>
          </p:cNvSpPr>
          <p:nvPr>
            <p:ph type="body" sz="half" idx="2"/>
          </p:nvPr>
        </p:nvSpPr>
        <p:spPr>
          <a:xfrm>
            <a:off x="4459898" y="1730477"/>
            <a:ext cx="4684102" cy="4965291"/>
          </a:xfrm>
        </p:spPr>
        <p:txBody>
          <a:bodyPr>
            <a:normAutofit/>
          </a:bodyPr>
          <a:lstStyle/>
          <a:p>
            <a:pPr marL="400050" indent="-400050" algn="just">
              <a:lnSpc>
                <a:spcPct val="80000"/>
              </a:lnSpc>
              <a:buNone/>
            </a:pPr>
            <a:r>
              <a:rPr lang="en-GB" altLang="cs-CZ" sz="2000" dirty="0"/>
              <a:t>Marriage of state and culture has been achieved in the second half of 19th century</a:t>
            </a:r>
            <a:endParaRPr lang="cs-CZ" altLang="cs-CZ" sz="2000" dirty="0"/>
          </a:p>
          <a:p>
            <a:pPr marL="400050" indent="-400050" algn="just">
              <a:lnSpc>
                <a:spcPct val="80000"/>
              </a:lnSpc>
              <a:buNone/>
            </a:pPr>
            <a:r>
              <a:rPr lang="en-GB" altLang="cs-CZ" sz="2000" b="1" i="1" dirty="0"/>
              <a:t>Germany</a:t>
            </a:r>
            <a:r>
              <a:rPr lang="en-GB" altLang="cs-CZ" sz="2000" b="1" dirty="0"/>
              <a:t> </a:t>
            </a:r>
            <a:r>
              <a:rPr lang="cs-CZ" altLang="cs-CZ" sz="2000" b="1" dirty="0"/>
              <a:t>:</a:t>
            </a:r>
            <a:r>
              <a:rPr lang="cs-CZ" altLang="cs-CZ" sz="2000" dirty="0"/>
              <a:t> </a:t>
            </a:r>
            <a:r>
              <a:rPr lang="en-GB" altLang="cs-CZ" sz="2000" dirty="0"/>
              <a:t>1871 </a:t>
            </a:r>
            <a:r>
              <a:rPr lang="en-GB" altLang="cs-CZ" sz="2000" dirty="0" err="1"/>
              <a:t>Bismarc</a:t>
            </a:r>
            <a:endParaRPr lang="cs-CZ" altLang="cs-CZ" sz="2000" dirty="0"/>
          </a:p>
          <a:p>
            <a:pPr marL="400050" indent="-400050">
              <a:lnSpc>
                <a:spcPct val="80000"/>
              </a:lnSpc>
              <a:buNone/>
            </a:pPr>
            <a:r>
              <a:rPr lang="en-GB" altLang="cs-CZ" sz="2000" b="1" i="1" dirty="0"/>
              <a:t>Italy</a:t>
            </a:r>
            <a:r>
              <a:rPr lang="cs-CZ" altLang="cs-CZ" sz="2000" b="1" dirty="0"/>
              <a:t>: </a:t>
            </a:r>
            <a:r>
              <a:rPr lang="en-GB" altLang="cs-CZ" sz="2000" dirty="0"/>
              <a:t>Risorgimento – the period</a:t>
            </a:r>
            <a:r>
              <a:rPr lang="cs-CZ" altLang="cs-CZ" sz="2000" dirty="0"/>
              <a:t> </a:t>
            </a:r>
            <a:r>
              <a:rPr lang="en-GB" altLang="cs-CZ" sz="2000" dirty="0"/>
              <a:t>of </a:t>
            </a:r>
            <a:r>
              <a:rPr lang="cs-CZ" altLang="cs-CZ" sz="2000" dirty="0"/>
              <a:t>  </a:t>
            </a:r>
            <a:r>
              <a:rPr lang="en-GB" altLang="cs-CZ" sz="2000" dirty="0"/>
              <a:t>liberation and political unification of Italy </a:t>
            </a:r>
            <a:r>
              <a:rPr lang="cs-CZ" altLang="cs-CZ" sz="2000" dirty="0"/>
              <a:t>1</a:t>
            </a:r>
            <a:r>
              <a:rPr lang="en-GB" altLang="cs-CZ" sz="2000" dirty="0"/>
              <a:t>86</a:t>
            </a:r>
            <a:r>
              <a:rPr lang="cs-CZ" altLang="cs-CZ" sz="2000" dirty="0"/>
              <a:t>6/1870</a:t>
            </a:r>
          </a:p>
          <a:p>
            <a:pPr marL="400050" indent="-400050">
              <a:lnSpc>
                <a:spcPct val="80000"/>
              </a:lnSpc>
              <a:buNone/>
            </a:pPr>
            <a:r>
              <a:rPr lang="cs-CZ" altLang="cs-CZ" sz="2000" dirty="0"/>
              <a:t>(</a:t>
            </a:r>
            <a:r>
              <a:rPr lang="en-GB" altLang="cs-CZ" sz="2000" dirty="0" err="1"/>
              <a:t>Mazzin</a:t>
            </a:r>
            <a:r>
              <a:rPr lang="cs-CZ" altLang="cs-CZ" sz="2000" dirty="0"/>
              <a:t>i, </a:t>
            </a:r>
            <a:r>
              <a:rPr lang="en-GB" altLang="cs-CZ" sz="2000" dirty="0"/>
              <a:t>Garibaldi</a:t>
            </a:r>
            <a:r>
              <a:rPr lang="cs-CZ" altLang="cs-CZ" sz="2000" dirty="0"/>
              <a:t>)</a:t>
            </a:r>
            <a:r>
              <a:rPr lang="en-GB" altLang="cs-CZ" sz="2000" dirty="0"/>
              <a:t> </a:t>
            </a:r>
            <a:r>
              <a:rPr lang="cs-CZ" altLang="cs-CZ" sz="2000" dirty="0"/>
              <a:t>	</a:t>
            </a:r>
          </a:p>
          <a:p>
            <a:pPr marL="400050" indent="-400050">
              <a:lnSpc>
                <a:spcPct val="80000"/>
              </a:lnSpc>
              <a:buNone/>
            </a:pPr>
            <a:r>
              <a:rPr lang="en-GB" altLang="cs-CZ" sz="2000" dirty="0"/>
              <a:t>No state continuity but other preconditions existed</a:t>
            </a:r>
            <a:r>
              <a:rPr lang="cs-CZ" altLang="cs-CZ" sz="2000" dirty="0"/>
              <a:t> -</a:t>
            </a:r>
            <a:r>
              <a:rPr lang="en-GB" altLang="cs-CZ" sz="2000" dirty="0"/>
              <a:t> culturally integrated</a:t>
            </a:r>
            <a:r>
              <a:rPr lang="cs-CZ" altLang="cs-CZ" sz="2000" dirty="0"/>
              <a:t>, p</a:t>
            </a:r>
            <a:r>
              <a:rPr lang="en-GB" altLang="cs-CZ" sz="2000" dirty="0" err="1"/>
              <a:t>olitical</a:t>
            </a:r>
            <a:r>
              <a:rPr lang="en-GB" altLang="cs-CZ" sz="2000" dirty="0"/>
              <a:t> fragmentation – high culture</a:t>
            </a:r>
            <a:endParaRPr lang="cs-CZ" altLang="cs-CZ" sz="2000" dirty="0"/>
          </a:p>
          <a:p>
            <a:pPr marL="400050" indent="-400050" algn="just">
              <a:lnSpc>
                <a:spcPct val="80000"/>
              </a:lnSpc>
              <a:buNone/>
            </a:pPr>
            <a:endParaRPr lang="cs-CZ" altLang="cs-CZ" sz="2000" b="1" i="1" dirty="0"/>
          </a:p>
          <a:p>
            <a:pPr marL="400050" indent="-400050" algn="just">
              <a:lnSpc>
                <a:spcPct val="80000"/>
              </a:lnSpc>
              <a:buNone/>
            </a:pPr>
            <a:r>
              <a:rPr lang="cs-CZ" altLang="cs-CZ" sz="2000" b="1" i="1" dirty="0" err="1"/>
              <a:t>Greece</a:t>
            </a:r>
            <a:r>
              <a:rPr lang="cs-CZ" altLang="cs-CZ" sz="2000" b="1" i="1" dirty="0"/>
              <a:t>: </a:t>
            </a:r>
            <a:r>
              <a:rPr lang="cs-CZ" altLang="cs-CZ" sz="2000" dirty="0" err="1"/>
              <a:t>independence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war</a:t>
            </a:r>
            <a:r>
              <a:rPr lang="cs-CZ" altLang="cs-CZ" sz="2000" dirty="0"/>
              <a:t> </a:t>
            </a:r>
          </a:p>
          <a:p>
            <a:pPr marL="400050" indent="-400050" algn="just">
              <a:lnSpc>
                <a:spcPct val="80000"/>
              </a:lnSpc>
              <a:buNone/>
            </a:pPr>
            <a:r>
              <a:rPr lang="cs-CZ" altLang="cs-CZ" sz="2000" dirty="0"/>
              <a:t>		1821-1829 (1832) </a:t>
            </a:r>
          </a:p>
          <a:p>
            <a:pPr marL="400050" indent="-400050" algn="just">
              <a:lnSpc>
                <a:spcPct val="80000"/>
              </a:lnSpc>
              <a:buNone/>
            </a:pPr>
            <a:r>
              <a:rPr lang="cs-CZ" altLang="cs-CZ" sz="2000" b="1" i="1" dirty="0" err="1"/>
              <a:t>Bulgaria</a:t>
            </a:r>
            <a:r>
              <a:rPr lang="cs-CZ" altLang="cs-CZ" sz="2000" b="1" i="1" dirty="0"/>
              <a:t>,</a:t>
            </a:r>
            <a:r>
              <a:rPr lang="cs-CZ" altLang="cs-CZ" sz="2000" dirty="0"/>
              <a:t> </a:t>
            </a:r>
            <a:r>
              <a:rPr lang="cs-CZ" altLang="cs-CZ" sz="2000" b="1" i="1" dirty="0" err="1"/>
              <a:t>Romania</a:t>
            </a:r>
            <a:r>
              <a:rPr lang="cs-CZ" altLang="cs-CZ" sz="2000" b="1" i="1" dirty="0"/>
              <a:t>, </a:t>
            </a:r>
            <a:r>
              <a:rPr lang="cs-CZ" altLang="cs-CZ" sz="2000" b="1" i="1" dirty="0" err="1"/>
              <a:t>Serbia</a:t>
            </a:r>
            <a:r>
              <a:rPr lang="cs-CZ" altLang="cs-CZ" sz="2000" dirty="0"/>
              <a:t> 1878 </a:t>
            </a:r>
          </a:p>
          <a:p>
            <a:pPr marL="400050" indent="-400050" algn="just">
              <a:lnSpc>
                <a:spcPct val="80000"/>
              </a:lnSpc>
              <a:buNone/>
            </a:pPr>
            <a:endParaRPr lang="cs-CZ" altLang="cs-CZ" sz="1500" dirty="0"/>
          </a:p>
        </p:txBody>
      </p:sp>
      <p:pic>
        <p:nvPicPr>
          <p:cNvPr id="4100" name="Picture 12" descr="central europe map 190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962" y="1689142"/>
            <a:ext cx="4459898" cy="3554362"/>
          </a:xfrm>
          <a:noFill/>
        </p:spPr>
      </p:pic>
    </p:spTree>
    <p:extLst>
      <p:ext uri="{BB962C8B-B14F-4D97-AF65-F5344CB8AC3E}">
        <p14:creationId xmlns:p14="http://schemas.microsoft.com/office/powerpoint/2010/main" val="7524493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3. ZONE (</a:t>
            </a:r>
            <a:r>
              <a:rPr lang="cs-CZ" altLang="cs-CZ" i="1"/>
              <a:t>Europe 1918</a:t>
            </a:r>
            <a:r>
              <a:rPr lang="cs-CZ" altLang="cs-CZ"/>
              <a:t>)</a:t>
            </a:r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726858" y="1570865"/>
            <a:ext cx="4417142" cy="5201265"/>
          </a:xfrm>
        </p:spPr>
        <p:txBody>
          <a:bodyPr>
            <a:normAutofit/>
          </a:bodyPr>
          <a:lstStyle/>
          <a:p>
            <a:pPr marL="400050" indent="-400050">
              <a:buNone/>
            </a:pPr>
            <a:r>
              <a:rPr lang="en-US" altLang="cs-CZ" sz="2000" dirty="0"/>
              <a:t>Political + cultural fragmentation, many dialects, it was not always obvious what was a new language and what was only regional dialects (Slavonic languages), linguistic lines were very blurred. </a:t>
            </a:r>
          </a:p>
          <a:p>
            <a:pPr marL="400050" indent="-400050">
              <a:buNone/>
            </a:pPr>
            <a:r>
              <a:rPr lang="en-GB" altLang="cs-CZ" sz="2000" dirty="0"/>
              <a:t>Many of these states became independent after 1st world war – principle of self-determination.</a:t>
            </a:r>
            <a:endParaRPr lang="cs-CZ" altLang="cs-CZ" sz="2000" dirty="0"/>
          </a:p>
          <a:p>
            <a:pPr marL="400050" indent="-400050">
              <a:buNone/>
            </a:pPr>
            <a:r>
              <a:rPr lang="en-GB" altLang="cs-CZ" sz="2000" dirty="0"/>
              <a:t>No statehood but remnant {partly remaining} and functioning institutions in multi</a:t>
            </a:r>
            <a:r>
              <a:rPr lang="cs-CZ" altLang="cs-CZ" sz="2000" dirty="0"/>
              <a:t>-</a:t>
            </a:r>
            <a:r>
              <a:rPr lang="en-GB" altLang="cs-CZ" sz="2000" dirty="0"/>
              <a:t>ethnic state {Habsburg Empire} – C, H, P, Norway </a:t>
            </a:r>
            <a:endParaRPr lang="cs-CZ" altLang="cs-CZ" sz="2000" dirty="0"/>
          </a:p>
        </p:txBody>
      </p:sp>
      <p:pic>
        <p:nvPicPr>
          <p:cNvPr id="5124" name="Picture 7" descr="CEE 1918-23_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1406127"/>
            <a:ext cx="4694727" cy="5530743"/>
          </a:xfrm>
          <a:noFill/>
        </p:spPr>
      </p:pic>
    </p:spTree>
    <p:extLst>
      <p:ext uri="{BB962C8B-B14F-4D97-AF65-F5344CB8AC3E}">
        <p14:creationId xmlns:p14="http://schemas.microsoft.com/office/powerpoint/2010/main" val="4236890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28650" y="590644"/>
            <a:ext cx="7886700" cy="67991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Moderni</a:t>
            </a:r>
            <a:r>
              <a:rPr lang="cs-CZ" dirty="0" err="1"/>
              <a:t>zace</a:t>
            </a:r>
            <a:endParaRPr lang="en-US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28650" y="2231924"/>
            <a:ext cx="7886700" cy="409021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cs-CZ" b="1" dirty="0"/>
              <a:t>1455</a:t>
            </a:r>
            <a:r>
              <a:rPr lang="cs-CZ" dirty="0"/>
              <a:t> 	</a:t>
            </a:r>
            <a:r>
              <a:rPr lang="cs-CZ" b="1" dirty="0"/>
              <a:t>      1650    1774		</a:t>
            </a:r>
            <a:r>
              <a:rPr lang="cs-CZ" dirty="0"/>
              <a:t>											</a:t>
            </a:r>
            <a:r>
              <a:rPr lang="cs-CZ" dirty="0" err="1"/>
              <a:t>Literacy</a:t>
            </a:r>
            <a:r>
              <a:rPr lang="cs-CZ" dirty="0"/>
              <a:t> </a:t>
            </a:r>
            <a:r>
              <a:rPr lang="cs-CZ" dirty="0" err="1"/>
              <a:t>Growth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	</a:t>
            </a:r>
          </a:p>
          <a:p>
            <a:pPr marL="0" indent="0">
              <a:buNone/>
            </a:pPr>
            <a:r>
              <a:rPr lang="cs-CZ" dirty="0"/>
              <a:t>     </a:t>
            </a:r>
            <a:r>
              <a:rPr lang="cs-CZ" b="1" dirty="0"/>
              <a:t>1517</a:t>
            </a:r>
            <a:r>
              <a:rPr lang="cs-CZ" dirty="0"/>
              <a:t>   </a:t>
            </a:r>
            <a:r>
              <a:rPr lang="cs-CZ" b="1" dirty="0"/>
              <a:t>1648       1781</a:t>
            </a:r>
            <a:r>
              <a:rPr lang="cs-CZ" dirty="0"/>
              <a:t>						</a:t>
            </a:r>
            <a:r>
              <a:rPr lang="cs-CZ" dirty="0" err="1"/>
              <a:t>Secularization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		         </a:t>
            </a:r>
            <a:r>
              <a:rPr lang="cs-CZ" b="1" dirty="0"/>
              <a:t>1759	1765	1884</a:t>
            </a:r>
            <a:r>
              <a:rPr lang="cs-CZ" dirty="0"/>
              <a:t>			</a:t>
            </a:r>
            <a:r>
              <a:rPr lang="cs-CZ" dirty="0" err="1"/>
              <a:t>Industrialization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			</a:t>
            </a:r>
          </a:p>
          <a:p>
            <a:pPr marL="0" indent="0">
              <a:buNone/>
            </a:pPr>
            <a:r>
              <a:rPr lang="cs-CZ" b="1" dirty="0"/>
              <a:t>			 1784   1833  1859  1868/9</a:t>
            </a:r>
            <a:r>
              <a:rPr lang="cs-CZ" dirty="0"/>
              <a:t>									                    </a:t>
            </a:r>
            <a:r>
              <a:rPr lang="cs-CZ" dirty="0" err="1"/>
              <a:t>Commodification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			</a:t>
            </a:r>
            <a:r>
              <a:rPr lang="cs-CZ" b="1" dirty="0"/>
              <a:t>1781</a:t>
            </a:r>
            <a:r>
              <a:rPr lang="cs-CZ" dirty="0"/>
              <a:t>	</a:t>
            </a:r>
            <a:r>
              <a:rPr lang="cs-CZ" b="1" dirty="0"/>
              <a:t>1848</a:t>
            </a:r>
            <a:r>
              <a:rPr lang="cs-CZ" dirty="0"/>
              <a:t>											</a:t>
            </a:r>
            <a:r>
              <a:rPr lang="cs-CZ" dirty="0" err="1"/>
              <a:t>Urbanization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			                       	</a:t>
            </a:r>
            <a:r>
              <a:rPr lang="cs-CZ" b="1" dirty="0"/>
              <a:t>1893 </a:t>
            </a:r>
            <a:r>
              <a:rPr lang="cs-CZ" dirty="0"/>
              <a:t>   </a:t>
            </a:r>
            <a:r>
              <a:rPr lang="cs-CZ" b="1" dirty="0"/>
              <a:t>1906    1918</a:t>
            </a:r>
            <a:r>
              <a:rPr lang="cs-CZ" dirty="0"/>
              <a:t>	</a:t>
            </a:r>
            <a:r>
              <a:rPr lang="cs-CZ" dirty="0" err="1"/>
              <a:t>Democratization</a:t>
            </a:r>
            <a:endParaRPr lang="cs-CZ" dirty="0"/>
          </a:p>
        </p:txBody>
      </p:sp>
      <p:sp>
        <p:nvSpPr>
          <p:cNvPr id="8" name="Šipka doprava 7"/>
          <p:cNvSpPr/>
          <p:nvPr/>
        </p:nvSpPr>
        <p:spPr>
          <a:xfrm>
            <a:off x="705118" y="2664920"/>
            <a:ext cx="7377985" cy="1352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9" name="Šipka doprava 8"/>
          <p:cNvSpPr/>
          <p:nvPr/>
        </p:nvSpPr>
        <p:spPr>
          <a:xfrm>
            <a:off x="973016" y="3167049"/>
            <a:ext cx="7110087" cy="125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10" name="Šipka doprava 9"/>
          <p:cNvSpPr/>
          <p:nvPr/>
        </p:nvSpPr>
        <p:spPr>
          <a:xfrm>
            <a:off x="2532186" y="4201713"/>
            <a:ext cx="5550917" cy="1444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11" name="Šipka doprava 10"/>
          <p:cNvSpPr/>
          <p:nvPr/>
        </p:nvSpPr>
        <p:spPr>
          <a:xfrm>
            <a:off x="2532185" y="3589747"/>
            <a:ext cx="5550918" cy="1432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2" name="Šipka doprava 11"/>
          <p:cNvSpPr/>
          <p:nvPr/>
        </p:nvSpPr>
        <p:spPr>
          <a:xfrm>
            <a:off x="2989385" y="4848290"/>
            <a:ext cx="5093718" cy="1448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3" name="Šipka doprava 12"/>
          <p:cNvSpPr/>
          <p:nvPr/>
        </p:nvSpPr>
        <p:spPr>
          <a:xfrm>
            <a:off x="3897191" y="5441484"/>
            <a:ext cx="4185912" cy="1505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</p:spTree>
    <p:extLst>
      <p:ext uri="{BB962C8B-B14F-4D97-AF65-F5344CB8AC3E}">
        <p14:creationId xmlns:p14="http://schemas.microsoft.com/office/powerpoint/2010/main" val="253530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Karel\mapy\Langauges\RČs._Poměry_národnostní.jpg">
            <a:extLst>
              <a:ext uri="{FF2B5EF4-FFF2-40B4-BE49-F238E27FC236}">
                <a16:creationId xmlns:a16="http://schemas.microsoft.com/office/drawing/2014/main" id="{265CE9CA-2DFC-9E94-E6C0-0FA680DF8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0052"/>
            <a:ext cx="9144000" cy="421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22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858" y="162000"/>
            <a:ext cx="4644900" cy="66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472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4. ZONE (</a:t>
            </a:r>
            <a:r>
              <a:rPr lang="cs-CZ" altLang="cs-CZ" i="1" dirty="0" err="1"/>
              <a:t>Europe</a:t>
            </a:r>
            <a:r>
              <a:rPr lang="cs-CZ" altLang="cs-CZ" i="1" dirty="0"/>
              <a:t> 2000+</a:t>
            </a:r>
            <a:r>
              <a:rPr lang="cs-CZ" altLang="cs-CZ" dirty="0"/>
              <a:t>)</a:t>
            </a:r>
          </a:p>
        </p:txBody>
      </p:sp>
      <p:sp>
        <p:nvSpPr>
          <p:cNvPr id="6147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105400" y="1417638"/>
            <a:ext cx="4038600" cy="3194448"/>
          </a:xfrm>
        </p:spPr>
        <p:txBody>
          <a:bodyPr>
            <a:normAutofit fontScale="62500" lnSpcReduction="20000"/>
          </a:bodyPr>
          <a:lstStyle/>
          <a:p>
            <a:pPr marL="400050" indent="-400050">
              <a:buNone/>
            </a:pPr>
            <a:r>
              <a:rPr lang="en-US" altLang="cs-CZ" sz="3300" dirty="0"/>
              <a:t>No tradition of independent statehood at all {Slovakia, Slovenia, Finland, Estonia} - orientation towards cultural/folklore history.</a:t>
            </a:r>
          </a:p>
          <a:p>
            <a:pPr marL="400050" indent="-400050">
              <a:buNone/>
            </a:pPr>
            <a:r>
              <a:rPr lang="cs-CZ" altLang="cs-CZ" sz="3300" dirty="0"/>
              <a:t>  </a:t>
            </a:r>
            <a:r>
              <a:rPr lang="en-US" altLang="cs-CZ" sz="3300" dirty="0"/>
              <a:t>The spread of bolshevism repressed the national emancipation movements</a:t>
            </a:r>
          </a:p>
          <a:p>
            <a:pPr marL="400050" indent="-400050" algn="just">
              <a:buNone/>
            </a:pPr>
            <a:r>
              <a:rPr lang="cs-CZ" altLang="cs-CZ" sz="3300" b="1" i="1" dirty="0"/>
              <a:t>USSR</a:t>
            </a:r>
            <a:r>
              <a:rPr lang="cs-CZ" altLang="cs-CZ" sz="3300" dirty="0"/>
              <a:t> – </a:t>
            </a:r>
            <a:r>
              <a:rPr lang="en-GB" altLang="cs-CZ" sz="3300" dirty="0"/>
              <a:t>Ukraine, Baltic States</a:t>
            </a:r>
            <a:endParaRPr lang="cs-CZ" altLang="cs-CZ" sz="3300" dirty="0"/>
          </a:p>
          <a:p>
            <a:pPr marL="400050" indent="-400050" algn="just">
              <a:buNone/>
            </a:pPr>
            <a:r>
              <a:rPr lang="en-GB" altLang="cs-CZ" sz="3300" b="1" i="1" dirty="0"/>
              <a:t>Yugoslavia</a:t>
            </a:r>
            <a:r>
              <a:rPr lang="cs-CZ" altLang="cs-CZ" sz="3300" b="1" i="1" dirty="0"/>
              <a:t> </a:t>
            </a:r>
            <a:r>
              <a:rPr lang="cs-CZ" altLang="cs-CZ" sz="3300" i="1" dirty="0"/>
              <a:t>– </a:t>
            </a:r>
            <a:r>
              <a:rPr lang="cs-CZ" altLang="cs-CZ" sz="3300" i="1" dirty="0" err="1"/>
              <a:t>Slovenia</a:t>
            </a:r>
            <a:r>
              <a:rPr lang="cs-CZ" altLang="cs-CZ" sz="3300" i="1" dirty="0"/>
              <a:t>, </a:t>
            </a:r>
            <a:r>
              <a:rPr lang="cs-CZ" altLang="cs-CZ" sz="3300" i="1" dirty="0" err="1"/>
              <a:t>Croatia</a:t>
            </a:r>
            <a:r>
              <a:rPr lang="cs-CZ" altLang="cs-CZ" sz="3300" i="1" dirty="0"/>
              <a:t>, Monte </a:t>
            </a:r>
            <a:r>
              <a:rPr lang="cs-CZ" altLang="cs-CZ" sz="3300" i="1" dirty="0" err="1"/>
              <a:t>Negro</a:t>
            </a:r>
            <a:r>
              <a:rPr lang="cs-CZ" altLang="cs-CZ" sz="3300" i="1" dirty="0"/>
              <a:t>, </a:t>
            </a:r>
            <a:r>
              <a:rPr lang="cs-CZ" altLang="cs-CZ" sz="3300" i="1" dirty="0" err="1"/>
              <a:t>Macedonia</a:t>
            </a:r>
            <a:r>
              <a:rPr lang="cs-CZ" altLang="cs-CZ" sz="3300" i="1" dirty="0"/>
              <a:t> …</a:t>
            </a:r>
          </a:p>
          <a:p>
            <a:pPr marL="400050" indent="-400050"/>
            <a:endParaRPr lang="cs-CZ" altLang="cs-CZ" sz="1500" dirty="0"/>
          </a:p>
          <a:p>
            <a:pPr marL="400050" indent="-400050"/>
            <a:endParaRPr lang="cs-CZ" altLang="cs-CZ" dirty="0"/>
          </a:p>
        </p:txBody>
      </p:sp>
      <p:pic>
        <p:nvPicPr>
          <p:cNvPr id="6148" name="Picture 6" descr="central europe map 2000-I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657" y="1417638"/>
            <a:ext cx="5060781" cy="4265407"/>
          </a:xfrm>
          <a:noFill/>
        </p:spPr>
      </p:pic>
    </p:spTree>
    <p:extLst>
      <p:ext uri="{BB962C8B-B14F-4D97-AF65-F5344CB8AC3E}">
        <p14:creationId xmlns:p14="http://schemas.microsoft.com/office/powerpoint/2010/main" val="2221725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ázek 2" descr="central europe map 2000-I.bmp">
            <a:extLst>
              <a:ext uri="{FF2B5EF4-FFF2-40B4-BE49-F238E27FC236}">
                <a16:creationId xmlns:a16="http://schemas.microsoft.com/office/drawing/2014/main" id="{3F0A86A7-09D0-4194-948A-4029721E4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12"/>
            <a:ext cx="8770374" cy="699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158D1F8-B2B0-45E6-9D16-18E1F4CD3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6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5EB60358-53F3-4BFC-9BF6-613DAC65A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00" y="3200400"/>
            <a:ext cx="4629150" cy="1420416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4339" name="Podnadpis 2">
            <a:extLst>
              <a:ext uri="{FF2B5EF4-FFF2-40B4-BE49-F238E27FC236}">
                <a16:creationId xmlns:a16="http://schemas.microsoft.com/office/drawing/2014/main" id="{5F03969D-9E54-4C60-8CAA-AB553BD551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00" y="4610100"/>
            <a:ext cx="4629150" cy="10287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</p:txBody>
      </p:sp>
      <p:pic>
        <p:nvPicPr>
          <p:cNvPr id="14340" name="Obrázek 3" descr="central europe map 1900.bmp">
            <a:extLst>
              <a:ext uri="{FF2B5EF4-FFF2-40B4-BE49-F238E27FC236}">
                <a16:creationId xmlns:a16="http://schemas.microsoft.com/office/drawing/2014/main" id="{0CAAA558-4F1C-4BB2-974D-01B4A8DCB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6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87CDEA01-7BF6-4BE8-BE0B-20D97312E0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00" y="3200400"/>
            <a:ext cx="4629150" cy="1420416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5363" name="Podnadpis 2">
            <a:extLst>
              <a:ext uri="{FF2B5EF4-FFF2-40B4-BE49-F238E27FC236}">
                <a16:creationId xmlns:a16="http://schemas.microsoft.com/office/drawing/2014/main" id="{A33366D9-7542-4E89-9364-FABC8E8F4B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00" y="4610100"/>
            <a:ext cx="4629150" cy="10287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</p:txBody>
      </p:sp>
      <p:pic>
        <p:nvPicPr>
          <p:cNvPr id="15364" name="Obrázek 3" descr="central europe map 1800.bmp">
            <a:extLst>
              <a:ext uri="{FF2B5EF4-FFF2-40B4-BE49-F238E27FC236}">
                <a16:creationId xmlns:a16="http://schemas.microsoft.com/office/drawing/2014/main" id="{3AC86D58-A3CE-44F4-A361-E284FE8A7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5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13B7CFD7-FD56-45E0-A814-F85E4A6908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00" y="3200400"/>
            <a:ext cx="4629150" cy="1420416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6387" name="Podnadpis 2">
            <a:extLst>
              <a:ext uri="{FF2B5EF4-FFF2-40B4-BE49-F238E27FC236}">
                <a16:creationId xmlns:a16="http://schemas.microsoft.com/office/drawing/2014/main" id="{DBEBE603-B9A9-4419-A7FE-14DDA051D5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00" y="4610100"/>
            <a:ext cx="4629150" cy="10287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</p:txBody>
      </p:sp>
      <p:pic>
        <p:nvPicPr>
          <p:cNvPr id="16388" name="Obrázek 3" descr="central europe map 1700.bmp">
            <a:extLst>
              <a:ext uri="{FF2B5EF4-FFF2-40B4-BE49-F238E27FC236}">
                <a16:creationId xmlns:a16="http://schemas.microsoft.com/office/drawing/2014/main" id="{75763987-4255-46EB-9B7E-1D9B3AE2C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699" y="0"/>
            <a:ext cx="9220699" cy="7137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47E8BAC0-72AB-4C0F-9E54-045090C1B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00" y="3200400"/>
            <a:ext cx="4629150" cy="1420416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7411" name="Podnadpis 2">
            <a:extLst>
              <a:ext uri="{FF2B5EF4-FFF2-40B4-BE49-F238E27FC236}">
                <a16:creationId xmlns:a16="http://schemas.microsoft.com/office/drawing/2014/main" id="{A18DBD0B-C900-4225-A728-DA03DBA3F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00" y="4610100"/>
            <a:ext cx="4629150" cy="10287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</p:txBody>
      </p:sp>
      <p:pic>
        <p:nvPicPr>
          <p:cNvPr id="17412" name="Obrázek 3" descr="central europe map 1600.bmp">
            <a:extLst>
              <a:ext uri="{FF2B5EF4-FFF2-40B4-BE49-F238E27FC236}">
                <a16:creationId xmlns:a16="http://schemas.microsoft.com/office/drawing/2014/main" id="{60BF81B8-9930-456E-B296-FF821BE2E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4" y="-381056"/>
            <a:ext cx="8976852" cy="7162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"/>
</p:tagLst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3407</TotalTime>
  <Words>855</Words>
  <Application>Microsoft Office PowerPoint</Application>
  <PresentationFormat>Předvádění na obrazovce (4:3)</PresentationFormat>
  <Paragraphs>126</Paragraphs>
  <Slides>32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7" baseType="lpstr">
      <vt:lpstr>Arial</vt:lpstr>
      <vt:lpstr>Calibri</vt:lpstr>
      <vt:lpstr>Symbol</vt:lpstr>
      <vt:lpstr>Times New Roman</vt:lpstr>
      <vt:lpstr>Motiv sady Office</vt:lpstr>
      <vt:lpstr>Post/Moderní versus tradiční společnost</vt:lpstr>
      <vt:lpstr>Prezentace aplikace PowerPoint</vt:lpstr>
      <vt:lpstr>Modernizace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Důležité pojmy</vt:lpstr>
      <vt:lpstr>The Institutional Dimensions of Modernity Anthony Giddens</vt:lpstr>
      <vt:lpstr>Perspektiva sociální diferenciace Patronáž versus instituce Univerzalizující média moci (Niklas Luhmann)</vt:lpstr>
      <vt:lpstr>Prezentace aplikace PowerPoint</vt:lpstr>
      <vt:lpstr>Francis Coppola, Godfather  1972, 1974, 1990  </vt:lpstr>
      <vt:lpstr>Prezentace aplikace PowerPoint</vt:lpstr>
      <vt:lpstr>Klientelismus x formální pravidla</vt:lpstr>
      <vt:lpstr>Index vnímání korupce (TI)</vt:lpstr>
      <vt:lpstr>Prezentace aplikace PowerPoint</vt:lpstr>
      <vt:lpstr>Role opozice </vt:lpstr>
      <vt:lpstr>Post/moderní kritika modernizace</vt:lpstr>
      <vt:lpstr>Opakování POJMŮ</vt:lpstr>
      <vt:lpstr>Stages of Transitions (Ernest Gellner)</vt:lpstr>
      <vt:lpstr>2 basic types of nation-forming processes in Europe (Europe 1700) Miroslav Hroch</vt:lpstr>
      <vt:lpstr>Gellner – 4 time zones (West – East direction) „Modern forces inevitably have been working towards the confluence of political and cultural borders, towards merging political and cultural units.“</vt:lpstr>
      <vt:lpstr>2. ZONE (Europe 1900)</vt:lpstr>
      <vt:lpstr>3. ZONE (Europe 1918)</vt:lpstr>
      <vt:lpstr>Prezentace aplikace PowerPoint</vt:lpstr>
      <vt:lpstr>Prezentace aplikace PowerPoint</vt:lpstr>
      <vt:lpstr>4. ZONE (Europe 2000+)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xmas</dc:creator>
  <cp:lastModifiedBy>Karel Müller</cp:lastModifiedBy>
  <cp:revision>228</cp:revision>
  <cp:lastPrinted>2015-09-30T07:58:45Z</cp:lastPrinted>
  <dcterms:created xsi:type="dcterms:W3CDTF">2015-06-02T07:24:49Z</dcterms:created>
  <dcterms:modified xsi:type="dcterms:W3CDTF">2025-03-18T11:30:59Z</dcterms:modified>
</cp:coreProperties>
</file>