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7" r:id="rId3"/>
    <p:sldId id="292" r:id="rId4"/>
    <p:sldId id="312" r:id="rId5"/>
    <p:sldId id="321" r:id="rId6"/>
    <p:sldId id="322" r:id="rId7"/>
    <p:sldId id="296" r:id="rId8"/>
    <p:sldId id="328" r:id="rId9"/>
    <p:sldId id="311" r:id="rId10"/>
    <p:sldId id="326" r:id="rId11"/>
    <p:sldId id="325" r:id="rId12"/>
    <p:sldId id="327" r:id="rId13"/>
    <p:sldId id="331" r:id="rId14"/>
    <p:sldId id="329" r:id="rId15"/>
    <p:sldId id="315" r:id="rId16"/>
    <p:sldId id="316" r:id="rId17"/>
    <p:sldId id="261" r:id="rId18"/>
    <p:sldId id="275" r:id="rId19"/>
    <p:sldId id="270" r:id="rId20"/>
    <p:sldId id="294" r:id="rId21"/>
    <p:sldId id="285" r:id="rId22"/>
    <p:sldId id="286" r:id="rId23"/>
    <p:sldId id="301" r:id="rId24"/>
    <p:sldId id="287" r:id="rId25"/>
    <p:sldId id="265" r:id="rId26"/>
    <p:sldId id="284" r:id="rId27"/>
    <p:sldId id="308" r:id="rId28"/>
    <p:sldId id="271" r:id="rId29"/>
    <p:sldId id="276" r:id="rId30"/>
    <p:sldId id="291" r:id="rId31"/>
    <p:sldId id="313" r:id="rId32"/>
    <p:sldId id="278" r:id="rId33"/>
    <p:sldId id="310" r:id="rId34"/>
    <p:sldId id="279" r:id="rId35"/>
    <p:sldId id="280" r:id="rId36"/>
    <p:sldId id="281" r:id="rId37"/>
    <p:sldId id="272" r:id="rId38"/>
    <p:sldId id="273" r:id="rId39"/>
    <p:sldId id="295" r:id="rId40"/>
    <p:sldId id="297" r:id="rId41"/>
    <p:sldId id="298" r:id="rId42"/>
    <p:sldId id="299" r:id="rId43"/>
    <p:sldId id="320" r:id="rId44"/>
    <p:sldId id="259" r:id="rId45"/>
    <p:sldId id="266" r:id="rId46"/>
    <p:sldId id="293" r:id="rId47"/>
    <p:sldId id="302" r:id="rId48"/>
    <p:sldId id="303" r:id="rId49"/>
    <p:sldId id="304" r:id="rId50"/>
    <p:sldId id="305" r:id="rId51"/>
    <p:sldId id="324" r:id="rId52"/>
    <p:sldId id="323" r:id="rId53"/>
    <p:sldId id="262" r:id="rId54"/>
    <p:sldId id="264" r:id="rId55"/>
    <p:sldId id="267" r:id="rId56"/>
    <p:sldId id="277" r:id="rId57"/>
    <p:sldId id="357" r:id="rId58"/>
    <p:sldId id="318" r:id="rId59"/>
    <p:sldId id="341" r:id="rId60"/>
    <p:sldId id="343" r:id="rId61"/>
    <p:sldId id="361" r:id="rId62"/>
    <p:sldId id="342" r:id="rId63"/>
    <p:sldId id="358" r:id="rId64"/>
    <p:sldId id="347" r:id="rId65"/>
    <p:sldId id="359" r:id="rId66"/>
    <p:sldId id="288" r:id="rId67"/>
    <p:sldId id="337" r:id="rId68"/>
    <p:sldId id="336" r:id="rId69"/>
    <p:sldId id="335" r:id="rId70"/>
    <p:sldId id="340" r:id="rId71"/>
    <p:sldId id="339" r:id="rId72"/>
    <p:sldId id="338" r:id="rId73"/>
    <p:sldId id="333" r:id="rId74"/>
    <p:sldId id="332" r:id="rId75"/>
    <p:sldId id="356" r:id="rId76"/>
    <p:sldId id="353" r:id="rId77"/>
    <p:sldId id="354" r:id="rId78"/>
    <p:sldId id="355" r:id="rId79"/>
    <p:sldId id="348" r:id="rId80"/>
    <p:sldId id="350" r:id="rId81"/>
    <p:sldId id="352" r:id="rId82"/>
    <p:sldId id="351" r:id="rId83"/>
    <p:sldId id="349" r:id="rId84"/>
    <p:sldId id="345" r:id="rId85"/>
    <p:sldId id="346" r:id="rId86"/>
    <p:sldId id="334" r:id="rId87"/>
    <p:sldId id="307" r:id="rId88"/>
    <p:sldId id="260" r:id="rId89"/>
    <p:sldId id="344" r:id="rId90"/>
    <p:sldId id="360" r:id="rId9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3" autoAdjust="0"/>
    <p:restoredTop sz="93420" autoAdjust="0"/>
  </p:normalViewPr>
  <p:slideViewPr>
    <p:cSldViewPr snapToGrid="0">
      <p:cViewPr varScale="1">
        <p:scale>
          <a:sx n="115" d="100"/>
          <a:sy n="115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5.bin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16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Naděje dožití při narození a kojenecká úmrtnost, 1870–2022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Life expectancy at birth and infant mortality rate, 1870–2022</a:t>
            </a:r>
          </a:p>
        </c:rich>
      </c:tx>
      <c:layout>
        <c:manualLayout>
          <c:xMode val="edge"/>
          <c:yMode val="edge"/>
          <c:x val="0.22577676209928138"/>
          <c:y val="2.75706223746538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159136129881574E-2"/>
          <c:y val="0.2111004291403018"/>
          <c:w val="0.82410297252989362"/>
          <c:h val="0.68019382192610534"/>
        </c:manualLayout>
      </c:layout>
      <c:lineChart>
        <c:grouping val="standard"/>
        <c:varyColors val="0"/>
        <c:ser>
          <c:idx val="4"/>
          <c:order val="0"/>
          <c:tx>
            <c:strRef>
              <c:f>'[13007023g06.xlsx]data'!$F$1</c:f>
              <c:strCache>
                <c:ptCount val="1"/>
                <c:pt idx="0">
                  <c:v>Kojenecká úmrtnost / Infant mortality rate 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'[13007023g06.xlsx]data'!$F$2:$F$154</c:f>
              <c:numCache>
                <c:formatCode>0.0</c:formatCode>
                <c:ptCount val="153"/>
                <c:pt idx="0">
                  <c:v>249.62250839053402</c:v>
                </c:pt>
                <c:pt idx="1">
                  <c:v>247.99298120625625</c:v>
                </c:pt>
                <c:pt idx="2">
                  <c:v>280.89759801834072</c:v>
                </c:pt>
                <c:pt idx="3">
                  <c:v>292.54908874539967</c:v>
                </c:pt>
                <c:pt idx="4">
                  <c:v>253.47083240094932</c:v>
                </c:pt>
                <c:pt idx="5">
                  <c:v>235.10428610076912</c:v>
                </c:pt>
                <c:pt idx="6">
                  <c:v>253.19002857025342</c:v>
                </c:pt>
                <c:pt idx="7">
                  <c:v>280.24373571094492</c:v>
                </c:pt>
                <c:pt idx="8">
                  <c:v>266.12756264236901</c:v>
                </c:pt>
                <c:pt idx="9">
                  <c:v>245.25086015555937</c:v>
                </c:pt>
                <c:pt idx="10">
                  <c:v>257.94598686872644</c:v>
                </c:pt>
                <c:pt idx="11">
                  <c:v>270.16040394628487</c:v>
                </c:pt>
                <c:pt idx="12">
                  <c:v>263.90187902542175</c:v>
                </c:pt>
                <c:pt idx="13">
                  <c:v>263.08473789174695</c:v>
                </c:pt>
                <c:pt idx="14">
                  <c:v>264.49698849986277</c:v>
                </c:pt>
                <c:pt idx="15">
                  <c:v>262.32794208063035</c:v>
                </c:pt>
                <c:pt idx="16">
                  <c:v>273.51412648837959</c:v>
                </c:pt>
                <c:pt idx="17">
                  <c:v>255.28937629207044</c:v>
                </c:pt>
                <c:pt idx="18">
                  <c:v>264.32245477119545</c:v>
                </c:pt>
                <c:pt idx="19">
                  <c:v>248.70887967803529</c:v>
                </c:pt>
                <c:pt idx="20">
                  <c:v>278.43437220278298</c:v>
                </c:pt>
                <c:pt idx="21">
                  <c:v>253.61659581999459</c:v>
                </c:pt>
                <c:pt idx="22">
                  <c:v>272.96831499403419</c:v>
                </c:pt>
                <c:pt idx="23">
                  <c:v>254.20530731863983</c:v>
                </c:pt>
                <c:pt idx="24">
                  <c:v>265.82868803971218</c:v>
                </c:pt>
                <c:pt idx="25">
                  <c:v>248.3125420727381</c:v>
                </c:pt>
                <c:pt idx="26">
                  <c:v>238.98483355598407</c:v>
                </c:pt>
                <c:pt idx="27">
                  <c:v>241.52036243328865</c:v>
                </c:pt>
                <c:pt idx="28">
                  <c:v>236.28640293520439</c:v>
                </c:pt>
                <c:pt idx="29">
                  <c:v>235.58364443042694</c:v>
                </c:pt>
                <c:pt idx="30">
                  <c:v>239.19894030762532</c:v>
                </c:pt>
                <c:pt idx="31">
                  <c:v>221.1978593854642</c:v>
                </c:pt>
                <c:pt idx="32">
                  <c:v>219.30105899244347</c:v>
                </c:pt>
                <c:pt idx="33">
                  <c:v>221.99670096614562</c:v>
                </c:pt>
                <c:pt idx="34">
                  <c:v>223.69636199140353</c:v>
                </c:pt>
                <c:pt idx="35">
                  <c:v>241.89618326709143</c:v>
                </c:pt>
                <c:pt idx="36">
                  <c:v>204.90095677446729</c:v>
                </c:pt>
                <c:pt idx="37">
                  <c:v>214.20177832325791</c:v>
                </c:pt>
                <c:pt idx="38">
                  <c:v>206.59699712159323</c:v>
                </c:pt>
                <c:pt idx="39">
                  <c:v>210.4928853470235</c:v>
                </c:pt>
                <c:pt idx="40">
                  <c:v>189.7015394919778</c:v>
                </c:pt>
                <c:pt idx="41">
                  <c:v>202.50261193255335</c:v>
                </c:pt>
                <c:pt idx="42">
                  <c:v>186.49774581977971</c:v>
                </c:pt>
                <c:pt idx="43">
                  <c:v>184.30160692212607</c:v>
                </c:pt>
                <c:pt idx="44">
                  <c:v>179.39600656902306</c:v>
                </c:pt>
                <c:pt idx="45">
                  <c:v>215.49847627340009</c:v>
                </c:pt>
                <c:pt idx="46">
                  <c:v>189.58569584412064</c:v>
                </c:pt>
                <c:pt idx="47">
                  <c:v>181.49799867628982</c:v>
                </c:pt>
                <c:pt idx="48">
                  <c:v>194.10510951326515</c:v>
                </c:pt>
                <c:pt idx="49">
                  <c:v>146.5137735600369</c:v>
                </c:pt>
                <c:pt idx="50">
                  <c:v>169.36828682132523</c:v>
                </c:pt>
                <c:pt idx="51">
                  <c:v>167.29179379744326</c:v>
                </c:pt>
                <c:pt idx="52">
                  <c:v>158.30143771509438</c:v>
                </c:pt>
                <c:pt idx="53">
                  <c:v>136.27658251461261</c:v>
                </c:pt>
                <c:pt idx="54">
                  <c:v>138.2037100142424</c:v>
                </c:pt>
                <c:pt idx="55">
                  <c:v>131.83037396643834</c:v>
                </c:pt>
                <c:pt idx="56">
                  <c:v>136.27264538084276</c:v>
                </c:pt>
                <c:pt idx="57">
                  <c:v>140.96046686566592</c:v>
                </c:pt>
                <c:pt idx="58">
                  <c:v>127.13576016310746</c:v>
                </c:pt>
                <c:pt idx="59">
                  <c:v>127.79714769727771</c:v>
                </c:pt>
                <c:pt idx="60">
                  <c:v>121.93568312550669</c:v>
                </c:pt>
                <c:pt idx="61">
                  <c:v>114.73697085834854</c:v>
                </c:pt>
                <c:pt idx="62">
                  <c:v>112.8326601784692</c:v>
                </c:pt>
                <c:pt idx="63">
                  <c:v>111.58846998598192</c:v>
                </c:pt>
                <c:pt idx="64">
                  <c:v>107.75715906034775</c:v>
                </c:pt>
                <c:pt idx="65">
                  <c:v>105.25632465316419</c:v>
                </c:pt>
                <c:pt idx="66">
                  <c:v>103.13813357638361</c:v>
                </c:pt>
                <c:pt idx="67">
                  <c:v>100.73976255801431</c:v>
                </c:pt>
                <c:pt idx="68">
                  <c:v>92.713652346735969</c:v>
                </c:pt>
                <c:pt idx="69">
                  <c:v>82.809965478517654</c:v>
                </c:pt>
                <c:pt idx="70">
                  <c:v>82.547937792086884</c:v>
                </c:pt>
                <c:pt idx="71">
                  <c:v>85.595439249831273</c:v>
                </c:pt>
                <c:pt idx="72">
                  <c:v>89.652161257458886</c:v>
                </c:pt>
                <c:pt idx="73">
                  <c:v>92.377728182306242</c:v>
                </c:pt>
                <c:pt idx="74">
                  <c:v>95.189479674867385</c:v>
                </c:pt>
                <c:pt idx="75">
                  <c:v>123.45634507832858</c:v>
                </c:pt>
                <c:pt idx="76">
                  <c:v>93.706938333317481</c:v>
                </c:pt>
                <c:pt idx="77">
                  <c:v>77.206220222980008</c:v>
                </c:pt>
                <c:pt idx="78">
                  <c:v>71.462870949316866</c:v>
                </c:pt>
                <c:pt idx="79">
                  <c:v>67.143257639472949</c:v>
                </c:pt>
                <c:pt idx="80">
                  <c:v>64.181458099935753</c:v>
                </c:pt>
                <c:pt idx="81">
                  <c:v>57.126690736649245</c:v>
                </c:pt>
                <c:pt idx="82">
                  <c:v>44.903215778575905</c:v>
                </c:pt>
                <c:pt idx="83">
                  <c:v>34.970182037357937</c:v>
                </c:pt>
                <c:pt idx="84">
                  <c:v>30.201541549387773</c:v>
                </c:pt>
                <c:pt idx="85">
                  <c:v>27.89466703642524</c:v>
                </c:pt>
                <c:pt idx="86">
                  <c:v>25.727805844599377</c:v>
                </c:pt>
                <c:pt idx="87">
                  <c:v>25.214084887633582</c:v>
                </c:pt>
                <c:pt idx="88">
                  <c:v>24.414158942452843</c:v>
                </c:pt>
                <c:pt idx="89">
                  <c:v>21.095966879099407</c:v>
                </c:pt>
                <c:pt idx="90">
                  <c:v>20.026536518750145</c:v>
                </c:pt>
                <c:pt idx="91">
                  <c:v>19.340706309771864</c:v>
                </c:pt>
                <c:pt idx="92">
                  <c:v>21.077143092462396</c:v>
                </c:pt>
                <c:pt idx="93">
                  <c:v>19.665412523515183</c:v>
                </c:pt>
                <c:pt idx="94">
                  <c:v>19.090791348270951</c:v>
                </c:pt>
                <c:pt idx="95">
                  <c:v>23.718444363054299</c:v>
                </c:pt>
                <c:pt idx="96">
                  <c:v>21.925163995976252</c:v>
                </c:pt>
                <c:pt idx="97">
                  <c:v>21.473766323818328</c:v>
                </c:pt>
                <c:pt idx="98">
                  <c:v>21.602625202820203</c:v>
                </c:pt>
                <c:pt idx="99">
                  <c:v>21.744141375336149</c:v>
                </c:pt>
                <c:pt idx="100">
                  <c:v>20.200858891556486</c:v>
                </c:pt>
                <c:pt idx="101">
                  <c:v>20.197172136463873</c:v>
                </c:pt>
                <c:pt idx="102">
                  <c:v>19.515950654095967</c:v>
                </c:pt>
                <c:pt idx="103">
                  <c:v>19.455295735900961</c:v>
                </c:pt>
                <c:pt idx="104">
                  <c:v>19.277604716422523</c:v>
                </c:pt>
                <c:pt idx="105">
                  <c:v>19.361129651259805</c:v>
                </c:pt>
                <c:pt idx="106">
                  <c:v>19.105764817641344</c:v>
                </c:pt>
                <c:pt idx="107">
                  <c:v>18.744188861319412</c:v>
                </c:pt>
                <c:pt idx="108">
                  <c:v>17.06530427443111</c:v>
                </c:pt>
                <c:pt idx="109">
                  <c:v>15.838523751975458</c:v>
                </c:pt>
                <c:pt idx="110">
                  <c:v>16.852946339750719</c:v>
                </c:pt>
                <c:pt idx="111">
                  <c:v>15.411456818842687</c:v>
                </c:pt>
                <c:pt idx="112">
                  <c:v>15.027727215002328</c:v>
                </c:pt>
                <c:pt idx="113">
                  <c:v>14.530928247629719</c:v>
                </c:pt>
                <c:pt idx="114">
                  <c:v>14.108265603435056</c:v>
                </c:pt>
                <c:pt idx="115">
                  <c:v>12.466790794886702</c:v>
                </c:pt>
                <c:pt idx="116">
                  <c:v>12.290410630192866</c:v>
                </c:pt>
                <c:pt idx="117">
                  <c:v>12.045431978063107</c:v>
                </c:pt>
                <c:pt idx="118">
                  <c:v>11.027610483390745</c:v>
                </c:pt>
                <c:pt idx="119">
                  <c:v>9.9722646389728578</c:v>
                </c:pt>
                <c:pt idx="120">
                  <c:v>10.799301491988603</c:v>
                </c:pt>
                <c:pt idx="121">
                  <c:v>10.382361581396786</c:v>
                </c:pt>
                <c:pt idx="122">
                  <c:v>9.8927735097161165</c:v>
                </c:pt>
                <c:pt idx="123">
                  <c:v>8.4941127866143358</c:v>
                </c:pt>
                <c:pt idx="124">
                  <c:v>7.947156569305398</c:v>
                </c:pt>
                <c:pt idx="125">
                  <c:v>7.7005525666774197</c:v>
                </c:pt>
                <c:pt idx="126">
                  <c:v>6.0478075315657964</c:v>
                </c:pt>
                <c:pt idx="127">
                  <c:v>5.8572421324332371</c:v>
                </c:pt>
                <c:pt idx="128">
                  <c:v>5.2134533605787823</c:v>
                </c:pt>
                <c:pt idx="129">
                  <c:v>4.616020833566183</c:v>
                </c:pt>
                <c:pt idx="130">
                  <c:v>4.1029589704102962</c:v>
                </c:pt>
                <c:pt idx="131">
                  <c:v>3.9684726891914233</c:v>
                </c:pt>
                <c:pt idx="132">
                  <c:v>4.1493328734938464</c:v>
                </c:pt>
                <c:pt idx="133">
                  <c:v>3.8960345839782247</c:v>
                </c:pt>
                <c:pt idx="134">
                  <c:v>3.7475425950196595</c:v>
                </c:pt>
                <c:pt idx="135">
                  <c:v>3.3949379225328</c:v>
                </c:pt>
                <c:pt idx="136">
                  <c:v>3.3260575823718947</c:v>
                </c:pt>
                <c:pt idx="137">
                  <c:v>3.1404843324726079</c:v>
                </c:pt>
                <c:pt idx="138">
                  <c:v>2.8267960190683281</c:v>
                </c:pt>
                <c:pt idx="139">
                  <c:v>2.881333017879474</c:v>
                </c:pt>
                <c:pt idx="140">
                  <c:v>2.6717198876682628</c:v>
                </c:pt>
                <c:pt idx="141">
                  <c:v>2.7421714685340426</c:v>
                </c:pt>
                <c:pt idx="142">
                  <c:v>2.6248894783377539</c:v>
                </c:pt>
                <c:pt idx="143">
                  <c:v>2.4824123427415197</c:v>
                </c:pt>
                <c:pt idx="144">
                  <c:v>2.3939559439286362</c:v>
                </c:pt>
                <c:pt idx="145">
                  <c:v>2.455671517821675</c:v>
                </c:pt>
                <c:pt idx="146">
                  <c:v>2.8137010376077329</c:v>
                </c:pt>
                <c:pt idx="147">
                  <c:v>2.6572265198199378</c:v>
                </c:pt>
                <c:pt idx="148">
                  <c:v>2.560594899856186</c:v>
                </c:pt>
                <c:pt idx="149">
                  <c:v>2.566135916101612</c:v>
                </c:pt>
                <c:pt idx="150">
                  <c:v>2.2595281306715065</c:v>
                </c:pt>
                <c:pt idx="151">
                  <c:v>2.200495558755915</c:v>
                </c:pt>
                <c:pt idx="152">
                  <c:v>2.2705061254306558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1-448B-B205-71D90D0C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18784"/>
        <c:axId val="53876992"/>
      </c:lineChart>
      <c:lineChart>
        <c:grouping val="standard"/>
        <c:varyColors val="0"/>
        <c:ser>
          <c:idx val="0"/>
          <c:order val="1"/>
          <c:tx>
            <c:strRef>
              <c:f>'[13007023g06.xlsx]data'!$B$1</c:f>
              <c:strCache>
                <c:ptCount val="1"/>
                <c:pt idx="0">
                  <c:v>Naděje dožití mužů (do roku 1920 odhad) / Life expectancy at birth for men (before 1920 estimates)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'[13007023g06.xlsx]data'!$B$2:$B$154</c:f>
              <c:numCache>
                <c:formatCode>General</c:formatCode>
                <c:ptCount val="153"/>
                <c:pt idx="50" formatCode="0.0">
                  <c:v>47.030628000100002</c:v>
                </c:pt>
                <c:pt idx="51" formatCode="0.0">
                  <c:v>48.822491526299999</c:v>
                </c:pt>
                <c:pt idx="52" formatCode="0.0">
                  <c:v>49.5876774786</c:v>
                </c:pt>
                <c:pt idx="53" formatCode="0.0">
                  <c:v>52.879318300599998</c:v>
                </c:pt>
                <c:pt idx="54" formatCode="0.0">
                  <c:v>52.610667486799997</c:v>
                </c:pt>
                <c:pt idx="55" formatCode="0.0">
                  <c:v>52.853685002699997</c:v>
                </c:pt>
                <c:pt idx="56" formatCode="0.0">
                  <c:v>52.658522581100002</c:v>
                </c:pt>
                <c:pt idx="57" formatCode="0.0">
                  <c:v>51.907879661199999</c:v>
                </c:pt>
                <c:pt idx="58" formatCode="0.0">
                  <c:v>52.972857684600001</c:v>
                </c:pt>
                <c:pt idx="59" formatCode="0.0">
                  <c:v>52.378088011000003</c:v>
                </c:pt>
                <c:pt idx="60" formatCode="0.0">
                  <c:v>53.700595561299998</c:v>
                </c:pt>
                <c:pt idx="61" formatCode="0.0">
                  <c:v>54.454017688599997</c:v>
                </c:pt>
                <c:pt idx="62" formatCode="0.0">
                  <c:v>54.788926875000001</c:v>
                </c:pt>
                <c:pt idx="63" formatCode="0.0">
                  <c:v>55.407849061699999</c:v>
                </c:pt>
                <c:pt idx="64" formatCode="0.0">
                  <c:v>55.824886714500003</c:v>
                </c:pt>
                <c:pt idx="65" formatCode="0.0">
                  <c:v>55.764282425899999</c:v>
                </c:pt>
                <c:pt idx="66" formatCode="0.0">
                  <c:v>56.1681188795</c:v>
                </c:pt>
                <c:pt idx="67" formatCode="0.0">
                  <c:v>56.449053686500001</c:v>
                </c:pt>
                <c:pt idx="68" formatCode="0.0">
                  <c:v>55.866225763999999</c:v>
                </c:pt>
                <c:pt idx="69" formatCode="0.0">
                  <c:v>56.153608068300002</c:v>
                </c:pt>
                <c:pt idx="70" formatCode="0.0">
                  <c:v>56.3546965086</c:v>
                </c:pt>
                <c:pt idx="71" formatCode="0.0">
                  <c:v>56.398643270000001</c:v>
                </c:pt>
                <c:pt idx="72" formatCode="0.0">
                  <c:v>55.440098421499997</c:v>
                </c:pt>
                <c:pt idx="73" formatCode="0.0">
                  <c:v>56.099033409100002</c:v>
                </c:pt>
                <c:pt idx="74" formatCode="0.0">
                  <c:v>56.647404994699997</c:v>
                </c:pt>
                <c:pt idx="75" formatCode="0.0">
                  <c:v>50.432184869399997</c:v>
                </c:pt>
                <c:pt idx="76" formatCode="0.0">
                  <c:v>57.927375395399999</c:v>
                </c:pt>
                <c:pt idx="77" formatCode="0.0">
                  <c:v>60.215891665199997</c:v>
                </c:pt>
                <c:pt idx="78" formatCode="0.0">
                  <c:v>61.5565857255</c:v>
                </c:pt>
                <c:pt idx="79" formatCode="0.0">
                  <c:v>61.332008912399999</c:v>
                </c:pt>
                <c:pt idx="80" formatCode="0.0">
                  <c:v>62.009761013800002</c:v>
                </c:pt>
                <c:pt idx="81" formatCode="0.0">
                  <c:v>62.919379710400001</c:v>
                </c:pt>
                <c:pt idx="82" formatCode="0.0">
                  <c:v>64.651809780999997</c:v>
                </c:pt>
                <c:pt idx="83" formatCode="0.0">
                  <c:v>65.425759669499996</c:v>
                </c:pt>
                <c:pt idx="84" formatCode="0.0">
                  <c:v>65.769447764500001</c:v>
                </c:pt>
                <c:pt idx="85" formatCode="0.0">
                  <c:v>66.651515063399998</c:v>
                </c:pt>
                <c:pt idx="86" formatCode="0.0">
                  <c:v>67.054024507500003</c:v>
                </c:pt>
                <c:pt idx="87" formatCode="0.0">
                  <c:v>66.689615121399996</c:v>
                </c:pt>
                <c:pt idx="88" formatCode="0.0">
                  <c:v>67.619535352699998</c:v>
                </c:pt>
                <c:pt idx="89" formatCode="0.0">
                  <c:v>67.495413764600002</c:v>
                </c:pt>
                <c:pt idx="90" formatCode="0.0">
                  <c:v>67.955430254700005</c:v>
                </c:pt>
                <c:pt idx="91" formatCode="0.0">
                  <c:v>67.652622613199995</c:v>
                </c:pt>
                <c:pt idx="92" formatCode="0.0">
                  <c:v>66.902134656200005</c:v>
                </c:pt>
                <c:pt idx="93" formatCode="0.0">
                  <c:v>67.317931181999995</c:v>
                </c:pt>
                <c:pt idx="94" formatCode="0.0">
                  <c:v>67.510603734200004</c:v>
                </c:pt>
                <c:pt idx="95" formatCode="0.0">
                  <c:v>67.158803620300006</c:v>
                </c:pt>
                <c:pt idx="96" formatCode="0.0">
                  <c:v>67.259884118399995</c:v>
                </c:pt>
                <c:pt idx="97" formatCode="0.0">
                  <c:v>67.134937615400005</c:v>
                </c:pt>
                <c:pt idx="98" formatCode="0.0">
                  <c:v>66.576139527600006</c:v>
                </c:pt>
                <c:pt idx="99" formatCode="0.0">
                  <c:v>65.955390897100003</c:v>
                </c:pt>
                <c:pt idx="100" formatCode="0.0">
                  <c:v>66.063309903299995</c:v>
                </c:pt>
                <c:pt idx="101" formatCode="0.0">
                  <c:v>66.168875370699993</c:v>
                </c:pt>
                <c:pt idx="102" formatCode="0.0">
                  <c:v>66.843451658500001</c:v>
                </c:pt>
                <c:pt idx="103" formatCode="0.0">
                  <c:v>66.540801045199998</c:v>
                </c:pt>
                <c:pt idx="104" formatCode="0.0">
                  <c:v>66.774491494499998</c:v>
                </c:pt>
                <c:pt idx="105" formatCode="0.0">
                  <c:v>67.039045953699997</c:v>
                </c:pt>
                <c:pt idx="106" formatCode="0.0">
                  <c:v>67.084409668600003</c:v>
                </c:pt>
                <c:pt idx="107" formatCode="0.0">
                  <c:v>67.156485561899999</c:v>
                </c:pt>
                <c:pt idx="108" formatCode="0.0">
                  <c:v>67.243382041199993</c:v>
                </c:pt>
                <c:pt idx="109" formatCode="0.0">
                  <c:v>67.398291715200003</c:v>
                </c:pt>
                <c:pt idx="110" formatCode="0.0">
                  <c:v>66.884439109799999</c:v>
                </c:pt>
                <c:pt idx="111" formatCode="0.0">
                  <c:v>67.210462912899999</c:v>
                </c:pt>
                <c:pt idx="112" formatCode="0.0">
                  <c:v>67.337098249600004</c:v>
                </c:pt>
                <c:pt idx="113" formatCode="0.0">
                  <c:v>67.056162898400004</c:v>
                </c:pt>
                <c:pt idx="114" formatCode="0.0">
                  <c:v>67.349536708000002</c:v>
                </c:pt>
                <c:pt idx="115" formatCode="0.0">
                  <c:v>67.508673281300005</c:v>
                </c:pt>
                <c:pt idx="116" formatCode="0.0">
                  <c:v>67.496516589199999</c:v>
                </c:pt>
                <c:pt idx="117" formatCode="0.0">
                  <c:v>67.883855497300004</c:v>
                </c:pt>
                <c:pt idx="118" formatCode="0.0">
                  <c:v>68.126937648600006</c:v>
                </c:pt>
                <c:pt idx="119" formatCode="0.0">
                  <c:v>68.139337100600002</c:v>
                </c:pt>
                <c:pt idx="120" formatCode="0.0">
                  <c:v>67.5700799894</c:v>
                </c:pt>
                <c:pt idx="121" formatCode="0.0">
                  <c:v>68.233367917500004</c:v>
                </c:pt>
                <c:pt idx="122" formatCode="0.0">
                  <c:v>68.543921536799999</c:v>
                </c:pt>
                <c:pt idx="123" formatCode="0.0">
                  <c:v>69.277682430799999</c:v>
                </c:pt>
                <c:pt idx="124" formatCode="0.0">
                  <c:v>69.522638096199998</c:v>
                </c:pt>
                <c:pt idx="125" formatCode="0.0">
                  <c:v>69.707436765799997</c:v>
                </c:pt>
                <c:pt idx="126" formatCode="0.0">
                  <c:v>70.351494330999998</c:v>
                </c:pt>
                <c:pt idx="127" formatCode="0.0">
                  <c:v>70.487328851599997</c:v>
                </c:pt>
                <c:pt idx="128" formatCode="0.0">
                  <c:v>71.114305402599996</c:v>
                </c:pt>
                <c:pt idx="129" formatCode="0.0">
                  <c:v>71.402222717800001</c:v>
                </c:pt>
                <c:pt idx="130" formatCode="0.0">
                  <c:v>71.626546497199996</c:v>
                </c:pt>
                <c:pt idx="131" formatCode="0.0">
                  <c:v>72.026184881800006</c:v>
                </c:pt>
                <c:pt idx="132" formatCode="0.0">
                  <c:v>72.077201449900002</c:v>
                </c:pt>
                <c:pt idx="133" formatCode="0.0">
                  <c:v>72.062250972000001</c:v>
                </c:pt>
                <c:pt idx="134" formatCode="0.0">
                  <c:v>72.563893861300002</c:v>
                </c:pt>
                <c:pt idx="135" formatCode="0.0">
                  <c:v>72.910023842200005</c:v>
                </c:pt>
                <c:pt idx="136" formatCode="0.0">
                  <c:v>73.441426984399996</c:v>
                </c:pt>
                <c:pt idx="137" formatCode="0.0">
                  <c:v>73.668983128099995</c:v>
                </c:pt>
                <c:pt idx="138" formatCode="0.0">
                  <c:v>74.021175602599996</c:v>
                </c:pt>
                <c:pt idx="139" formatCode="0.0">
                  <c:v>74.1738106018</c:v>
                </c:pt>
                <c:pt idx="140" formatCode="0.0">
                  <c:v>74.398573960700006</c:v>
                </c:pt>
                <c:pt idx="141" formatCode="0.0">
                  <c:v>74.709852484600006</c:v>
                </c:pt>
                <c:pt idx="142" formatCode="0.0">
                  <c:v>74.958272645799994</c:v>
                </c:pt>
                <c:pt idx="143" formatCode="0.0">
                  <c:v>75.153145244800001</c:v>
                </c:pt>
                <c:pt idx="144" formatCode="0.0">
                  <c:v>75.707545182700002</c:v>
                </c:pt>
                <c:pt idx="145" formatCode="0.0">
                  <c:v>75.614842698100006</c:v>
                </c:pt>
                <c:pt idx="146" formatCode="0.0">
                  <c:v>76.044936268000001</c:v>
                </c:pt>
                <c:pt idx="147" formatCode="0.0">
                  <c:v>76.004889389100001</c:v>
                </c:pt>
                <c:pt idx="148" formatCode="0.0">
                  <c:v>76.083939134100007</c:v>
                </c:pt>
                <c:pt idx="149" formatCode="0.0">
                  <c:v>76.328999582600005</c:v>
                </c:pt>
                <c:pt idx="150" formatCode="0.0">
                  <c:v>75.303599867399996</c:v>
                </c:pt>
                <c:pt idx="151" formatCode="0.0">
                  <c:v>74.093141195200005</c:v>
                </c:pt>
                <c:pt idx="152" formatCode="0.0">
                  <c:v>76.148380529899995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1-448B-B205-71D90D0C34BB}"/>
            </c:ext>
          </c:extLst>
        </c:ser>
        <c:ser>
          <c:idx val="2"/>
          <c:order val="2"/>
          <c:tx>
            <c:strRef>
              <c:f>'[13007023g06.xlsx]data'!$D$1</c:f>
              <c:strCache>
                <c:ptCount val="1"/>
                <c:pt idx="0">
                  <c:v>odhad pro muže / estimate for 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'[13007023g06.xlsx]data'!$D$2:$D$154</c:f>
              <c:numCache>
                <c:formatCode>General</c:formatCode>
                <c:ptCount val="153"/>
                <c:pt idx="0" formatCode="0.0">
                  <c:v>33.1</c:v>
                </c:pt>
                <c:pt idx="10" formatCode="0.0">
                  <c:v>33.1</c:v>
                </c:pt>
                <c:pt idx="20" formatCode="0.0">
                  <c:v>33.799999999999997</c:v>
                </c:pt>
                <c:pt idx="30" formatCode="0.0">
                  <c:v>39</c:v>
                </c:pt>
                <c:pt idx="40" formatCode="0.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61-448B-B205-71D90D0C34BB}"/>
            </c:ext>
          </c:extLst>
        </c:ser>
        <c:ser>
          <c:idx val="1"/>
          <c:order val="3"/>
          <c:tx>
            <c:strRef>
              <c:f>'[13007023g06.xlsx]data'!$C$1</c:f>
              <c:strCache>
                <c:ptCount val="1"/>
                <c:pt idx="0">
                  <c:v>Naděje dožití žen (do roku 1920 odhad) / Life expectancy at birth for women (before 1920 estimates)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'[13007023g06.xlsx]data'!$C$2:$C$154</c:f>
              <c:numCache>
                <c:formatCode>General</c:formatCode>
                <c:ptCount val="153"/>
                <c:pt idx="50" formatCode="0.0">
                  <c:v>49.777447324999997</c:v>
                </c:pt>
                <c:pt idx="51" formatCode="0.0">
                  <c:v>51.8279599416</c:v>
                </c:pt>
                <c:pt idx="52" formatCode="0.0">
                  <c:v>52.698521752300003</c:v>
                </c:pt>
                <c:pt idx="53" formatCode="0.0">
                  <c:v>55.858837348400002</c:v>
                </c:pt>
                <c:pt idx="54" formatCode="0.0">
                  <c:v>55.839984295500003</c:v>
                </c:pt>
                <c:pt idx="55" formatCode="0.0">
                  <c:v>56.053749089299998</c:v>
                </c:pt>
                <c:pt idx="56" formatCode="0.0">
                  <c:v>55.8563387863</c:v>
                </c:pt>
                <c:pt idx="57" formatCode="0.0">
                  <c:v>55.1079173619</c:v>
                </c:pt>
                <c:pt idx="58" formatCode="0.0">
                  <c:v>56.672186081</c:v>
                </c:pt>
                <c:pt idx="59" formatCode="0.0">
                  <c:v>56.145853614799996</c:v>
                </c:pt>
                <c:pt idx="60" formatCode="0.0">
                  <c:v>57.613608504399998</c:v>
                </c:pt>
                <c:pt idx="61" formatCode="0.0">
                  <c:v>58.279561684400001</c:v>
                </c:pt>
                <c:pt idx="62" formatCode="0.0">
                  <c:v>58.3691750654</c:v>
                </c:pt>
                <c:pt idx="63" formatCode="0.0">
                  <c:v>58.794771274600002</c:v>
                </c:pt>
                <c:pt idx="64" formatCode="0.0">
                  <c:v>59.633464440499999</c:v>
                </c:pt>
                <c:pt idx="65" formatCode="0.0">
                  <c:v>59.790946314400003</c:v>
                </c:pt>
                <c:pt idx="66" formatCode="0.0">
                  <c:v>59.835733454299998</c:v>
                </c:pt>
                <c:pt idx="67" formatCode="0.0">
                  <c:v>60.406748673899997</c:v>
                </c:pt>
                <c:pt idx="68" formatCode="0.0">
                  <c:v>60.447557528399997</c:v>
                </c:pt>
                <c:pt idx="69" formatCode="0.0">
                  <c:v>60.187426146999996</c:v>
                </c:pt>
                <c:pt idx="70" formatCode="0.0">
                  <c:v>60.768132195200003</c:v>
                </c:pt>
                <c:pt idx="71" formatCode="0.0">
                  <c:v>60.484267948599999</c:v>
                </c:pt>
                <c:pt idx="72" formatCode="0.0">
                  <c:v>59.826627937799998</c:v>
                </c:pt>
                <c:pt idx="73" formatCode="0.0">
                  <c:v>59.771484465699999</c:v>
                </c:pt>
                <c:pt idx="74" formatCode="0.0">
                  <c:v>60.821036677899997</c:v>
                </c:pt>
                <c:pt idx="75" formatCode="0.0">
                  <c:v>58.636216650100003</c:v>
                </c:pt>
                <c:pt idx="76" formatCode="0.0">
                  <c:v>63.094624111500003</c:v>
                </c:pt>
                <c:pt idx="77" formatCode="0.0">
                  <c:v>64.995414870600001</c:v>
                </c:pt>
                <c:pt idx="78" formatCode="0.0">
                  <c:v>66.155004413100002</c:v>
                </c:pt>
                <c:pt idx="79" formatCode="0.0">
                  <c:v>66.338563755899997</c:v>
                </c:pt>
                <c:pt idx="80" formatCode="0.0">
                  <c:v>66.819586842000007</c:v>
                </c:pt>
                <c:pt idx="81" formatCode="0.0">
                  <c:v>67.743385419700004</c:v>
                </c:pt>
                <c:pt idx="82" formatCode="0.0">
                  <c:v>69.311351374400004</c:v>
                </c:pt>
                <c:pt idx="83" formatCode="0.0">
                  <c:v>70.019284270200004</c:v>
                </c:pt>
                <c:pt idx="84" formatCode="0.0">
                  <c:v>70.674527190000006</c:v>
                </c:pt>
                <c:pt idx="85" formatCode="0.0">
                  <c:v>71.670855928400002</c:v>
                </c:pt>
                <c:pt idx="86" formatCode="0.0">
                  <c:v>72.098195104599995</c:v>
                </c:pt>
                <c:pt idx="87" formatCode="0.0">
                  <c:v>71.824216299499994</c:v>
                </c:pt>
                <c:pt idx="88" formatCode="0.0">
                  <c:v>72.7460617136</c:v>
                </c:pt>
                <c:pt idx="89" formatCode="0.0">
                  <c:v>72.862534463499998</c:v>
                </c:pt>
                <c:pt idx="90" formatCode="0.0">
                  <c:v>73.478061733800004</c:v>
                </c:pt>
                <c:pt idx="91" formatCode="0.0">
                  <c:v>73.589748371699997</c:v>
                </c:pt>
                <c:pt idx="92" formatCode="0.0">
                  <c:v>72.913132552600004</c:v>
                </c:pt>
                <c:pt idx="93" formatCode="0.0">
                  <c:v>73.535890677500007</c:v>
                </c:pt>
                <c:pt idx="94" formatCode="0.0">
                  <c:v>73.708451541900004</c:v>
                </c:pt>
                <c:pt idx="95" formatCode="0.0">
                  <c:v>73.4586450619</c:v>
                </c:pt>
                <c:pt idx="96" formatCode="0.0">
                  <c:v>73.824035146100002</c:v>
                </c:pt>
                <c:pt idx="97" formatCode="0.0">
                  <c:v>73.743618695099997</c:v>
                </c:pt>
                <c:pt idx="98" formatCode="0.0">
                  <c:v>73.475957214299996</c:v>
                </c:pt>
                <c:pt idx="99" formatCode="0.0">
                  <c:v>73.144483986200001</c:v>
                </c:pt>
                <c:pt idx="100" formatCode="0.0">
                  <c:v>73.026896588</c:v>
                </c:pt>
                <c:pt idx="101" formatCode="0.0">
                  <c:v>73.392925364199996</c:v>
                </c:pt>
                <c:pt idx="102" formatCode="0.0">
                  <c:v>73.706551062599999</c:v>
                </c:pt>
                <c:pt idx="103" formatCode="0.0">
                  <c:v>73.694449617900005</c:v>
                </c:pt>
                <c:pt idx="104" formatCode="0.0">
                  <c:v>73.610014095699995</c:v>
                </c:pt>
                <c:pt idx="105" formatCode="0.0">
                  <c:v>74.046873680800005</c:v>
                </c:pt>
                <c:pt idx="106" formatCode="0.0">
                  <c:v>74.240551925199995</c:v>
                </c:pt>
                <c:pt idx="107" formatCode="0.0">
                  <c:v>74.256146561799994</c:v>
                </c:pt>
                <c:pt idx="108" formatCode="0.0">
                  <c:v>74.321567420199997</c:v>
                </c:pt>
                <c:pt idx="109" formatCode="0.0">
                  <c:v>74.408581305499993</c:v>
                </c:pt>
                <c:pt idx="110" formatCode="0.0">
                  <c:v>73.980666549299997</c:v>
                </c:pt>
                <c:pt idx="111" formatCode="0.0">
                  <c:v>74.406051744099997</c:v>
                </c:pt>
                <c:pt idx="112" formatCode="0.0">
                  <c:v>74.488611554399995</c:v>
                </c:pt>
                <c:pt idx="113" formatCode="0.0">
                  <c:v>74.319089230499998</c:v>
                </c:pt>
                <c:pt idx="114" formatCode="0.0">
                  <c:v>74.516883198599999</c:v>
                </c:pt>
                <c:pt idx="115" formatCode="0.0">
                  <c:v>74.785049091000005</c:v>
                </c:pt>
                <c:pt idx="116" formatCode="0.0">
                  <c:v>74.688109784800005</c:v>
                </c:pt>
                <c:pt idx="117" formatCode="0.0">
                  <c:v>75.208830000299997</c:v>
                </c:pt>
                <c:pt idx="118" formatCode="0.0">
                  <c:v>75.369913674599999</c:v>
                </c:pt>
                <c:pt idx="119" formatCode="0.0">
                  <c:v>75.462965058799995</c:v>
                </c:pt>
                <c:pt idx="120" formatCode="0.0">
                  <c:v>75.428697060399998</c:v>
                </c:pt>
                <c:pt idx="121" formatCode="0.0">
                  <c:v>75.754316869999997</c:v>
                </c:pt>
                <c:pt idx="122" formatCode="0.0">
                  <c:v>76.216390687399993</c:v>
                </c:pt>
                <c:pt idx="123" formatCode="0.0">
                  <c:v>76.459110956499998</c:v>
                </c:pt>
                <c:pt idx="124" formatCode="0.0">
                  <c:v>76.670479424500002</c:v>
                </c:pt>
                <c:pt idx="125" formatCode="0.0">
                  <c:v>76.687495581500002</c:v>
                </c:pt>
                <c:pt idx="126" formatCode="0.0">
                  <c:v>77.364186802500001</c:v>
                </c:pt>
                <c:pt idx="127" formatCode="0.0">
                  <c:v>77.476012468899995</c:v>
                </c:pt>
                <c:pt idx="128" formatCode="0.0">
                  <c:v>78.025225494200001</c:v>
                </c:pt>
                <c:pt idx="129" formatCode="0.0">
                  <c:v>78.137097252700002</c:v>
                </c:pt>
                <c:pt idx="130" formatCode="0.0">
                  <c:v>78.389820665900004</c:v>
                </c:pt>
                <c:pt idx="131" formatCode="0.0">
                  <c:v>78.514924652299996</c:v>
                </c:pt>
                <c:pt idx="132" formatCode="0.0">
                  <c:v>78.6968520681</c:v>
                </c:pt>
                <c:pt idx="133" formatCode="0.0">
                  <c:v>78.642971472599996</c:v>
                </c:pt>
                <c:pt idx="134" formatCode="0.0">
                  <c:v>79.204215188899994</c:v>
                </c:pt>
                <c:pt idx="135" formatCode="0.0">
                  <c:v>79.343989580200002</c:v>
                </c:pt>
                <c:pt idx="136" formatCode="0.0">
                  <c:v>79.850111007600006</c:v>
                </c:pt>
                <c:pt idx="137" formatCode="0.0">
                  <c:v>80.055446497800006</c:v>
                </c:pt>
                <c:pt idx="138" formatCode="0.0">
                  <c:v>80.294348257300001</c:v>
                </c:pt>
                <c:pt idx="139" formatCode="0.0">
                  <c:v>80.302574822300002</c:v>
                </c:pt>
                <c:pt idx="140" formatCode="0.0">
                  <c:v>80.631133235999997</c:v>
                </c:pt>
                <c:pt idx="141" formatCode="0.0">
                  <c:v>80.833222921800001</c:v>
                </c:pt>
                <c:pt idx="142" formatCode="0.0">
                  <c:v>80.993964900199998</c:v>
                </c:pt>
                <c:pt idx="143" formatCode="0.0">
                  <c:v>81.157395666699998</c:v>
                </c:pt>
                <c:pt idx="144" formatCode="0.0">
                  <c:v>81.728842090599997</c:v>
                </c:pt>
                <c:pt idx="145" formatCode="0.0">
                  <c:v>81.453555799900002</c:v>
                </c:pt>
                <c:pt idx="146" formatCode="0.0">
                  <c:v>81.826087083800005</c:v>
                </c:pt>
                <c:pt idx="147" formatCode="0.0">
                  <c:v>81.845127394599999</c:v>
                </c:pt>
                <c:pt idx="148" formatCode="0.0">
                  <c:v>81.891750582</c:v>
                </c:pt>
                <c:pt idx="149" formatCode="0.0">
                  <c:v>82.101481838400005</c:v>
                </c:pt>
                <c:pt idx="150" formatCode="0.0">
                  <c:v>81.376889556699993</c:v>
                </c:pt>
                <c:pt idx="151" formatCode="0.0">
                  <c:v>80.508514062700002</c:v>
                </c:pt>
                <c:pt idx="152" formatCode="0.0">
                  <c:v>82.014278787199999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61-448B-B205-71D90D0C34BB}"/>
            </c:ext>
          </c:extLst>
        </c:ser>
        <c:ser>
          <c:idx val="3"/>
          <c:order val="4"/>
          <c:tx>
            <c:strRef>
              <c:f>'[13007023g06.xlsx]data'!$E$1</c:f>
              <c:strCache>
                <c:ptCount val="1"/>
                <c:pt idx="0">
                  <c:v>odhad pro ženy / estimate for women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'[13007023g06.xlsx]data'!$E$2:$E$151</c:f>
              <c:numCache>
                <c:formatCode>General</c:formatCode>
                <c:ptCount val="150"/>
                <c:pt idx="0" formatCode="0.0">
                  <c:v>37.799999999999997</c:v>
                </c:pt>
                <c:pt idx="10" formatCode="0.0">
                  <c:v>36.4</c:v>
                </c:pt>
                <c:pt idx="20" formatCode="0.0">
                  <c:v>36.5</c:v>
                </c:pt>
                <c:pt idx="30" formatCode="0.0">
                  <c:v>41.9</c:v>
                </c:pt>
                <c:pt idx="40" formatCode="0.0">
                  <c:v>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61-448B-B205-71D90D0C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06048"/>
        <c:axId val="53903744"/>
      </c:lineChart>
      <c:catAx>
        <c:axId val="533187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541763965248373"/>
              <c:y val="0.93706285083043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876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38769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Kojenecká úmrtnost (‰)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Infant mortality rate (‰)</a:t>
                </a:r>
              </a:p>
            </c:rich>
          </c:tx>
          <c:layout>
            <c:manualLayout>
              <c:xMode val="edge"/>
              <c:yMode val="edge"/>
              <c:x val="1.5326989235834572E-2"/>
              <c:y val="0.2719802357494872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318784"/>
        <c:crosses val="autoZero"/>
        <c:crossBetween val="midCat"/>
        <c:majorUnit val="50"/>
      </c:valAx>
      <c:valAx>
        <c:axId val="53903744"/>
        <c:scaling>
          <c:orientation val="minMax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Naděje dožití</a:t>
                </a:r>
                <a:r>
                  <a:rPr lang="cs-CZ" sz="1000"/>
                  <a:t> (roky)</a:t>
                </a:r>
                <a:r>
                  <a:rPr lang="en-US" sz="1000"/>
                  <a:t> / </a:t>
                </a:r>
                <a:r>
                  <a:rPr lang="en-US" sz="1000" i="1"/>
                  <a:t>Life expectancy</a:t>
                </a:r>
                <a:r>
                  <a:rPr lang="cs-CZ" sz="1000" i="1"/>
                  <a:t> (years)</a:t>
                </a:r>
                <a:endParaRPr lang="en-US" sz="1000" i="1"/>
              </a:p>
            </c:rich>
          </c:tx>
          <c:layout>
            <c:manualLayout>
              <c:xMode val="edge"/>
              <c:yMode val="edge"/>
              <c:x val="0.94513215045199639"/>
              <c:y val="0.303198319522661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3906048"/>
        <c:crosses val="max"/>
        <c:crossBetween val="between"/>
      </c:valAx>
      <c:catAx>
        <c:axId val="5390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03744"/>
        <c:crosses val="autoZero"/>
        <c:auto val="1"/>
        <c:lblAlgn val="ctr"/>
        <c:lblOffset val="100"/>
        <c:noMultiLvlLbl val="0"/>
      </c:catAx>
      <c:spPr>
        <a:noFill/>
        <a:ln w="3175">
          <a:solidFill>
            <a:srgbClr val="000000"/>
          </a:solidFill>
          <a:prstDash val="solid"/>
        </a:ln>
      </c:spPr>
    </c:plotArea>
    <c:legend>
      <c:legendPos val="t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049586867335016"/>
          <c:y val="0.11760396997683609"/>
          <c:w val="0.65561118728772039"/>
          <c:h val="8.521509036492787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Sňatky a rozvody,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Marriages and divorces, 1785–2022</a:t>
            </a:r>
          </a:p>
        </c:rich>
      </c:tx>
      <c:layout>
        <c:manualLayout>
          <c:xMode val="edge"/>
          <c:yMode val="edge"/>
          <c:x val="0.38219175157849788"/>
          <c:y val="2.1208208221108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665489806474918E-2"/>
          <c:y val="0.15991580430514923"/>
          <c:w val="0.89398131802867709"/>
          <c:h val="0.73183654007242549"/>
        </c:manualLayout>
      </c:layout>
      <c:lineChart>
        <c:grouping val="standard"/>
        <c:varyColors val="0"/>
        <c:ser>
          <c:idx val="1"/>
          <c:order val="0"/>
          <c:tx>
            <c:strRef>
              <c:f>'[13007023g07.xlsx]data'!$B$1</c:f>
              <c:strCache>
                <c:ptCount val="1"/>
                <c:pt idx="0">
                  <c:v>Sňatky / Marriages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'[13007023g07.xlsx]data'!$A$2:$A$239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'[13007023g07.xlsx]data'!$B$2:$B$239</c:f>
              <c:numCache>
                <c:formatCode>#,##0</c:formatCode>
                <c:ptCount val="238"/>
                <c:pt idx="0">
                  <c:v>38345</c:v>
                </c:pt>
                <c:pt idx="1">
                  <c:v>41726</c:v>
                </c:pt>
                <c:pt idx="2">
                  <c:v>41426</c:v>
                </c:pt>
                <c:pt idx="3">
                  <c:v>28692</c:v>
                </c:pt>
                <c:pt idx="4">
                  <c:v>36372</c:v>
                </c:pt>
                <c:pt idx="5">
                  <c:v>35702</c:v>
                </c:pt>
                <c:pt idx="6">
                  <c:v>34601</c:v>
                </c:pt>
                <c:pt idx="7">
                  <c:v>39979</c:v>
                </c:pt>
                <c:pt idx="8">
                  <c:v>39282</c:v>
                </c:pt>
                <c:pt idx="9">
                  <c:v>38665</c:v>
                </c:pt>
                <c:pt idx="10">
                  <c:v>35181</c:v>
                </c:pt>
                <c:pt idx="11">
                  <c:v>34893</c:v>
                </c:pt>
                <c:pt idx="12">
                  <c:v>38108</c:v>
                </c:pt>
                <c:pt idx="13">
                  <c:v>37528</c:v>
                </c:pt>
                <c:pt idx="14">
                  <c:v>37118</c:v>
                </c:pt>
                <c:pt idx="15">
                  <c:v>35414</c:v>
                </c:pt>
                <c:pt idx="16">
                  <c:v>36270</c:v>
                </c:pt>
                <c:pt idx="17">
                  <c:v>43448</c:v>
                </c:pt>
                <c:pt idx="18">
                  <c:v>43102</c:v>
                </c:pt>
                <c:pt idx="19">
                  <c:v>42815</c:v>
                </c:pt>
                <c:pt idx="20">
                  <c:v>38833</c:v>
                </c:pt>
                <c:pt idx="21">
                  <c:v>42445</c:v>
                </c:pt>
                <c:pt idx="22">
                  <c:v>46448</c:v>
                </c:pt>
                <c:pt idx="23">
                  <c:v>43727</c:v>
                </c:pt>
                <c:pt idx="24">
                  <c:v>33567</c:v>
                </c:pt>
                <c:pt idx="25">
                  <c:v>45739</c:v>
                </c:pt>
                <c:pt idx="26">
                  <c:v>49957</c:v>
                </c:pt>
                <c:pt idx="27">
                  <c:v>39378</c:v>
                </c:pt>
                <c:pt idx="28">
                  <c:v>33906</c:v>
                </c:pt>
                <c:pt idx="29">
                  <c:v>31803</c:v>
                </c:pt>
                <c:pt idx="30">
                  <c:v>33795</c:v>
                </c:pt>
                <c:pt idx="31">
                  <c:v>39849</c:v>
                </c:pt>
                <c:pt idx="32">
                  <c:v>40820</c:v>
                </c:pt>
                <c:pt idx="33">
                  <c:v>42256</c:v>
                </c:pt>
                <c:pt idx="34">
                  <c:v>45718</c:v>
                </c:pt>
                <c:pt idx="35">
                  <c:v>49216</c:v>
                </c:pt>
                <c:pt idx="36">
                  <c:v>41884</c:v>
                </c:pt>
                <c:pt idx="37">
                  <c:v>41489</c:v>
                </c:pt>
                <c:pt idx="38">
                  <c:v>38543</c:v>
                </c:pt>
                <c:pt idx="39">
                  <c:v>41730</c:v>
                </c:pt>
                <c:pt idx="40">
                  <c:v>45471</c:v>
                </c:pt>
                <c:pt idx="41">
                  <c:v>48254</c:v>
                </c:pt>
                <c:pt idx="42">
                  <c:v>50902</c:v>
                </c:pt>
                <c:pt idx="43">
                  <c:v>50062</c:v>
                </c:pt>
                <c:pt idx="44">
                  <c:v>48285</c:v>
                </c:pt>
                <c:pt idx="45">
                  <c:v>47542</c:v>
                </c:pt>
                <c:pt idx="46">
                  <c:v>43304</c:v>
                </c:pt>
                <c:pt idx="47">
                  <c:v>51538</c:v>
                </c:pt>
                <c:pt idx="48">
                  <c:v>50429</c:v>
                </c:pt>
                <c:pt idx="49">
                  <c:v>48436</c:v>
                </c:pt>
                <c:pt idx="50">
                  <c:v>49953</c:v>
                </c:pt>
                <c:pt idx="51">
                  <c:v>49748</c:v>
                </c:pt>
                <c:pt idx="52">
                  <c:v>53328</c:v>
                </c:pt>
                <c:pt idx="53">
                  <c:v>49392</c:v>
                </c:pt>
                <c:pt idx="54">
                  <c:v>48517</c:v>
                </c:pt>
                <c:pt idx="55">
                  <c:v>51987</c:v>
                </c:pt>
                <c:pt idx="56">
                  <c:v>54907</c:v>
                </c:pt>
                <c:pt idx="57">
                  <c:v>56077</c:v>
                </c:pt>
                <c:pt idx="58">
                  <c:v>53786</c:v>
                </c:pt>
                <c:pt idx="59">
                  <c:v>54204</c:v>
                </c:pt>
                <c:pt idx="60">
                  <c:v>52286</c:v>
                </c:pt>
                <c:pt idx="61">
                  <c:v>56649</c:v>
                </c:pt>
                <c:pt idx="62">
                  <c:v>51738</c:v>
                </c:pt>
                <c:pt idx="63">
                  <c:v>55285</c:v>
                </c:pt>
                <c:pt idx="64">
                  <c:v>62712</c:v>
                </c:pt>
                <c:pt idx="65">
                  <c:v>70359</c:v>
                </c:pt>
                <c:pt idx="66">
                  <c:v>65573</c:v>
                </c:pt>
                <c:pt idx="67">
                  <c:v>54138</c:v>
                </c:pt>
                <c:pt idx="68">
                  <c:v>54649</c:v>
                </c:pt>
                <c:pt idx="69">
                  <c:v>47246</c:v>
                </c:pt>
                <c:pt idx="70">
                  <c:v>41914</c:v>
                </c:pt>
                <c:pt idx="71">
                  <c:v>55124</c:v>
                </c:pt>
                <c:pt idx="72">
                  <c:v>58930</c:v>
                </c:pt>
                <c:pt idx="73">
                  <c:v>62010</c:v>
                </c:pt>
                <c:pt idx="74">
                  <c:v>49144</c:v>
                </c:pt>
                <c:pt idx="75">
                  <c:v>62497</c:v>
                </c:pt>
                <c:pt idx="76">
                  <c:v>56775</c:v>
                </c:pt>
                <c:pt idx="77">
                  <c:v>65733</c:v>
                </c:pt>
                <c:pt idx="78">
                  <c:v>65106</c:v>
                </c:pt>
                <c:pt idx="79">
                  <c:v>61644</c:v>
                </c:pt>
                <c:pt idx="80">
                  <c:v>62376</c:v>
                </c:pt>
                <c:pt idx="81">
                  <c:v>48385</c:v>
                </c:pt>
                <c:pt idx="82">
                  <c:v>75568</c:v>
                </c:pt>
                <c:pt idx="83">
                  <c:v>71873</c:v>
                </c:pt>
                <c:pt idx="84">
                  <c:v>79149</c:v>
                </c:pt>
                <c:pt idx="85">
                  <c:v>74807</c:v>
                </c:pt>
                <c:pt idx="86">
                  <c:v>75147</c:v>
                </c:pt>
                <c:pt idx="87">
                  <c:v>74594</c:v>
                </c:pt>
                <c:pt idx="88">
                  <c:v>74648</c:v>
                </c:pt>
                <c:pt idx="89">
                  <c:v>68931</c:v>
                </c:pt>
                <c:pt idx="90">
                  <c:v>66360</c:v>
                </c:pt>
                <c:pt idx="91">
                  <c:v>65274</c:v>
                </c:pt>
                <c:pt idx="92">
                  <c:v>61338</c:v>
                </c:pt>
                <c:pt idx="93">
                  <c:v>62417</c:v>
                </c:pt>
                <c:pt idx="94">
                  <c:v>63356</c:v>
                </c:pt>
                <c:pt idx="95">
                  <c:v>63411</c:v>
                </c:pt>
                <c:pt idx="96">
                  <c:v>65717</c:v>
                </c:pt>
                <c:pt idx="97">
                  <c:v>67965</c:v>
                </c:pt>
                <c:pt idx="98">
                  <c:v>66720</c:v>
                </c:pt>
                <c:pt idx="99">
                  <c:v>68540</c:v>
                </c:pt>
                <c:pt idx="100">
                  <c:v>66705</c:v>
                </c:pt>
                <c:pt idx="101">
                  <c:v>65391</c:v>
                </c:pt>
                <c:pt idx="102">
                  <c:v>64604</c:v>
                </c:pt>
                <c:pt idx="103">
                  <c:v>65695</c:v>
                </c:pt>
                <c:pt idx="104">
                  <c:v>62922</c:v>
                </c:pt>
                <c:pt idx="105">
                  <c:v>63549</c:v>
                </c:pt>
                <c:pt idx="106">
                  <c:v>65815</c:v>
                </c:pt>
                <c:pt idx="107">
                  <c:v>66960</c:v>
                </c:pt>
                <c:pt idx="108">
                  <c:v>70267</c:v>
                </c:pt>
                <c:pt idx="109">
                  <c:v>71664</c:v>
                </c:pt>
                <c:pt idx="110">
                  <c:v>73950</c:v>
                </c:pt>
                <c:pt idx="111">
                  <c:v>74633</c:v>
                </c:pt>
                <c:pt idx="112">
                  <c:v>74124</c:v>
                </c:pt>
                <c:pt idx="113">
                  <c:v>75346</c:v>
                </c:pt>
                <c:pt idx="114">
                  <c:v>76990</c:v>
                </c:pt>
                <c:pt idx="115">
                  <c:v>76383</c:v>
                </c:pt>
                <c:pt idx="116">
                  <c:v>76860</c:v>
                </c:pt>
                <c:pt idx="117">
                  <c:v>74451</c:v>
                </c:pt>
                <c:pt idx="118">
                  <c:v>73083</c:v>
                </c:pt>
                <c:pt idx="119">
                  <c:v>73787</c:v>
                </c:pt>
                <c:pt idx="120">
                  <c:v>72835</c:v>
                </c:pt>
                <c:pt idx="121">
                  <c:v>77191</c:v>
                </c:pt>
                <c:pt idx="122">
                  <c:v>75850</c:v>
                </c:pt>
                <c:pt idx="123">
                  <c:v>76546</c:v>
                </c:pt>
                <c:pt idx="124">
                  <c:v>73984</c:v>
                </c:pt>
                <c:pt idx="125">
                  <c:v>75921</c:v>
                </c:pt>
                <c:pt idx="126">
                  <c:v>77033</c:v>
                </c:pt>
                <c:pt idx="127">
                  <c:v>75791</c:v>
                </c:pt>
                <c:pt idx="128">
                  <c:v>72010</c:v>
                </c:pt>
                <c:pt idx="129">
                  <c:v>60604</c:v>
                </c:pt>
                <c:pt idx="130">
                  <c:v>38610</c:v>
                </c:pt>
                <c:pt idx="131">
                  <c:v>34485</c:v>
                </c:pt>
                <c:pt idx="132">
                  <c:v>39639</c:v>
                </c:pt>
                <c:pt idx="133">
                  <c:v>57731</c:v>
                </c:pt>
                <c:pt idx="134">
                  <c:v>123263</c:v>
                </c:pt>
                <c:pt idx="135">
                  <c:v>135714</c:v>
                </c:pt>
                <c:pt idx="136">
                  <c:v>125417</c:v>
                </c:pt>
                <c:pt idx="137">
                  <c:v>107341</c:v>
                </c:pt>
                <c:pt idx="138">
                  <c:v>98922</c:v>
                </c:pt>
                <c:pt idx="139">
                  <c:v>95786</c:v>
                </c:pt>
                <c:pt idx="140">
                  <c:v>96787</c:v>
                </c:pt>
                <c:pt idx="141">
                  <c:v>96175</c:v>
                </c:pt>
                <c:pt idx="142">
                  <c:v>96294</c:v>
                </c:pt>
                <c:pt idx="143">
                  <c:v>102264</c:v>
                </c:pt>
                <c:pt idx="144">
                  <c:v>104498</c:v>
                </c:pt>
                <c:pt idx="145">
                  <c:v>101158</c:v>
                </c:pt>
                <c:pt idx="146">
                  <c:v>96349</c:v>
                </c:pt>
                <c:pt idx="147">
                  <c:v>95075</c:v>
                </c:pt>
                <c:pt idx="148">
                  <c:v>92433</c:v>
                </c:pt>
                <c:pt idx="149">
                  <c:v>87247</c:v>
                </c:pt>
                <c:pt idx="150">
                  <c:v>85247</c:v>
                </c:pt>
                <c:pt idx="151">
                  <c:v>88486</c:v>
                </c:pt>
                <c:pt idx="152">
                  <c:v>93309</c:v>
                </c:pt>
                <c:pt idx="153">
                  <c:v>90391</c:v>
                </c:pt>
                <c:pt idx="154">
                  <c:v>134582</c:v>
                </c:pt>
                <c:pt idx="155">
                  <c:v>115261</c:v>
                </c:pt>
                <c:pt idx="156">
                  <c:v>95720</c:v>
                </c:pt>
                <c:pt idx="157">
                  <c:v>103008</c:v>
                </c:pt>
                <c:pt idx="158">
                  <c:v>85138</c:v>
                </c:pt>
                <c:pt idx="159">
                  <c:v>74124</c:v>
                </c:pt>
                <c:pt idx="160">
                  <c:v>80133</c:v>
                </c:pt>
                <c:pt idx="161">
                  <c:v>93909</c:v>
                </c:pt>
                <c:pt idx="162">
                  <c:v>97815</c:v>
                </c:pt>
                <c:pt idx="163">
                  <c:v>95844</c:v>
                </c:pt>
                <c:pt idx="164">
                  <c:v>93898</c:v>
                </c:pt>
                <c:pt idx="165">
                  <c:v>95166</c:v>
                </c:pt>
                <c:pt idx="166">
                  <c:v>91333</c:v>
                </c:pt>
                <c:pt idx="167">
                  <c:v>78579</c:v>
                </c:pt>
                <c:pt idx="168">
                  <c:v>70309</c:v>
                </c:pt>
                <c:pt idx="169">
                  <c:v>70720</c:v>
                </c:pt>
                <c:pt idx="170">
                  <c:v>71263</c:v>
                </c:pt>
                <c:pt idx="171">
                  <c:v>80701</c:v>
                </c:pt>
                <c:pt idx="172">
                  <c:v>62760</c:v>
                </c:pt>
                <c:pt idx="173">
                  <c:v>68635</c:v>
                </c:pt>
                <c:pt idx="174">
                  <c:v>71354</c:v>
                </c:pt>
                <c:pt idx="175">
                  <c:v>74173</c:v>
                </c:pt>
                <c:pt idx="176">
                  <c:v>74003</c:v>
                </c:pt>
                <c:pt idx="177">
                  <c:v>77296</c:v>
                </c:pt>
                <c:pt idx="178">
                  <c:v>80118</c:v>
                </c:pt>
                <c:pt idx="179">
                  <c:v>80573</c:v>
                </c:pt>
                <c:pt idx="180">
                  <c:v>81757</c:v>
                </c:pt>
                <c:pt idx="181">
                  <c:v>84807</c:v>
                </c:pt>
                <c:pt idx="182">
                  <c:v>87214</c:v>
                </c:pt>
                <c:pt idx="183">
                  <c:v>89146</c:v>
                </c:pt>
                <c:pt idx="184">
                  <c:v>90408</c:v>
                </c:pt>
                <c:pt idx="185">
                  <c:v>90624</c:v>
                </c:pt>
                <c:pt idx="186">
                  <c:v>91864</c:v>
                </c:pt>
                <c:pt idx="187">
                  <c:v>95337</c:v>
                </c:pt>
                <c:pt idx="188">
                  <c:v>99518</c:v>
                </c:pt>
                <c:pt idx="189">
                  <c:v>98048</c:v>
                </c:pt>
                <c:pt idx="190">
                  <c:v>97373</c:v>
                </c:pt>
                <c:pt idx="191">
                  <c:v>94929</c:v>
                </c:pt>
                <c:pt idx="192">
                  <c:v>93011</c:v>
                </c:pt>
                <c:pt idx="193">
                  <c:v>90338</c:v>
                </c:pt>
                <c:pt idx="194">
                  <c:v>84496</c:v>
                </c:pt>
                <c:pt idx="195">
                  <c:v>78343</c:v>
                </c:pt>
                <c:pt idx="196">
                  <c:v>77453</c:v>
                </c:pt>
                <c:pt idx="197">
                  <c:v>76978</c:v>
                </c:pt>
                <c:pt idx="198">
                  <c:v>80417</c:v>
                </c:pt>
                <c:pt idx="199">
                  <c:v>81714</c:v>
                </c:pt>
                <c:pt idx="200">
                  <c:v>80653</c:v>
                </c:pt>
                <c:pt idx="201">
                  <c:v>81638</c:v>
                </c:pt>
                <c:pt idx="202">
                  <c:v>83773</c:v>
                </c:pt>
                <c:pt idx="203">
                  <c:v>81458</c:v>
                </c:pt>
                <c:pt idx="204">
                  <c:v>81262</c:v>
                </c:pt>
                <c:pt idx="205">
                  <c:v>90953</c:v>
                </c:pt>
                <c:pt idx="206">
                  <c:v>71973</c:v>
                </c:pt>
                <c:pt idx="207">
                  <c:v>74060</c:v>
                </c:pt>
                <c:pt idx="208">
                  <c:v>66033</c:v>
                </c:pt>
                <c:pt idx="209">
                  <c:v>58440</c:v>
                </c:pt>
                <c:pt idx="210">
                  <c:v>54956</c:v>
                </c:pt>
                <c:pt idx="211">
                  <c:v>53896</c:v>
                </c:pt>
                <c:pt idx="212">
                  <c:v>57804</c:v>
                </c:pt>
                <c:pt idx="213">
                  <c:v>55027</c:v>
                </c:pt>
                <c:pt idx="214">
                  <c:v>53523</c:v>
                </c:pt>
                <c:pt idx="215">
                  <c:v>55321</c:v>
                </c:pt>
                <c:pt idx="216">
                  <c:v>52374</c:v>
                </c:pt>
                <c:pt idx="217">
                  <c:v>52732</c:v>
                </c:pt>
                <c:pt idx="218">
                  <c:v>48943</c:v>
                </c:pt>
                <c:pt idx="219">
                  <c:v>51447</c:v>
                </c:pt>
                <c:pt idx="220">
                  <c:v>51829</c:v>
                </c:pt>
                <c:pt idx="221">
                  <c:v>52860</c:v>
                </c:pt>
                <c:pt idx="222">
                  <c:v>57157</c:v>
                </c:pt>
                <c:pt idx="223">
                  <c:v>52457</c:v>
                </c:pt>
                <c:pt idx="224">
                  <c:v>47862</c:v>
                </c:pt>
                <c:pt idx="225">
                  <c:v>46746</c:v>
                </c:pt>
                <c:pt idx="226">
                  <c:v>45137</c:v>
                </c:pt>
                <c:pt idx="227">
                  <c:v>45206</c:v>
                </c:pt>
                <c:pt idx="228">
                  <c:v>43499</c:v>
                </c:pt>
                <c:pt idx="229">
                  <c:v>45575</c:v>
                </c:pt>
                <c:pt idx="230">
                  <c:v>48191</c:v>
                </c:pt>
                <c:pt idx="231">
                  <c:v>50768</c:v>
                </c:pt>
                <c:pt idx="232">
                  <c:v>52567</c:v>
                </c:pt>
                <c:pt idx="233">
                  <c:v>54470</c:v>
                </c:pt>
                <c:pt idx="234">
                  <c:v>54870</c:v>
                </c:pt>
                <c:pt idx="235">
                  <c:v>45415</c:v>
                </c:pt>
                <c:pt idx="236">
                  <c:v>46778</c:v>
                </c:pt>
                <c:pt idx="237">
                  <c:v>54820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9-48A2-889C-99DFD9FF3F8D}"/>
            </c:ext>
          </c:extLst>
        </c:ser>
        <c:ser>
          <c:idx val="2"/>
          <c:order val="1"/>
          <c:tx>
            <c:strRef>
              <c:f>'[13007023g07.xlsx]data'!$C$1</c:f>
              <c:strCache>
                <c:ptCount val="1"/>
                <c:pt idx="0">
                  <c:v>Rozvody / Divorces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'[13007023g07.xlsx]data'!$A$2:$A$239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'[13007023g07.xlsx]data'!$C$2:$C$239</c:f>
              <c:numCache>
                <c:formatCode>General</c:formatCode>
                <c:ptCount val="238"/>
                <c:pt idx="134" formatCode="#,##0">
                  <c:v>2056</c:v>
                </c:pt>
                <c:pt idx="135" formatCode="#,##0">
                  <c:v>3618</c:v>
                </c:pt>
                <c:pt idx="136" formatCode="#,##0">
                  <c:v>4902</c:v>
                </c:pt>
                <c:pt idx="137" formatCode="#,##0">
                  <c:v>5523</c:v>
                </c:pt>
                <c:pt idx="138" formatCode="#,##0">
                  <c:v>4683</c:v>
                </c:pt>
                <c:pt idx="139" formatCode="#,##0">
                  <c:v>4566</c:v>
                </c:pt>
                <c:pt idx="140" formatCode="#,##0">
                  <c:v>4585</c:v>
                </c:pt>
                <c:pt idx="141" formatCode="#,##0">
                  <c:v>4448</c:v>
                </c:pt>
                <c:pt idx="142" formatCode="#,##0">
                  <c:v>4625</c:v>
                </c:pt>
                <c:pt idx="143" formatCode="#,##0">
                  <c:v>4768</c:v>
                </c:pt>
                <c:pt idx="144" formatCode="#,##0">
                  <c:v>4650</c:v>
                </c:pt>
                <c:pt idx="145" formatCode="#,##0">
                  <c:v>4962</c:v>
                </c:pt>
                <c:pt idx="146" formatCode="#,##0">
                  <c:v>5252</c:v>
                </c:pt>
                <c:pt idx="147" formatCode="#,##0">
                  <c:v>5171</c:v>
                </c:pt>
                <c:pt idx="148" formatCode="#,##0">
                  <c:v>5240</c:v>
                </c:pt>
                <c:pt idx="149" formatCode="#,##0">
                  <c:v>6038</c:v>
                </c:pt>
                <c:pt idx="150" formatCode="#,##0">
                  <c:v>6359</c:v>
                </c:pt>
                <c:pt idx="151" formatCode="#,##0">
                  <c:v>7552</c:v>
                </c:pt>
                <c:pt idx="152" formatCode="#,##0">
                  <c:v>7268</c:v>
                </c:pt>
                <c:pt idx="153" formatCode="#,##0">
                  <c:v>6690</c:v>
                </c:pt>
                <c:pt idx="154" formatCode="#,##0">
                  <c:v>7441</c:v>
                </c:pt>
                <c:pt idx="155" formatCode="#,##0">
                  <c:v>7945</c:v>
                </c:pt>
                <c:pt idx="156" formatCode="#,##0">
                  <c:v>7668</c:v>
                </c:pt>
                <c:pt idx="157" formatCode="#,##0">
                  <c:v>7992</c:v>
                </c:pt>
                <c:pt idx="158" formatCode="#,##0">
                  <c:v>8508</c:v>
                </c:pt>
                <c:pt idx="159" formatCode="#,##0">
                  <c:v>9554</c:v>
                </c:pt>
                <c:pt idx="160" formatCode="#,##0">
                  <c:v>9410</c:v>
                </c:pt>
                <c:pt idx="161" formatCode="#,##0">
                  <c:v>11711</c:v>
                </c:pt>
                <c:pt idx="162" formatCode="#,##0">
                  <c:v>10409</c:v>
                </c:pt>
                <c:pt idx="163" formatCode="#,##0">
                  <c:v>10834</c:v>
                </c:pt>
                <c:pt idx="164" formatCode="#,##0">
                  <c:v>10625</c:v>
                </c:pt>
                <c:pt idx="165" formatCode="#,##0">
                  <c:v>11312</c:v>
                </c:pt>
                <c:pt idx="166" formatCode="#,##0">
                  <c:v>10261</c:v>
                </c:pt>
                <c:pt idx="167" formatCode="#,##0">
                  <c:v>11219</c:v>
                </c:pt>
                <c:pt idx="168" formatCode="#,##0">
                  <c:v>9897</c:v>
                </c:pt>
                <c:pt idx="169" formatCode="#,##0">
                  <c:v>9989</c:v>
                </c:pt>
                <c:pt idx="170" formatCode="#,##0">
                  <c:v>12221</c:v>
                </c:pt>
                <c:pt idx="171" formatCode="#,##0">
                  <c:v>12809</c:v>
                </c:pt>
                <c:pt idx="172" formatCode="#,##0">
                  <c:v>12521</c:v>
                </c:pt>
                <c:pt idx="173" formatCode="#,##0">
                  <c:v>13589</c:v>
                </c:pt>
                <c:pt idx="174" formatCode="#,##0">
                  <c:v>13222</c:v>
                </c:pt>
                <c:pt idx="175" formatCode="#,##0">
                  <c:v>12970</c:v>
                </c:pt>
                <c:pt idx="176" formatCode="#,##0">
                  <c:v>13939</c:v>
                </c:pt>
                <c:pt idx="177" formatCode="#,##0">
                  <c:v>14137</c:v>
                </c:pt>
                <c:pt idx="178" formatCode="#,##0">
                  <c:v>14703</c:v>
                </c:pt>
                <c:pt idx="179" formatCode="#,##0">
                  <c:v>14446</c:v>
                </c:pt>
                <c:pt idx="180" formatCode="#,##0">
                  <c:v>16196</c:v>
                </c:pt>
                <c:pt idx="181" formatCode="#,##0">
                  <c:v>17435</c:v>
                </c:pt>
                <c:pt idx="182" formatCode="#,##0">
                  <c:v>17352</c:v>
                </c:pt>
                <c:pt idx="183" formatCode="#,##0">
                  <c:v>18647</c:v>
                </c:pt>
                <c:pt idx="184" formatCode="#,##0">
                  <c:v>20550</c:v>
                </c:pt>
                <c:pt idx="185" formatCode="#,##0">
                  <c:v>21516</c:v>
                </c:pt>
                <c:pt idx="186" formatCode="#,##0">
                  <c:v>23616</c:v>
                </c:pt>
                <c:pt idx="187" formatCode="#,##0">
                  <c:v>22392</c:v>
                </c:pt>
                <c:pt idx="188" formatCode="#,##0">
                  <c:v>25271</c:v>
                </c:pt>
                <c:pt idx="189" formatCode="#,##0">
                  <c:v>24970</c:v>
                </c:pt>
                <c:pt idx="190" formatCode="#,##0">
                  <c:v>26154</c:v>
                </c:pt>
                <c:pt idx="191" formatCode="#,##0">
                  <c:v>25544</c:v>
                </c:pt>
                <c:pt idx="192" formatCode="#,##0">
                  <c:v>25442</c:v>
                </c:pt>
                <c:pt idx="193" formatCode="#,##0">
                  <c:v>27071</c:v>
                </c:pt>
                <c:pt idx="194" formatCode="#,##0">
                  <c:v>26191</c:v>
                </c:pt>
                <c:pt idx="195" formatCode="#,##0">
                  <c:v>27218</c:v>
                </c:pt>
                <c:pt idx="196" formatCode="#,##0">
                  <c:v>27608</c:v>
                </c:pt>
                <c:pt idx="197" formatCode="#,##0">
                  <c:v>27821</c:v>
                </c:pt>
                <c:pt idx="198" formatCode="#,##0">
                  <c:v>29319</c:v>
                </c:pt>
                <c:pt idx="199" formatCode="#,##0">
                  <c:v>30514</c:v>
                </c:pt>
                <c:pt idx="200" formatCode="#,##0">
                  <c:v>30489</c:v>
                </c:pt>
                <c:pt idx="201" formatCode="#,##0">
                  <c:v>29560</c:v>
                </c:pt>
                <c:pt idx="202" formatCode="#,##0">
                  <c:v>31036</c:v>
                </c:pt>
                <c:pt idx="203" formatCode="#,##0">
                  <c:v>30652</c:v>
                </c:pt>
                <c:pt idx="204" formatCode="#,##0">
                  <c:v>31376</c:v>
                </c:pt>
                <c:pt idx="205" formatCode="#,##0">
                  <c:v>32055</c:v>
                </c:pt>
                <c:pt idx="206" formatCode="#,##0">
                  <c:v>29366</c:v>
                </c:pt>
                <c:pt idx="207" formatCode="#,##0">
                  <c:v>28572</c:v>
                </c:pt>
                <c:pt idx="208" formatCode="#,##0">
                  <c:v>30227</c:v>
                </c:pt>
                <c:pt idx="209" formatCode="#,##0">
                  <c:v>30939</c:v>
                </c:pt>
                <c:pt idx="210" formatCode="#,##0">
                  <c:v>31135</c:v>
                </c:pt>
                <c:pt idx="211" formatCode="#,##0">
                  <c:v>33113</c:v>
                </c:pt>
                <c:pt idx="212" formatCode="#,##0">
                  <c:v>32465</c:v>
                </c:pt>
                <c:pt idx="213" formatCode="#,##0">
                  <c:v>32363</c:v>
                </c:pt>
                <c:pt idx="214" formatCode="#,##0">
                  <c:v>23657</c:v>
                </c:pt>
                <c:pt idx="215" formatCode="#,##0">
                  <c:v>29704</c:v>
                </c:pt>
                <c:pt idx="216" formatCode="#,##0">
                  <c:v>31586</c:v>
                </c:pt>
                <c:pt idx="217" formatCode="#,##0">
                  <c:v>31758</c:v>
                </c:pt>
                <c:pt idx="218" formatCode="#,##0">
                  <c:v>32824</c:v>
                </c:pt>
                <c:pt idx="219" formatCode="#,##0">
                  <c:v>33060</c:v>
                </c:pt>
                <c:pt idx="220" formatCode="#,##0">
                  <c:v>31288</c:v>
                </c:pt>
                <c:pt idx="221" formatCode="#,##0">
                  <c:v>31415</c:v>
                </c:pt>
                <c:pt idx="222" formatCode="#,##0">
                  <c:v>31129</c:v>
                </c:pt>
                <c:pt idx="223" formatCode="#,##0">
                  <c:v>31300</c:v>
                </c:pt>
                <c:pt idx="224" formatCode="#,##0">
                  <c:v>29133</c:v>
                </c:pt>
                <c:pt idx="225" formatCode="#,##0">
                  <c:v>30783</c:v>
                </c:pt>
                <c:pt idx="226" formatCode="#,##0">
                  <c:v>28113</c:v>
                </c:pt>
                <c:pt idx="227" formatCode="#,##0">
                  <c:v>26402</c:v>
                </c:pt>
                <c:pt idx="228" formatCode="#,##0">
                  <c:v>27895</c:v>
                </c:pt>
                <c:pt idx="229" formatCode="#,##0">
                  <c:v>26764</c:v>
                </c:pt>
                <c:pt idx="230" formatCode="#,##0">
                  <c:v>26083</c:v>
                </c:pt>
                <c:pt idx="231" formatCode="#,##0">
                  <c:v>24996</c:v>
                </c:pt>
                <c:pt idx="232" formatCode="#,##0">
                  <c:v>25755</c:v>
                </c:pt>
                <c:pt idx="233" formatCode="#,##0">
                  <c:v>24313</c:v>
                </c:pt>
                <c:pt idx="234" formatCode="#,##0">
                  <c:v>24141</c:v>
                </c:pt>
                <c:pt idx="235" formatCode="#,##0">
                  <c:v>21734</c:v>
                </c:pt>
                <c:pt idx="236" formatCode="#,##0">
                  <c:v>21107</c:v>
                </c:pt>
                <c:pt idx="237" formatCode="#,##0">
                  <c:v>19846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89-48A2-889C-99DFD9FF3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37504"/>
        <c:axId val="55314688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827085740192986"/>
              <c:y val="0.93971742893840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314688"/>
        <c:scaling>
          <c:orientation val="minMax"/>
          <c:max val="14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94194225289E-2"/>
                <c:y val="0.1250003633055573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6180136242093827"/>
          <c:y val="0.10672130795434531"/>
          <c:w val="0.49030064672572865"/>
          <c:h val="3.480529745565764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Sňatečnost svobodných, 1961–2022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First marriage indicators,  1961–2022</a:t>
            </a:r>
          </a:p>
        </c:rich>
      </c:tx>
      <c:layout>
        <c:manualLayout>
          <c:xMode val="edge"/>
          <c:yMode val="edge"/>
          <c:x val="0.32359213366285022"/>
          <c:y val="2.75706223746538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478512744041268E-2"/>
          <c:y val="0.19570403699537559"/>
          <c:w val="0.83527927755334208"/>
          <c:h val="0.7131525226013415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'[13007023g08.xlsx]data'!$C$1</c:f>
              <c:strCache>
                <c:ptCount val="1"/>
                <c:pt idx="0">
                  <c:v>Tabulková prvosňatečnost žen / Total first marriage rate of women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'[13007023g08.xlsx]data'!$C$2:$C$63</c:f>
              <c:numCache>
                <c:formatCode>0.0</c:formatCode>
                <c:ptCount val="62"/>
                <c:pt idx="0">
                  <c:v>97.640284354776654</c:v>
                </c:pt>
                <c:pt idx="1">
                  <c:v>97.512226071718004</c:v>
                </c:pt>
                <c:pt idx="2">
                  <c:v>97.377753831346382</c:v>
                </c:pt>
                <c:pt idx="3">
                  <c:v>97.111400422759203</c:v>
                </c:pt>
                <c:pt idx="4">
                  <c:v>96.423736389381602</c:v>
                </c:pt>
                <c:pt idx="5">
                  <c:v>95.914436442314766</c:v>
                </c:pt>
                <c:pt idx="6">
                  <c:v>95.896996445105984</c:v>
                </c:pt>
                <c:pt idx="7">
                  <c:v>95.596886551926161</c:v>
                </c:pt>
                <c:pt idx="8">
                  <c:v>95.319514517844439</c:v>
                </c:pt>
                <c:pt idx="9">
                  <c:v>95.85</c:v>
                </c:pt>
                <c:pt idx="10">
                  <c:v>96.497151595091609</c:v>
                </c:pt>
                <c:pt idx="11">
                  <c:v>97.076660116972946</c:v>
                </c:pt>
                <c:pt idx="12">
                  <c:v>97.53137687160519</c:v>
                </c:pt>
                <c:pt idx="13">
                  <c:v>97.594545297186983</c:v>
                </c:pt>
                <c:pt idx="14">
                  <c:v>97.683734450558831</c:v>
                </c:pt>
                <c:pt idx="15">
                  <c:v>97.749373184552425</c:v>
                </c:pt>
                <c:pt idx="16">
                  <c:v>97.843076628817528</c:v>
                </c:pt>
                <c:pt idx="17">
                  <c:v>98.02872855710433</c:v>
                </c:pt>
                <c:pt idx="18">
                  <c:v>97.716465414612969</c:v>
                </c:pt>
                <c:pt idx="19">
                  <c:v>96.885324982506717</c:v>
                </c:pt>
                <c:pt idx="20">
                  <c:v>96.275839417600139</c:v>
                </c:pt>
                <c:pt idx="21">
                  <c:v>95.72029924728318</c:v>
                </c:pt>
                <c:pt idx="22">
                  <c:v>96.078227343013936</c:v>
                </c:pt>
                <c:pt idx="23">
                  <c:v>95.992458184674675</c:v>
                </c:pt>
                <c:pt idx="24">
                  <c:v>95.937886508904597</c:v>
                </c:pt>
                <c:pt idx="25">
                  <c:v>95.847392376945891</c:v>
                </c:pt>
                <c:pt idx="26">
                  <c:v>96.040041599521018</c:v>
                </c:pt>
                <c:pt idx="27">
                  <c:v>95.571082870026132</c:v>
                </c:pt>
                <c:pt idx="28">
                  <c:v>95.3</c:v>
                </c:pt>
                <c:pt idx="29">
                  <c:v>96.18</c:v>
                </c:pt>
                <c:pt idx="30">
                  <c:v>91.229112204630383</c:v>
                </c:pt>
                <c:pt idx="31">
                  <c:v>91.530396720790364</c:v>
                </c:pt>
                <c:pt idx="32">
                  <c:v>87.694968478977088</c:v>
                </c:pt>
                <c:pt idx="33">
                  <c:v>82.559832701035262</c:v>
                </c:pt>
                <c:pt idx="34">
                  <c:v>79.940132422218795</c:v>
                </c:pt>
                <c:pt idx="35">
                  <c:v>77.101508939196563</c:v>
                </c:pt>
                <c:pt idx="36">
                  <c:v>78.65693906136579</c:v>
                </c:pt>
                <c:pt idx="37">
                  <c:v>75.744837038757368</c:v>
                </c:pt>
                <c:pt idx="38">
                  <c:v>74.143613703759968</c:v>
                </c:pt>
                <c:pt idx="39">
                  <c:v>74.419244922588248</c:v>
                </c:pt>
                <c:pt idx="40">
                  <c:v>72.516306435737562</c:v>
                </c:pt>
                <c:pt idx="41">
                  <c:v>72.416720433841121</c:v>
                </c:pt>
                <c:pt idx="42">
                  <c:v>68.669719687410975</c:v>
                </c:pt>
                <c:pt idx="43">
                  <c:v>69.809050161954985</c:v>
                </c:pt>
                <c:pt idx="44">
                  <c:v>69.147602496579822</c:v>
                </c:pt>
                <c:pt idx="45">
                  <c:v>69.713557507322676</c:v>
                </c:pt>
                <c:pt idx="46">
                  <c:v>71.112459024907508</c:v>
                </c:pt>
                <c:pt idx="47">
                  <c:v>66.086165028005837</c:v>
                </c:pt>
                <c:pt idx="48">
                  <c:v>62.73648317511347</c:v>
                </c:pt>
                <c:pt idx="49">
                  <c:v>61.611932394478181</c:v>
                </c:pt>
                <c:pt idx="50">
                  <c:v>61.02070262545935</c:v>
                </c:pt>
                <c:pt idx="51">
                  <c:v>60.614050432360415</c:v>
                </c:pt>
                <c:pt idx="52">
                  <c:v>59.011083213603818</c:v>
                </c:pt>
                <c:pt idx="53">
                  <c:v>60.775742909593426</c:v>
                </c:pt>
                <c:pt idx="54">
                  <c:v>62.357003599475455</c:v>
                </c:pt>
                <c:pt idx="55">
                  <c:v>64.297559994447937</c:v>
                </c:pt>
                <c:pt idx="56">
                  <c:v>65.445104914208599</c:v>
                </c:pt>
                <c:pt idx="57">
                  <c:v>66.871434948675699</c:v>
                </c:pt>
                <c:pt idx="58">
                  <c:v>67.547760955194406</c:v>
                </c:pt>
                <c:pt idx="59">
                  <c:v>60.813727548672219</c:v>
                </c:pt>
                <c:pt idx="60">
                  <c:v>63.713554383792967</c:v>
                </c:pt>
                <c:pt idx="61">
                  <c:v>70.219967167836302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5-4B69-841E-A4999004FEAE}"/>
            </c:ext>
          </c:extLst>
        </c:ser>
        <c:ser>
          <c:idx val="0"/>
          <c:order val="3"/>
          <c:tx>
            <c:strRef>
              <c:f>'[13007023g08.xlsx]data'!$B$1</c:f>
              <c:strCache>
                <c:ptCount val="1"/>
                <c:pt idx="0">
                  <c:v>Tabulková prvosňatečnost mužů / Total first marriage rate of men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'[13007023g08.xlsx]data'!$B$2:$B$63</c:f>
              <c:numCache>
                <c:formatCode>0.0</c:formatCode>
                <c:ptCount val="62"/>
                <c:pt idx="0">
                  <c:v>95.802201188577968</c:v>
                </c:pt>
                <c:pt idx="1">
                  <c:v>95.967167000934637</c:v>
                </c:pt>
                <c:pt idx="2">
                  <c:v>96.038706733991688</c:v>
                </c:pt>
                <c:pt idx="3">
                  <c:v>95.682243313427122</c:v>
                </c:pt>
                <c:pt idx="4">
                  <c:v>95.215841006126539</c:v>
                </c:pt>
                <c:pt idx="5">
                  <c:v>95.05124932919307</c:v>
                </c:pt>
                <c:pt idx="6">
                  <c:v>94.946416082109792</c:v>
                </c:pt>
                <c:pt idx="7">
                  <c:v>94.464036546210025</c:v>
                </c:pt>
                <c:pt idx="8">
                  <c:v>93.64969254652199</c:v>
                </c:pt>
                <c:pt idx="9">
                  <c:v>93.78</c:v>
                </c:pt>
                <c:pt idx="10">
                  <c:v>94.135871695029138</c:v>
                </c:pt>
                <c:pt idx="11">
                  <c:v>94.711780675409443</c:v>
                </c:pt>
                <c:pt idx="12">
                  <c:v>94.99033434697229</c:v>
                </c:pt>
                <c:pt idx="13">
                  <c:v>94.785488560013135</c:v>
                </c:pt>
                <c:pt idx="14">
                  <c:v>94.32223992939474</c:v>
                </c:pt>
                <c:pt idx="15">
                  <c:v>93.766576906960722</c:v>
                </c:pt>
                <c:pt idx="16">
                  <c:v>93.363583341627432</c:v>
                </c:pt>
                <c:pt idx="17">
                  <c:v>92.962830602915815</c:v>
                </c:pt>
                <c:pt idx="18">
                  <c:v>91.684756075012032</c:v>
                </c:pt>
                <c:pt idx="19">
                  <c:v>89.688135475503543</c:v>
                </c:pt>
                <c:pt idx="20">
                  <c:v>89.213376427820137</c:v>
                </c:pt>
                <c:pt idx="21">
                  <c:v>88.987996260761989</c:v>
                </c:pt>
                <c:pt idx="22">
                  <c:v>89.829719239395132</c:v>
                </c:pt>
                <c:pt idx="23">
                  <c:v>90.188538267749337</c:v>
                </c:pt>
                <c:pt idx="24">
                  <c:v>89.687257797175221</c:v>
                </c:pt>
                <c:pt idx="25">
                  <c:v>89.484397512299353</c:v>
                </c:pt>
                <c:pt idx="26">
                  <c:v>90.139176557484475</c:v>
                </c:pt>
                <c:pt idx="27">
                  <c:v>89.300083424795645</c:v>
                </c:pt>
                <c:pt idx="28">
                  <c:v>89.17</c:v>
                </c:pt>
                <c:pt idx="29">
                  <c:v>91.06</c:v>
                </c:pt>
                <c:pt idx="30">
                  <c:v>84.402000181279533</c:v>
                </c:pt>
                <c:pt idx="31">
                  <c:v>85.410214586583521</c:v>
                </c:pt>
                <c:pt idx="32">
                  <c:v>81.423710717410543</c:v>
                </c:pt>
                <c:pt idx="33">
                  <c:v>76.423029931845491</c:v>
                </c:pt>
                <c:pt idx="34">
                  <c:v>73.204495512464248</c:v>
                </c:pt>
                <c:pt idx="35">
                  <c:v>71.361976803145325</c:v>
                </c:pt>
                <c:pt idx="36">
                  <c:v>73.115332069685394</c:v>
                </c:pt>
                <c:pt idx="37">
                  <c:v>70.786064894611442</c:v>
                </c:pt>
                <c:pt idx="38">
                  <c:v>68.776186035280944</c:v>
                </c:pt>
                <c:pt idx="39">
                  <c:v>69.453062903698481</c:v>
                </c:pt>
                <c:pt idx="40">
                  <c:v>66.030156475697623</c:v>
                </c:pt>
                <c:pt idx="41">
                  <c:v>66.151898485922288</c:v>
                </c:pt>
                <c:pt idx="42">
                  <c:v>62.54997866206989</c:v>
                </c:pt>
                <c:pt idx="43">
                  <c:v>63.591863885007797</c:v>
                </c:pt>
                <c:pt idx="44">
                  <c:v>62.830292130793353</c:v>
                </c:pt>
                <c:pt idx="45">
                  <c:v>62.912314113780305</c:v>
                </c:pt>
                <c:pt idx="46">
                  <c:v>64.475286051877333</c:v>
                </c:pt>
                <c:pt idx="47">
                  <c:v>59.571713758745723</c:v>
                </c:pt>
                <c:pt idx="48">
                  <c:v>56.054487452266201</c:v>
                </c:pt>
                <c:pt idx="49">
                  <c:v>54.911482699479713</c:v>
                </c:pt>
                <c:pt idx="50">
                  <c:v>53.516626371922229</c:v>
                </c:pt>
                <c:pt idx="51">
                  <c:v>53.232063625418306</c:v>
                </c:pt>
                <c:pt idx="52">
                  <c:v>51.417076413372094</c:v>
                </c:pt>
                <c:pt idx="53">
                  <c:v>53.086504881744538</c:v>
                </c:pt>
                <c:pt idx="54">
                  <c:v>55.098435881300311</c:v>
                </c:pt>
                <c:pt idx="55">
                  <c:v>56.221406660589743</c:v>
                </c:pt>
                <c:pt idx="56">
                  <c:v>57.58678268335359</c:v>
                </c:pt>
                <c:pt idx="57">
                  <c:v>58.781478641368082</c:v>
                </c:pt>
                <c:pt idx="58">
                  <c:v>59.034373547371729</c:v>
                </c:pt>
                <c:pt idx="59">
                  <c:v>51.878178565914432</c:v>
                </c:pt>
                <c:pt idx="60">
                  <c:v>54.428768929750525</c:v>
                </c:pt>
                <c:pt idx="61">
                  <c:v>60.36701083506432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5-4B69-841E-A4999004F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5"/>
        <c:axId val="80933632"/>
        <c:axId val="81010048"/>
      </c:barChart>
      <c:lineChart>
        <c:grouping val="standard"/>
        <c:varyColors val="0"/>
        <c:ser>
          <c:idx val="4"/>
          <c:order val="0"/>
          <c:tx>
            <c:strRef>
              <c:f>'[13007023g08.xlsx]data'!$E$1</c:f>
              <c:strCache>
                <c:ptCount val="1"/>
                <c:pt idx="0">
                  <c:v>Průměrný věk žen při 1. sňatku / Mean age of women at first marriage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'[13007023g08.xlsx]data'!$E$2:$E$63</c:f>
              <c:numCache>
                <c:formatCode>0.0</c:formatCode>
                <c:ptCount val="62"/>
                <c:pt idx="0">
                  <c:v>21.435116628436607</c:v>
                </c:pt>
                <c:pt idx="1">
                  <c:v>21.359490842611173</c:v>
                </c:pt>
                <c:pt idx="2">
                  <c:v>21.342170969268757</c:v>
                </c:pt>
                <c:pt idx="3">
                  <c:v>21.534990162080774</c:v>
                </c:pt>
                <c:pt idx="4">
                  <c:v>21.700006392667319</c:v>
                </c:pt>
                <c:pt idx="5">
                  <c:v>21.735234093576196</c:v>
                </c:pt>
                <c:pt idx="6">
                  <c:v>21.792283151915303</c:v>
                </c:pt>
                <c:pt idx="7">
                  <c:v>21.736509481564855</c:v>
                </c:pt>
                <c:pt idx="8">
                  <c:v>21.718224332494533</c:v>
                </c:pt>
                <c:pt idx="9">
                  <c:v>21.7</c:v>
                </c:pt>
                <c:pt idx="10">
                  <c:v>21.646658381730987</c:v>
                </c:pt>
                <c:pt idx="11">
                  <c:v>21.563916577702404</c:v>
                </c:pt>
                <c:pt idx="12">
                  <c:v>21.451949475287279</c:v>
                </c:pt>
                <c:pt idx="13">
                  <c:v>21.447140284790528</c:v>
                </c:pt>
                <c:pt idx="14">
                  <c:v>21.417326212025461</c:v>
                </c:pt>
                <c:pt idx="15">
                  <c:v>21.419960500794353</c:v>
                </c:pt>
                <c:pt idx="16">
                  <c:v>21.396846909894752</c:v>
                </c:pt>
                <c:pt idx="17">
                  <c:v>21.383862596864564</c:v>
                </c:pt>
                <c:pt idx="18">
                  <c:v>21.461349786008761</c:v>
                </c:pt>
                <c:pt idx="19">
                  <c:v>21.654353305006456</c:v>
                </c:pt>
                <c:pt idx="20">
                  <c:v>21.6598575447569</c:v>
                </c:pt>
                <c:pt idx="21">
                  <c:v>21.722640128728361</c:v>
                </c:pt>
                <c:pt idx="22">
                  <c:v>21.677182302167719</c:v>
                </c:pt>
                <c:pt idx="23">
                  <c:v>21.654796865395639</c:v>
                </c:pt>
                <c:pt idx="24">
                  <c:v>21.755518008225273</c:v>
                </c:pt>
                <c:pt idx="25">
                  <c:v>21.7380399614268</c:v>
                </c:pt>
                <c:pt idx="26">
                  <c:v>21.693009671722521</c:v>
                </c:pt>
                <c:pt idx="27">
                  <c:v>21.744026211845672</c:v>
                </c:pt>
                <c:pt idx="28">
                  <c:v>21.83</c:v>
                </c:pt>
                <c:pt idx="29">
                  <c:v>21.43</c:v>
                </c:pt>
                <c:pt idx="30">
                  <c:v>22.313416362979343</c:v>
                </c:pt>
                <c:pt idx="31">
                  <c:v>22.564083810007066</c:v>
                </c:pt>
                <c:pt idx="32">
                  <c:v>23.228307744633042</c:v>
                </c:pt>
                <c:pt idx="33">
                  <c:v>23.929814914334646</c:v>
                </c:pt>
                <c:pt idx="34">
                  <c:v>24.585684037106127</c:v>
                </c:pt>
                <c:pt idx="35">
                  <c:v>24.883694924158242</c:v>
                </c:pt>
                <c:pt idx="36">
                  <c:v>25.432016244186141</c:v>
                </c:pt>
                <c:pt idx="37">
                  <c:v>25.768057414744387</c:v>
                </c:pt>
                <c:pt idx="38">
                  <c:v>26.234270940636023</c:v>
                </c:pt>
                <c:pt idx="39">
                  <c:v>26.465346320685793</c:v>
                </c:pt>
                <c:pt idx="40">
                  <c:v>26.891836952654145</c:v>
                </c:pt>
                <c:pt idx="41">
                  <c:v>27.272019470831122</c:v>
                </c:pt>
                <c:pt idx="42">
                  <c:v>27.746523220785964</c:v>
                </c:pt>
                <c:pt idx="43">
                  <c:v>27.988633629640013</c:v>
                </c:pt>
                <c:pt idx="44">
                  <c:v>28.129393184962069</c:v>
                </c:pt>
                <c:pt idx="45">
                  <c:v>28.442498989622774</c:v>
                </c:pt>
                <c:pt idx="46">
                  <c:v>28.561500151271211</c:v>
                </c:pt>
                <c:pt idx="47">
                  <c:v>28.771296221988894</c:v>
                </c:pt>
                <c:pt idx="48">
                  <c:v>29.205808144619052</c:v>
                </c:pt>
                <c:pt idx="49">
                  <c:v>29.410391925412053</c:v>
                </c:pt>
                <c:pt idx="50">
                  <c:v>29.575338380450955</c:v>
                </c:pt>
                <c:pt idx="51">
                  <c:v>29.580204113633325</c:v>
                </c:pt>
                <c:pt idx="52">
                  <c:v>29.819640982089837</c:v>
                </c:pt>
                <c:pt idx="53">
                  <c:v>29.844465798478911</c:v>
                </c:pt>
                <c:pt idx="54">
                  <c:v>29.830769452240123</c:v>
                </c:pt>
                <c:pt idx="55">
                  <c:v>29.872820908064909</c:v>
                </c:pt>
                <c:pt idx="56">
                  <c:v>29.794572663332399</c:v>
                </c:pt>
                <c:pt idx="57">
                  <c:v>29.773090365777438</c:v>
                </c:pt>
                <c:pt idx="58">
                  <c:v>29.811637327725339</c:v>
                </c:pt>
                <c:pt idx="59">
                  <c:v>30.408434130738033</c:v>
                </c:pt>
                <c:pt idx="60">
                  <c:v>30.283683265796459</c:v>
                </c:pt>
                <c:pt idx="61">
                  <c:v>30.297791201699763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F5-4B69-841E-A4999004FEAE}"/>
            </c:ext>
          </c:extLst>
        </c:ser>
        <c:ser>
          <c:idx val="1"/>
          <c:order val="1"/>
          <c:tx>
            <c:strRef>
              <c:f>'[13007023g08.xlsx]data'!$D$1</c:f>
              <c:strCache>
                <c:ptCount val="1"/>
                <c:pt idx="0">
                  <c:v>Průměrný věk mužů při 1. sňatku / Mean age of men at first marriage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'[13007023g08.xlsx]data'!$D$2:$D$63</c:f>
              <c:numCache>
                <c:formatCode>0.0</c:formatCode>
                <c:ptCount val="62"/>
                <c:pt idx="0">
                  <c:v>24.54735203639185</c:v>
                </c:pt>
                <c:pt idx="1">
                  <c:v>24.324849230605324</c:v>
                </c:pt>
                <c:pt idx="2">
                  <c:v>24.179608381634523</c:v>
                </c:pt>
                <c:pt idx="3">
                  <c:v>24.26528120461197</c:v>
                </c:pt>
                <c:pt idx="4">
                  <c:v>24.331016219568593</c:v>
                </c:pt>
                <c:pt idx="5">
                  <c:v>24.298373565337148</c:v>
                </c:pt>
                <c:pt idx="6">
                  <c:v>24.302816188824863</c:v>
                </c:pt>
                <c:pt idx="7">
                  <c:v>24.325507423194711</c:v>
                </c:pt>
                <c:pt idx="8">
                  <c:v>24.369424336159611</c:v>
                </c:pt>
                <c:pt idx="9">
                  <c:v>24.41</c:v>
                </c:pt>
                <c:pt idx="10">
                  <c:v>24.444181488873809</c:v>
                </c:pt>
                <c:pt idx="11">
                  <c:v>24.414213709904391</c:v>
                </c:pt>
                <c:pt idx="12">
                  <c:v>24.332269422494253</c:v>
                </c:pt>
                <c:pt idx="13">
                  <c:v>24.375089781761943</c:v>
                </c:pt>
                <c:pt idx="14">
                  <c:v>24.36391003246041</c:v>
                </c:pt>
                <c:pt idx="15">
                  <c:v>24.441426946284839</c:v>
                </c:pt>
                <c:pt idx="16">
                  <c:v>24.536766617417545</c:v>
                </c:pt>
                <c:pt idx="17">
                  <c:v>24.617599852865069</c:v>
                </c:pt>
                <c:pt idx="18">
                  <c:v>24.774511178335693</c:v>
                </c:pt>
                <c:pt idx="19">
                  <c:v>24.937790472254431</c:v>
                </c:pt>
                <c:pt idx="20">
                  <c:v>24.808570767635484</c:v>
                </c:pt>
                <c:pt idx="21">
                  <c:v>24.710765352807854</c:v>
                </c:pt>
                <c:pt idx="22">
                  <c:v>24.515527795304102</c:v>
                </c:pt>
                <c:pt idx="23">
                  <c:v>24.487878254464718</c:v>
                </c:pt>
                <c:pt idx="24">
                  <c:v>24.539257052826311</c:v>
                </c:pt>
                <c:pt idx="25">
                  <c:v>24.583292698942277</c:v>
                </c:pt>
                <c:pt idx="26">
                  <c:v>24.542303379538438</c:v>
                </c:pt>
                <c:pt idx="27">
                  <c:v>24.538068336068779</c:v>
                </c:pt>
                <c:pt idx="28">
                  <c:v>24.58</c:v>
                </c:pt>
                <c:pt idx="29">
                  <c:v>23.96</c:v>
                </c:pt>
                <c:pt idx="30">
                  <c:v>24.68939963806783</c:v>
                </c:pt>
                <c:pt idx="31">
                  <c:v>24.823641682032239</c:v>
                </c:pt>
                <c:pt idx="32">
                  <c:v>25.380609184953315</c:v>
                </c:pt>
                <c:pt idx="33">
                  <c:v>26.149203653654485</c:v>
                </c:pt>
                <c:pt idx="34">
                  <c:v>26.684314731328072</c:v>
                </c:pt>
                <c:pt idx="35">
                  <c:v>27.118437023566091</c:v>
                </c:pt>
                <c:pt idx="36">
                  <c:v>27.648163257188866</c:v>
                </c:pt>
                <c:pt idx="37">
                  <c:v>28.113489858984838</c:v>
                </c:pt>
                <c:pt idx="38">
                  <c:v>28.524063354006838</c:v>
                </c:pt>
                <c:pt idx="39">
                  <c:v>28.856018874508603</c:v>
                </c:pt>
                <c:pt idx="40">
                  <c:v>29.287751871263744</c:v>
                </c:pt>
                <c:pt idx="41">
                  <c:v>29.719977111602244</c:v>
                </c:pt>
                <c:pt idx="42">
                  <c:v>30.259962263733151</c:v>
                </c:pt>
                <c:pt idx="43">
                  <c:v>30.505768648683848</c:v>
                </c:pt>
                <c:pt idx="44">
                  <c:v>30.754581237007063</c:v>
                </c:pt>
                <c:pt idx="45">
                  <c:v>31.006304499923043</c:v>
                </c:pt>
                <c:pt idx="46">
                  <c:v>31.167319778384755</c:v>
                </c:pt>
                <c:pt idx="47">
                  <c:v>31.448767147593237</c:v>
                </c:pt>
                <c:pt idx="48">
                  <c:v>31.958376074759876</c:v>
                </c:pt>
                <c:pt idx="49">
                  <c:v>32.178083315031145</c:v>
                </c:pt>
                <c:pt idx="50">
                  <c:v>32.181967471565308</c:v>
                </c:pt>
                <c:pt idx="51">
                  <c:v>32.251019172323709</c:v>
                </c:pt>
                <c:pt idx="52">
                  <c:v>32.306912194324255</c:v>
                </c:pt>
                <c:pt idx="53">
                  <c:v>32.306304666292377</c:v>
                </c:pt>
                <c:pt idx="54">
                  <c:v>32.355464784159999</c:v>
                </c:pt>
                <c:pt idx="55">
                  <c:v>32.195213477498115</c:v>
                </c:pt>
                <c:pt idx="56">
                  <c:v>32.211953702978974</c:v>
                </c:pt>
                <c:pt idx="57">
                  <c:v>32.170014560655531</c:v>
                </c:pt>
                <c:pt idx="58">
                  <c:v>32.149434505148399</c:v>
                </c:pt>
                <c:pt idx="59">
                  <c:v>32.623439932548763</c:v>
                </c:pt>
                <c:pt idx="60">
                  <c:v>32.563466555797113</c:v>
                </c:pt>
                <c:pt idx="61">
                  <c:v>32.528909432688828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F5-4B69-841E-A4999004F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64303"/>
        <c:axId val="232866799"/>
      </c:lineChart>
      <c:catAx>
        <c:axId val="809336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10100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10100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odíl osob uzavírajících manželství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před dosažením 50 let věku 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(%)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/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</a:t>
                </a:r>
                <a:endParaRPr lang="cs-CZ" sz="1000" b="0" i="0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Proportion of people entering into marriage before aged 50 </a:t>
                </a:r>
                <a:r>
                  <a:rPr lang="en-US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3866368893669314E-2"/>
              <c:y val="0.2047405085783526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0933632"/>
        <c:crosses val="autoZero"/>
        <c:crossBetween val="between"/>
      </c:valAx>
      <c:valAx>
        <c:axId val="232866799"/>
        <c:scaling>
          <c:orientation val="minMax"/>
          <c:max val="35"/>
          <c:min val="10"/>
        </c:scaling>
        <c:delete val="0"/>
        <c:axPos val="r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Věk / </a:t>
                </a:r>
                <a:r>
                  <a:rPr lang="en-US" sz="1000" i="1"/>
                  <a:t>Age</a:t>
                </a:r>
              </a:p>
            </c:rich>
          </c:tx>
          <c:layout>
            <c:manualLayout>
              <c:xMode val="edge"/>
              <c:yMode val="edge"/>
              <c:x val="0.95146958871319709"/>
              <c:y val="0.487499229263008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32864303"/>
        <c:crosses val="max"/>
        <c:crossBetween val="between"/>
        <c:majorUnit val="5"/>
      </c:valAx>
      <c:catAx>
        <c:axId val="2328643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866799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7.8493618954564998E-2"/>
          <c:y val="0.12678308010189399"/>
          <c:w val="0.85543175716174169"/>
          <c:h val="6.184603356658976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Rozvodovost, 1950–2022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Divorce indicators, 1950–2022</a:t>
            </a:r>
          </a:p>
        </c:rich>
      </c:tx>
      <c:layout>
        <c:manualLayout>
          <c:xMode val="edge"/>
          <c:yMode val="edge"/>
          <c:x val="0.39251153643747483"/>
          <c:y val="2.33289155257135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5532301789E-2"/>
          <c:y val="0.15972520101653959"/>
          <c:w val="0.83664583872597809"/>
          <c:h val="0.73999183435403904"/>
        </c:manualLayout>
      </c:layout>
      <c:barChart>
        <c:barDir val="col"/>
        <c:grouping val="clustered"/>
        <c:varyColors val="0"/>
        <c:ser>
          <c:idx val="0"/>
          <c:order val="0"/>
          <c:tx>
            <c:v>Úhrnná rozvodovost / Total divorce rate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'[13007023g09.xlsx]data'!$A$2:$A$74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'[13007023g09.xlsx]data'!$B$2:$B$74</c:f>
              <c:numCache>
                <c:formatCode>0.0</c:formatCode>
                <c:ptCount val="73"/>
                <c:pt idx="0">
                  <c:v>12.081403345080268</c:v>
                </c:pt>
                <c:pt idx="1">
                  <c:v>10.943132247868137</c:v>
                </c:pt>
                <c:pt idx="2">
                  <c:v>12.004002115822784</c:v>
                </c:pt>
                <c:pt idx="3">
                  <c:v>10.739592692900898</c:v>
                </c:pt>
                <c:pt idx="4">
                  <c:v>11.021580549568819</c:v>
                </c:pt>
                <c:pt idx="5">
                  <c:v>13.788790606550251</c:v>
                </c:pt>
                <c:pt idx="6">
                  <c:v>14.542957213251572</c:v>
                </c:pt>
                <c:pt idx="7">
                  <c:v>14.526407687093659</c:v>
                </c:pt>
                <c:pt idx="8">
                  <c:v>16.050255933363172</c:v>
                </c:pt>
                <c:pt idx="9">
                  <c:v>15.894452444167745</c:v>
                </c:pt>
                <c:pt idx="10">
                  <c:v>15.843243317951266</c:v>
                </c:pt>
                <c:pt idx="11">
                  <c:v>17.228855992705935</c:v>
                </c:pt>
                <c:pt idx="12">
                  <c:v>17.639771108521209</c:v>
                </c:pt>
                <c:pt idx="13">
                  <c:v>18.478136193823531</c:v>
                </c:pt>
                <c:pt idx="14">
                  <c:v>18.074784213083213</c:v>
                </c:pt>
                <c:pt idx="15">
                  <c:v>20.265501008705776</c:v>
                </c:pt>
                <c:pt idx="16">
                  <c:v>21.747851582970817</c:v>
                </c:pt>
                <c:pt idx="17">
                  <c:v>21.618317747619731</c:v>
                </c:pt>
                <c:pt idx="18">
                  <c:v>23.028346868456094</c:v>
                </c:pt>
                <c:pt idx="19">
                  <c:v>25.183037858786832</c:v>
                </c:pt>
                <c:pt idx="20">
                  <c:v>26.149156098337016</c:v>
                </c:pt>
                <c:pt idx="21">
                  <c:v>28.473778614062184</c:v>
                </c:pt>
                <c:pt idx="22">
                  <c:v>26.88982162242392</c:v>
                </c:pt>
                <c:pt idx="23">
                  <c:v>29.913075549345645</c:v>
                </c:pt>
                <c:pt idx="24">
                  <c:v>29.104718447523492</c:v>
                </c:pt>
                <c:pt idx="25">
                  <c:v>30.099256301413309</c:v>
                </c:pt>
                <c:pt idx="26">
                  <c:v>29.12309051075972</c:v>
                </c:pt>
                <c:pt idx="27">
                  <c:v>28.770048396739572</c:v>
                </c:pt>
                <c:pt idx="28">
                  <c:v>30.568579516610288</c:v>
                </c:pt>
                <c:pt idx="29">
                  <c:v>29.436746064683483</c:v>
                </c:pt>
                <c:pt idx="30">
                  <c:v>30.671649688903941</c:v>
                </c:pt>
                <c:pt idx="31">
                  <c:v>31.399707314547943</c:v>
                </c:pt>
                <c:pt idx="32">
                  <c:v>31.885066391857652</c:v>
                </c:pt>
                <c:pt idx="33">
                  <c:v>33.965603806836612</c:v>
                </c:pt>
                <c:pt idx="34">
                  <c:v>35.604461913464078</c:v>
                </c:pt>
                <c:pt idx="35">
                  <c:v>35.733091192876962</c:v>
                </c:pt>
                <c:pt idx="36">
                  <c:v>34.773179980188793</c:v>
                </c:pt>
                <c:pt idx="37">
                  <c:v>36.602000902563034</c:v>
                </c:pt>
                <c:pt idx="38">
                  <c:v>36.235399253974784</c:v>
                </c:pt>
                <c:pt idx="39">
                  <c:v>37.146375650301607</c:v>
                </c:pt>
                <c:pt idx="40">
                  <c:v>37.982259302733844</c:v>
                </c:pt>
                <c:pt idx="41">
                  <c:v>34.753251455525344</c:v>
                </c:pt>
                <c:pt idx="42">
                  <c:v>33.911044277025191</c:v>
                </c:pt>
                <c:pt idx="43">
                  <c:v>36.180166957927042</c:v>
                </c:pt>
                <c:pt idx="44">
                  <c:v>37.510937636178085</c:v>
                </c:pt>
                <c:pt idx="45">
                  <c:v>38.447571003820769</c:v>
                </c:pt>
                <c:pt idx="46">
                  <c:v>41.827483668331922</c:v>
                </c:pt>
                <c:pt idx="47">
                  <c:v>42.144011217152872</c:v>
                </c:pt>
                <c:pt idx="48">
                  <c:v>43.071849281060445</c:v>
                </c:pt>
                <c:pt idx="49">
                  <c:v>32.477298348089441</c:v>
                </c:pt>
                <c:pt idx="50">
                  <c:v>41.38807333055982</c:v>
                </c:pt>
                <c:pt idx="51">
                  <c:v>44.6790264371392</c:v>
                </c:pt>
                <c:pt idx="52">
                  <c:v>45.74628463078718</c:v>
                </c:pt>
                <c:pt idx="53">
                  <c:v>48.010325001914154</c:v>
                </c:pt>
                <c:pt idx="54">
                  <c:v>49.28555474435403</c:v>
                </c:pt>
                <c:pt idx="55">
                  <c:v>47.339747902061106</c:v>
                </c:pt>
                <c:pt idx="56">
                  <c:v>48.688224326228472</c:v>
                </c:pt>
                <c:pt idx="57">
                  <c:v>48.747511057946014</c:v>
                </c:pt>
                <c:pt idx="58">
                  <c:v>49.629547639032488</c:v>
                </c:pt>
                <c:pt idx="59">
                  <c:v>46.763909605775808</c:v>
                </c:pt>
                <c:pt idx="60">
                  <c:v>49.962943322131231</c:v>
                </c:pt>
                <c:pt idx="61">
                  <c:v>46.232993793928088</c:v>
                </c:pt>
                <c:pt idx="62">
                  <c:v>44.492269855484082</c:v>
                </c:pt>
                <c:pt idx="63">
                  <c:v>47.840187584653158</c:v>
                </c:pt>
                <c:pt idx="64">
                  <c:v>46.724976828183827</c:v>
                </c:pt>
                <c:pt idx="65">
                  <c:v>46.523692546450278</c:v>
                </c:pt>
                <c:pt idx="66">
                  <c:v>45.239442396084108</c:v>
                </c:pt>
                <c:pt idx="67">
                  <c:v>47.155267560058903</c:v>
                </c:pt>
                <c:pt idx="68">
                  <c:v>44.821483002641202</c:v>
                </c:pt>
                <c:pt idx="69">
                  <c:v>44.803765551962499</c:v>
                </c:pt>
                <c:pt idx="70">
                  <c:v>40.555775688426891</c:v>
                </c:pt>
                <c:pt idx="71">
                  <c:v>39.74891286619458</c:v>
                </c:pt>
                <c:pt idx="72">
                  <c:v>37.700249375804674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9-4342-941D-FE3852B70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923200"/>
        <c:axId val="54035968"/>
      </c:barChart>
      <c:lineChart>
        <c:grouping val="standard"/>
        <c:varyColors val="0"/>
        <c:ser>
          <c:idx val="4"/>
          <c:order val="1"/>
          <c:tx>
            <c:strRef>
              <c:f>'[13007023g09.xlsx]data'!$C$1</c:f>
              <c:strCache>
                <c:ptCount val="1"/>
                <c:pt idx="0">
                  <c:v>Průměrná délka trvání manželství při rozvodu / Mean duration of marriage at divorce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numRef>
              <c:f>'[13007023g09.xlsx]data'!$A$2:$A$74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'[13007023g09.xlsx]data'!$C$2:$C$74</c:f>
              <c:numCache>
                <c:formatCode>0.0</c:formatCode>
                <c:ptCount val="73"/>
                <c:pt idx="0">
                  <c:v>10.812502122053006</c:v>
                </c:pt>
                <c:pt idx="1">
                  <c:v>10.012257533942465</c:v>
                </c:pt>
                <c:pt idx="2">
                  <c:v>9.2802879184666729</c:v>
                </c:pt>
                <c:pt idx="3">
                  <c:v>8.9564994933404716</c:v>
                </c:pt>
                <c:pt idx="4">
                  <c:v>8.6495916887461064</c:v>
                </c:pt>
                <c:pt idx="5">
                  <c:v>8.6842635602659364</c:v>
                </c:pt>
                <c:pt idx="6">
                  <c:v>10.291396153540401</c:v>
                </c:pt>
                <c:pt idx="7">
                  <c:v>9.7307371415311756</c:v>
                </c:pt>
                <c:pt idx="8">
                  <c:v>9.6041404655732805</c:v>
                </c:pt>
                <c:pt idx="9">
                  <c:v>9.6949393121855749</c:v>
                </c:pt>
                <c:pt idx="10">
                  <c:v>9.800876513141576</c:v>
                </c:pt>
                <c:pt idx="11">
                  <c:v>9.8191267911814339</c:v>
                </c:pt>
                <c:pt idx="12">
                  <c:v>9.8524350454061391</c:v>
                </c:pt>
                <c:pt idx="13">
                  <c:v>9.688292264878271</c:v>
                </c:pt>
                <c:pt idx="14">
                  <c:v>9.9830466035821512</c:v>
                </c:pt>
                <c:pt idx="15">
                  <c:v>9.8962705119791998</c:v>
                </c:pt>
                <c:pt idx="16">
                  <c:v>9.8044097944918427</c:v>
                </c:pt>
                <c:pt idx="17">
                  <c:v>9.7066012258119692</c:v>
                </c:pt>
                <c:pt idx="18">
                  <c:v>9.6850557865676219</c:v>
                </c:pt>
                <c:pt idx="19">
                  <c:v>9.6746426501318421</c:v>
                </c:pt>
                <c:pt idx="20">
                  <c:v>9.84307810846561</c:v>
                </c:pt>
                <c:pt idx="21">
                  <c:v>9.9404428338872091</c:v>
                </c:pt>
                <c:pt idx="22">
                  <c:v>10.165658547378218</c:v>
                </c:pt>
                <c:pt idx="23">
                  <c:v>10.270566168475597</c:v>
                </c:pt>
                <c:pt idx="24">
                  <c:v>10.075407185767338</c:v>
                </c:pt>
                <c:pt idx="25">
                  <c:v>10.274454950281104</c:v>
                </c:pt>
                <c:pt idx="26">
                  <c:v>10.336756516640436</c:v>
                </c:pt>
                <c:pt idx="27">
                  <c:v>10.330886871412893</c:v>
                </c:pt>
                <c:pt idx="28">
                  <c:v>10.337196265959987</c:v>
                </c:pt>
                <c:pt idx="29">
                  <c:v>10.263557456759713</c:v>
                </c:pt>
                <c:pt idx="30">
                  <c:v>10.100745831925133</c:v>
                </c:pt>
                <c:pt idx="31">
                  <c:v>10.064295129658984</c:v>
                </c:pt>
                <c:pt idx="32">
                  <c:v>9.9616542128291972</c:v>
                </c:pt>
                <c:pt idx="33">
                  <c:v>10.225323187001736</c:v>
                </c:pt>
                <c:pt idx="34">
                  <c:v>10.246412533029336</c:v>
                </c:pt>
                <c:pt idx="35">
                  <c:v>10.311508903135858</c:v>
                </c:pt>
                <c:pt idx="36">
                  <c:v>10.36681205286096</c:v>
                </c:pt>
                <c:pt idx="37">
                  <c:v>10.291457983351613</c:v>
                </c:pt>
                <c:pt idx="38">
                  <c:v>10.3234837191845</c:v>
                </c:pt>
                <c:pt idx="39">
                  <c:v>10.327082005896848</c:v>
                </c:pt>
                <c:pt idx="40">
                  <c:v>10.133705791924099</c:v>
                </c:pt>
                <c:pt idx="41">
                  <c:v>10.094324959581719</c:v>
                </c:pt>
                <c:pt idx="42">
                  <c:v>10.190703733271722</c:v>
                </c:pt>
                <c:pt idx="43">
                  <c:v>10.251060667927488</c:v>
                </c:pt>
                <c:pt idx="44">
                  <c:v>10.45587422012534</c:v>
                </c:pt>
                <c:pt idx="45">
                  <c:v>10.467705249234831</c:v>
                </c:pt>
                <c:pt idx="46">
                  <c:v>10.642217135233945</c:v>
                </c:pt>
                <c:pt idx="47">
                  <c:v>10.700935908077357</c:v>
                </c:pt>
                <c:pt idx="48">
                  <c:v>10.789457731535599</c:v>
                </c:pt>
                <c:pt idx="49">
                  <c:v>10.773538463113477</c:v>
                </c:pt>
                <c:pt idx="50">
                  <c:v>11.01450589129338</c:v>
                </c:pt>
                <c:pt idx="51">
                  <c:v>11.262443654759375</c:v>
                </c:pt>
                <c:pt idx="52">
                  <c:v>11.507368346513456</c:v>
                </c:pt>
                <c:pt idx="53">
                  <c:v>11.758604945589507</c:v>
                </c:pt>
                <c:pt idx="54">
                  <c:v>11.872368679364424</c:v>
                </c:pt>
                <c:pt idx="55">
                  <c:v>12.154041954913815</c:v>
                </c:pt>
                <c:pt idx="56">
                  <c:v>12.03774738413359</c:v>
                </c:pt>
                <c:pt idx="57">
                  <c:v>12.256131924517495</c:v>
                </c:pt>
                <c:pt idx="58">
                  <c:v>12.336237023827882</c:v>
                </c:pt>
                <c:pt idx="59">
                  <c:v>12.464542200096849</c:v>
                </c:pt>
                <c:pt idx="60">
                  <c:v>12.699239196780796</c:v>
                </c:pt>
                <c:pt idx="61">
                  <c:v>12.940034634457598</c:v>
                </c:pt>
                <c:pt idx="62">
                  <c:v>12.83398345673946</c:v>
                </c:pt>
                <c:pt idx="63">
                  <c:v>12.967107457349156</c:v>
                </c:pt>
                <c:pt idx="64">
                  <c:v>13.059639106817611</c:v>
                </c:pt>
                <c:pt idx="65">
                  <c:v>13.015418090752105</c:v>
                </c:pt>
                <c:pt idx="66">
                  <c:v>13.106005529181472</c:v>
                </c:pt>
                <c:pt idx="67">
                  <c:v>13.205701771727215</c:v>
                </c:pt>
                <c:pt idx="68">
                  <c:v>13.401526639870353</c:v>
                </c:pt>
                <c:pt idx="69">
                  <c:v>13.486916974608866</c:v>
                </c:pt>
                <c:pt idx="70">
                  <c:v>13.705041261547374</c:v>
                </c:pt>
                <c:pt idx="71">
                  <c:v>13.600737173622003</c:v>
                </c:pt>
                <c:pt idx="72">
                  <c:v>13.536491809397038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99-4342-941D-FE3852B70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 / </a:t>
                </a:r>
                <a:r>
                  <a:rPr lang="en-US" sz="1000" i="1"/>
                  <a:t>Year</a:t>
                </a:r>
              </a:p>
            </c:rich>
          </c:tx>
          <c:layout>
            <c:manualLayout>
              <c:xMode val="edge"/>
              <c:yMode val="edge"/>
              <c:x val="0.45948012125445514"/>
              <c:y val="0.9420027496562929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Podíl manželství končících rozvodem (%)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Percentage of marriages ended in divorce</a:t>
                </a:r>
              </a:p>
            </c:rich>
          </c:tx>
          <c:layout>
            <c:manualLayout>
              <c:xMode val="edge"/>
              <c:yMode val="edge"/>
              <c:x val="1.1137629618547862E-2"/>
              <c:y val="0.2946493354997292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18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růměrná délka manželství při rozvodu (roky) /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</a:t>
                </a:r>
                <a:endParaRPr lang="cs-CZ" sz="1000" b="0" i="0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Mean duration of marriage at divorce (years)</a:t>
                </a:r>
                <a:endParaRPr lang="en-US" sz="1000" b="0" i="1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</c:rich>
          </c:tx>
          <c:layout>
            <c:manualLayout>
              <c:xMode val="edge"/>
              <c:yMode val="edge"/>
              <c:x val="0.94771840681590835"/>
              <c:y val="0.2963492896721243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9246727370757478E-2"/>
          <c:y val="0.11214448112419879"/>
          <c:w val="0.81745274159810266"/>
          <c:h val="3.988484772736741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Potraty, 1958–2022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Abortions, 1958–2022</a:t>
            </a:r>
          </a:p>
        </c:rich>
      </c:tx>
      <c:layout>
        <c:manualLayout>
          <c:xMode val="edge"/>
          <c:yMode val="edge"/>
          <c:x val="0.39736994414159771"/>
          <c:y val="2.12081783615910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252435948065347E-2"/>
          <c:y val="0.1652120151647711"/>
          <c:w val="0.84881739321991101"/>
          <c:h val="0.74036795400574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'[13007023g10.xlsx]data'!$C$1</c:f>
              <c:strCache>
                <c:ptCount val="1"/>
                <c:pt idx="0">
                  <c:v>Potraty celkem / Total abortions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'[13007023g10.xlsx]data'!$A$2:$A$67</c:f>
              <c:numCache>
                <c:formatCode>General</c:formatCode>
                <c:ptCount val="66"/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</c:numCache>
            </c:numRef>
          </c:cat>
          <c:val>
            <c:numRef>
              <c:f>'[13007023g10.xlsx]data'!$C$2:$C$67</c:f>
              <c:numCache>
                <c:formatCode>0</c:formatCode>
                <c:ptCount val="66"/>
                <c:pt idx="1">
                  <c:v>67643</c:v>
                </c:pt>
                <c:pt idx="2">
                  <c:v>79269</c:v>
                </c:pt>
                <c:pt idx="3">
                  <c:v>85213</c:v>
                </c:pt>
                <c:pt idx="4">
                  <c:v>87362</c:v>
                </c:pt>
                <c:pt idx="5">
                  <c:v>83565</c:v>
                </c:pt>
                <c:pt idx="6">
                  <c:v>71677</c:v>
                </c:pt>
                <c:pt idx="7">
                  <c:v>70888</c:v>
                </c:pt>
                <c:pt idx="8">
                  <c:v>76341</c:v>
                </c:pt>
                <c:pt idx="9">
                  <c:v>83316</c:v>
                </c:pt>
                <c:pt idx="10">
                  <c:v>86731</c:v>
                </c:pt>
                <c:pt idx="11">
                  <c:v>89089</c:v>
                </c:pt>
                <c:pt idx="12">
                  <c:v>91088</c:v>
                </c:pt>
                <c:pt idx="13">
                  <c:v>89509</c:v>
                </c:pt>
                <c:pt idx="14">
                  <c:v>86452</c:v>
                </c:pt>
                <c:pt idx="15">
                  <c:v>84821</c:v>
                </c:pt>
                <c:pt idx="16">
                  <c:v>76986</c:v>
                </c:pt>
                <c:pt idx="17">
                  <c:v>78130</c:v>
                </c:pt>
                <c:pt idx="18">
                  <c:v>76342</c:v>
                </c:pt>
                <c:pt idx="19">
                  <c:v>77908</c:v>
                </c:pt>
                <c:pt idx="20">
                  <c:v>81656</c:v>
                </c:pt>
                <c:pt idx="21">
                  <c:v>83915</c:v>
                </c:pt>
                <c:pt idx="22">
                  <c:v>83624</c:v>
                </c:pt>
                <c:pt idx="23">
                  <c:v>86503</c:v>
                </c:pt>
                <c:pt idx="24">
                  <c:v>89373</c:v>
                </c:pt>
                <c:pt idx="25">
                  <c:v>91531</c:v>
                </c:pt>
                <c:pt idx="26">
                  <c:v>92033</c:v>
                </c:pt>
                <c:pt idx="27">
                  <c:v>96638</c:v>
                </c:pt>
                <c:pt idx="28">
                  <c:v>99357</c:v>
                </c:pt>
                <c:pt idx="29">
                  <c:v>99452</c:v>
                </c:pt>
                <c:pt idx="30">
                  <c:v>126690</c:v>
                </c:pt>
                <c:pt idx="31">
                  <c:v>129349</c:v>
                </c:pt>
                <c:pt idx="32">
                  <c:v>126507</c:v>
                </c:pt>
                <c:pt idx="33">
                  <c:v>126055</c:v>
                </c:pt>
                <c:pt idx="34">
                  <c:v>120050</c:v>
                </c:pt>
                <c:pt idx="35">
                  <c:v>109281</c:v>
                </c:pt>
                <c:pt idx="36">
                  <c:v>85445</c:v>
                </c:pt>
                <c:pt idx="37">
                  <c:v>67434</c:v>
                </c:pt>
                <c:pt idx="38">
                  <c:v>61590</c:v>
                </c:pt>
                <c:pt idx="39">
                  <c:v>59962</c:v>
                </c:pt>
                <c:pt idx="40">
                  <c:v>56973</c:v>
                </c:pt>
                <c:pt idx="41">
                  <c:v>55654</c:v>
                </c:pt>
                <c:pt idx="42">
                  <c:v>52103</c:v>
                </c:pt>
                <c:pt idx="43">
                  <c:v>47370</c:v>
                </c:pt>
                <c:pt idx="44">
                  <c:v>45057</c:v>
                </c:pt>
                <c:pt idx="45">
                  <c:v>43743</c:v>
                </c:pt>
                <c:pt idx="46">
                  <c:v>42304</c:v>
                </c:pt>
                <c:pt idx="47">
                  <c:v>41324</c:v>
                </c:pt>
                <c:pt idx="48">
                  <c:v>40023</c:v>
                </c:pt>
                <c:pt idx="49">
                  <c:v>39959</c:v>
                </c:pt>
                <c:pt idx="50">
                  <c:v>40917</c:v>
                </c:pt>
                <c:pt idx="51">
                  <c:v>41446</c:v>
                </c:pt>
                <c:pt idx="52">
                  <c:v>40528</c:v>
                </c:pt>
                <c:pt idx="53">
                  <c:v>39273</c:v>
                </c:pt>
                <c:pt idx="54">
                  <c:v>38864</c:v>
                </c:pt>
                <c:pt idx="55">
                  <c:v>37733</c:v>
                </c:pt>
                <c:pt idx="56">
                  <c:v>37687</c:v>
                </c:pt>
                <c:pt idx="57">
                  <c:v>36956</c:v>
                </c:pt>
                <c:pt idx="58">
                  <c:v>35761</c:v>
                </c:pt>
                <c:pt idx="59">
                  <c:v>35921</c:v>
                </c:pt>
                <c:pt idx="60">
                  <c:v>35012</c:v>
                </c:pt>
                <c:pt idx="61">
                  <c:v>32952</c:v>
                </c:pt>
                <c:pt idx="62">
                  <c:v>31797</c:v>
                </c:pt>
                <c:pt idx="63">
                  <c:v>30368</c:v>
                </c:pt>
                <c:pt idx="64">
                  <c:v>27959</c:v>
                </c:pt>
                <c:pt idx="65">
                  <c:v>27598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B-4725-B65F-D71B57B1F06F}"/>
            </c:ext>
          </c:extLst>
        </c:ser>
        <c:ser>
          <c:idx val="2"/>
          <c:order val="1"/>
          <c:tx>
            <c:strRef>
              <c:f>'[13007023g10.xlsx]data'!$D$1</c:f>
              <c:strCache>
                <c:ptCount val="1"/>
                <c:pt idx="0">
                  <c:v>Umělá přerušení těhotenství / Legally induced abortions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'[13007023g10.xlsx]data'!$A$2:$A$67</c:f>
              <c:numCache>
                <c:formatCode>General</c:formatCode>
                <c:ptCount val="66"/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</c:numCache>
            </c:numRef>
          </c:cat>
          <c:val>
            <c:numRef>
              <c:f>'[13007023g10.xlsx]data'!$D$2:$D$67</c:f>
              <c:numCache>
                <c:formatCode>0</c:formatCode>
                <c:ptCount val="66"/>
                <c:pt idx="1">
                  <c:v>49035</c:v>
                </c:pt>
                <c:pt idx="2">
                  <c:v>61914</c:v>
                </c:pt>
                <c:pt idx="3">
                  <c:v>67550</c:v>
                </c:pt>
                <c:pt idx="4">
                  <c:v>70062</c:v>
                </c:pt>
                <c:pt idx="5">
                  <c:v>66031</c:v>
                </c:pt>
                <c:pt idx="6">
                  <c:v>51470</c:v>
                </c:pt>
                <c:pt idx="7">
                  <c:v>51524</c:v>
                </c:pt>
                <c:pt idx="8">
                  <c:v>58554</c:v>
                </c:pt>
                <c:pt idx="9">
                  <c:v>65818</c:v>
                </c:pt>
                <c:pt idx="10">
                  <c:v>69850</c:v>
                </c:pt>
                <c:pt idx="11">
                  <c:v>72488</c:v>
                </c:pt>
                <c:pt idx="12">
                  <c:v>74263</c:v>
                </c:pt>
                <c:pt idx="13">
                  <c:v>71893</c:v>
                </c:pt>
                <c:pt idx="14">
                  <c:v>68652</c:v>
                </c:pt>
                <c:pt idx="15">
                  <c:v>65079</c:v>
                </c:pt>
                <c:pt idx="16">
                  <c:v>55898</c:v>
                </c:pt>
                <c:pt idx="17">
                  <c:v>56969</c:v>
                </c:pt>
                <c:pt idx="18">
                  <c:v>55511</c:v>
                </c:pt>
                <c:pt idx="19">
                  <c:v>56889</c:v>
                </c:pt>
                <c:pt idx="20">
                  <c:v>61114</c:v>
                </c:pt>
                <c:pt idx="21">
                  <c:v>63904</c:v>
                </c:pt>
                <c:pt idx="22">
                  <c:v>64505</c:v>
                </c:pt>
                <c:pt idx="23">
                  <c:v>68930</c:v>
                </c:pt>
                <c:pt idx="24">
                  <c:v>71574</c:v>
                </c:pt>
                <c:pt idx="25">
                  <c:v>74531</c:v>
                </c:pt>
                <c:pt idx="26">
                  <c:v>75037</c:v>
                </c:pt>
                <c:pt idx="27">
                  <c:v>79534</c:v>
                </c:pt>
                <c:pt idx="28">
                  <c:v>83042</c:v>
                </c:pt>
                <c:pt idx="29">
                  <c:v>83564</c:v>
                </c:pt>
                <c:pt idx="30">
                  <c:v>109626</c:v>
                </c:pt>
                <c:pt idx="31">
                  <c:v>113730</c:v>
                </c:pt>
                <c:pt idx="32">
                  <c:v>111683</c:v>
                </c:pt>
                <c:pt idx="33">
                  <c:v>111268</c:v>
                </c:pt>
                <c:pt idx="34">
                  <c:v>106042</c:v>
                </c:pt>
                <c:pt idx="35">
                  <c:v>94180</c:v>
                </c:pt>
                <c:pt idx="36">
                  <c:v>70634</c:v>
                </c:pt>
                <c:pt idx="37">
                  <c:v>54836</c:v>
                </c:pt>
                <c:pt idx="38">
                  <c:v>49531</c:v>
                </c:pt>
                <c:pt idx="39">
                  <c:v>48086</c:v>
                </c:pt>
                <c:pt idx="40">
                  <c:v>45022</c:v>
                </c:pt>
                <c:pt idx="41">
                  <c:v>42959</c:v>
                </c:pt>
                <c:pt idx="42">
                  <c:v>39382</c:v>
                </c:pt>
                <c:pt idx="43">
                  <c:v>34623</c:v>
                </c:pt>
                <c:pt idx="44">
                  <c:v>32528</c:v>
                </c:pt>
                <c:pt idx="45">
                  <c:v>31142</c:v>
                </c:pt>
                <c:pt idx="46">
                  <c:v>29298</c:v>
                </c:pt>
                <c:pt idx="47">
                  <c:v>27574</c:v>
                </c:pt>
                <c:pt idx="48">
                  <c:v>26453</c:v>
                </c:pt>
                <c:pt idx="49">
                  <c:v>25352</c:v>
                </c:pt>
                <c:pt idx="50">
                  <c:v>25414</c:v>
                </c:pt>
                <c:pt idx="51">
                  <c:v>25760</c:v>
                </c:pt>
                <c:pt idx="52">
                  <c:v>24636</c:v>
                </c:pt>
                <c:pt idx="53">
                  <c:v>23998</c:v>
                </c:pt>
                <c:pt idx="54">
                  <c:v>24055</c:v>
                </c:pt>
                <c:pt idx="55">
                  <c:v>23032</c:v>
                </c:pt>
                <c:pt idx="56">
                  <c:v>22714</c:v>
                </c:pt>
                <c:pt idx="57">
                  <c:v>21893</c:v>
                </c:pt>
                <c:pt idx="58">
                  <c:v>20403</c:v>
                </c:pt>
                <c:pt idx="59">
                  <c:v>20406</c:v>
                </c:pt>
                <c:pt idx="60">
                  <c:v>19415</c:v>
                </c:pt>
                <c:pt idx="61">
                  <c:v>18298</c:v>
                </c:pt>
                <c:pt idx="62">
                  <c:v>17757</c:v>
                </c:pt>
                <c:pt idx="63">
                  <c:v>16886</c:v>
                </c:pt>
                <c:pt idx="64">
                  <c:v>15492</c:v>
                </c:pt>
                <c:pt idx="65">
                  <c:v>16438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B-4725-B65F-D71B57B1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5"/>
        <c:axId val="54037504"/>
        <c:axId val="55314688"/>
      </c:barChart>
      <c:lineChart>
        <c:grouping val="stacked"/>
        <c:varyColors val="0"/>
        <c:ser>
          <c:idx val="0"/>
          <c:order val="2"/>
          <c:tx>
            <c:strRef>
              <c:f>'[13007023g10.xlsx]data'!$E$1</c:f>
              <c:strCache>
                <c:ptCount val="1"/>
                <c:pt idx="0">
                  <c:v>Podíl UPT (%) / Percentage of induced abortions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Pt>
            <c:idx val="1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5DB-4725-B65F-D71B57B1F06F}"/>
              </c:ext>
            </c:extLst>
          </c:dPt>
          <c:cat>
            <c:numRef>
              <c:f>'[13007023g10.xlsx]data'!$B$2:$B$67</c:f>
              <c:numCache>
                <c:formatCode>General</c:formatCode>
                <c:ptCount val="66"/>
                <c:pt idx="1">
                  <c:v>1958</c:v>
                </c:pt>
                <c:pt idx="8">
                  <c:v>1965</c:v>
                </c:pt>
                <c:pt idx="13">
                  <c:v>1970</c:v>
                </c:pt>
                <c:pt idx="18">
                  <c:v>1975</c:v>
                </c:pt>
                <c:pt idx="23">
                  <c:v>1980</c:v>
                </c:pt>
                <c:pt idx="28">
                  <c:v>1985</c:v>
                </c:pt>
                <c:pt idx="33">
                  <c:v>1990</c:v>
                </c:pt>
                <c:pt idx="38">
                  <c:v>1995</c:v>
                </c:pt>
                <c:pt idx="43">
                  <c:v>2000</c:v>
                </c:pt>
                <c:pt idx="48">
                  <c:v>2005</c:v>
                </c:pt>
                <c:pt idx="53">
                  <c:v>2010</c:v>
                </c:pt>
                <c:pt idx="58">
                  <c:v>2015</c:v>
                </c:pt>
                <c:pt idx="63">
                  <c:v>2020</c:v>
                </c:pt>
              </c:numCache>
            </c:numRef>
          </c:cat>
          <c:val>
            <c:numRef>
              <c:f>'[13007023g10.xlsx]data'!$E$2:$E$67</c:f>
              <c:numCache>
                <c:formatCode>#\ ##0.0</c:formatCode>
                <c:ptCount val="66"/>
                <c:pt idx="1">
                  <c:v>72.490871191401922</c:v>
                </c:pt>
                <c:pt idx="2">
                  <c:v>78.10619536010293</c:v>
                </c:pt>
                <c:pt idx="3">
                  <c:v>79.271942074566084</c:v>
                </c:pt>
                <c:pt idx="4">
                  <c:v>80.197339804491648</c:v>
                </c:pt>
                <c:pt idx="5">
                  <c:v>79.017531263088614</c:v>
                </c:pt>
                <c:pt idx="6">
                  <c:v>71.808250903358115</c:v>
                </c:pt>
                <c:pt idx="7">
                  <c:v>72.683670014671037</c:v>
                </c:pt>
                <c:pt idx="8">
                  <c:v>76.700593390183514</c:v>
                </c:pt>
                <c:pt idx="9">
                  <c:v>78.998031590570832</c:v>
                </c:pt>
                <c:pt idx="10">
                  <c:v>80.536371078391809</c:v>
                </c:pt>
                <c:pt idx="11">
                  <c:v>81.365825186049904</c:v>
                </c:pt>
                <c:pt idx="12">
                  <c:v>81.528851220797478</c:v>
                </c:pt>
                <c:pt idx="13">
                  <c:v>80.319297500809967</c:v>
                </c:pt>
                <c:pt idx="14">
                  <c:v>79.410539952806175</c:v>
                </c:pt>
                <c:pt idx="15">
                  <c:v>76.72510345315429</c:v>
                </c:pt>
                <c:pt idx="16">
                  <c:v>72.608006650559844</c:v>
                </c:pt>
                <c:pt idx="17">
                  <c:v>72.915653398182513</c:v>
                </c:pt>
                <c:pt idx="18">
                  <c:v>72.713578371014648</c:v>
                </c:pt>
                <c:pt idx="19">
                  <c:v>73.020742414129487</c:v>
                </c:pt>
                <c:pt idx="20">
                  <c:v>74.843244831978055</c:v>
                </c:pt>
                <c:pt idx="21">
                  <c:v>76.153250312816539</c:v>
                </c:pt>
                <c:pt idx="22">
                  <c:v>77.136946331196782</c:v>
                </c:pt>
                <c:pt idx="23">
                  <c:v>79.685097626671904</c:v>
                </c:pt>
                <c:pt idx="24">
                  <c:v>80.084589305494944</c:v>
                </c:pt>
                <c:pt idx="25">
                  <c:v>81.427057499644931</c:v>
                </c:pt>
                <c:pt idx="26">
                  <c:v>81.532711092760195</c:v>
                </c:pt>
                <c:pt idx="27">
                  <c:v>82.300958215194854</c:v>
                </c:pt>
                <c:pt idx="28">
                  <c:v>83.579415642581807</c:v>
                </c:pt>
                <c:pt idx="29">
                  <c:v>84.024454007963641</c:v>
                </c:pt>
                <c:pt idx="30">
                  <c:v>86.530902202225903</c:v>
                </c:pt>
                <c:pt idx="31">
                  <c:v>87.924916311683901</c:v>
                </c:pt>
                <c:pt idx="32">
                  <c:v>88.282071347830566</c:v>
                </c:pt>
                <c:pt idx="33">
                  <c:v>88.269406211574307</c:v>
                </c:pt>
                <c:pt idx="34">
                  <c:v>88.331528529779263</c:v>
                </c:pt>
                <c:pt idx="35">
                  <c:v>86.181495410913158</c:v>
                </c:pt>
                <c:pt idx="36">
                  <c:v>82.6660424834689</c:v>
                </c:pt>
                <c:pt idx="37">
                  <c:v>81.318029480677396</c:v>
                </c:pt>
                <c:pt idx="38">
                  <c:v>80.420522812144824</c:v>
                </c:pt>
                <c:pt idx="39">
                  <c:v>80.194122944531529</c:v>
                </c:pt>
                <c:pt idx="40">
                  <c:v>79.023397047724359</c:v>
                </c:pt>
                <c:pt idx="41">
                  <c:v>77.189420347144861</c:v>
                </c:pt>
                <c:pt idx="42">
                  <c:v>75.584899142083955</c:v>
                </c:pt>
                <c:pt idx="43">
                  <c:v>73.090563647878398</c:v>
                </c:pt>
                <c:pt idx="44">
                  <c:v>72.192999977805897</c:v>
                </c:pt>
                <c:pt idx="45">
                  <c:v>71.193105182543491</c:v>
                </c:pt>
                <c:pt idx="46">
                  <c:v>69.255862329803335</c:v>
                </c:pt>
                <c:pt idx="47">
                  <c:v>66.726357564611362</c:v>
                </c:pt>
                <c:pt idx="48">
                  <c:v>66.094495664992621</c:v>
                </c:pt>
                <c:pt idx="49">
                  <c:v>63.445031156935862</c:v>
                </c:pt>
                <c:pt idx="50">
                  <c:v>62.11110296453797</c:v>
                </c:pt>
                <c:pt idx="51">
                  <c:v>62.153163152053267</c:v>
                </c:pt>
                <c:pt idx="52">
                  <c:v>60.78760363205685</c:v>
                </c:pt>
                <c:pt idx="53">
                  <c:v>61.105594174114529</c:v>
                </c:pt>
                <c:pt idx="54">
                  <c:v>61.895327295183201</c:v>
                </c:pt>
                <c:pt idx="55">
                  <c:v>61.039408475339883</c:v>
                </c:pt>
                <c:pt idx="56">
                  <c:v>60.270119669912702</c:v>
                </c:pt>
                <c:pt idx="57">
                  <c:v>59.240718692499186</c:v>
                </c:pt>
                <c:pt idx="58">
                  <c:v>57.053773664047426</c:v>
                </c:pt>
                <c:pt idx="59">
                  <c:v>56.807995323070074</c:v>
                </c:pt>
                <c:pt idx="60">
                  <c:v>55.452416314406491</c:v>
                </c:pt>
                <c:pt idx="61">
                  <c:v>55.529254673464436</c:v>
                </c:pt>
                <c:pt idx="62">
                  <c:v>55.844891027455425</c:v>
                </c:pt>
                <c:pt idx="63">
                  <c:v>55.60458377239199</c:v>
                </c:pt>
                <c:pt idx="64">
                  <c:v>55.409707071068347</c:v>
                </c:pt>
                <c:pt idx="65">
                  <c:v>59.562287122255228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DB-4725-B65F-D71B57B1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42560"/>
        <c:axId val="375151712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 / </a:t>
                </a:r>
                <a:r>
                  <a:rPr lang="en-US" sz="1000" i="1"/>
                  <a:t>Year</a:t>
                </a:r>
              </a:p>
            </c:rich>
          </c:tx>
          <c:layout>
            <c:manualLayout>
              <c:xMode val="edge"/>
              <c:yMode val="edge"/>
              <c:x val="0.46623801502806006"/>
              <c:y val="0.94786568345623468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0"/>
        <c:lblAlgn val="ctr"/>
        <c:lblOffset val="100"/>
        <c:tickMarkSkip val="3"/>
        <c:noMultiLvlLbl val="0"/>
      </c:catAx>
      <c:valAx>
        <c:axId val="55314688"/>
        <c:scaling>
          <c:orientation val="minMax"/>
          <c:max val="14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59211738758E-2"/>
                <c:y val="0.16309561304836895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valAx>
        <c:axId val="375151712"/>
        <c:scaling>
          <c:orientation val="minMax"/>
          <c:max val="90"/>
          <c:min val="20"/>
        </c:scaling>
        <c:delete val="0"/>
        <c:axPos val="r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%</a:t>
                </a:r>
              </a:p>
            </c:rich>
          </c:tx>
          <c:layout>
            <c:manualLayout>
              <c:xMode val="edge"/>
              <c:yMode val="edge"/>
              <c:x val="0.9641644436205965"/>
              <c:y val="0.181956755405574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75142560"/>
        <c:crosses val="max"/>
        <c:crossBetween val="between"/>
      </c:valAx>
      <c:catAx>
        <c:axId val="37514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151712"/>
        <c:crosses val="autoZero"/>
        <c:auto val="0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1142605383129562E-2"/>
          <c:y val="0.11831754786594624"/>
          <c:w val="0.84863256473698201"/>
          <c:h val="3.37556138815981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500" b="1"/>
              <a:t>Absolutní a relativní počet zemřelých v 1. – 51. týdnu (dle ISO normy) </a:t>
            </a:r>
            <a:br>
              <a:rPr lang="cs-CZ" sz="1500" b="1"/>
            </a:br>
            <a:r>
              <a:rPr lang="cs-CZ" sz="1500" b="1"/>
              <a:t>v letech 2011–2021 </a:t>
            </a:r>
          </a:p>
        </c:rich>
      </c:tx>
      <c:layout>
        <c:manualLayout>
          <c:xMode val="edge"/>
          <c:yMode val="edge"/>
          <c:x val="0.17834648355751848"/>
          <c:y val="1.47051618547681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1644006372284"/>
          <c:y val="0.10603341882644896"/>
          <c:w val="0.79923349908794672"/>
          <c:h val="0.70573934912128378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absolutní</c:v>
          </c:tx>
          <c:spPr>
            <a:ln w="9525" cap="rnd">
              <a:noFill/>
              <a:round/>
            </a:ln>
            <a:effectLst/>
          </c:spPr>
          <c:invertIfNegative val="0"/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[obypzcr020122_g1.xlsx]data!$C$4:$C$14</c:f>
              <c:numCache>
                <c:formatCode>#,##0</c:formatCode>
                <c:ptCount val="11"/>
                <c:pt idx="0">
                  <c:v>104287</c:v>
                </c:pt>
                <c:pt idx="1">
                  <c:v>105302</c:v>
                </c:pt>
                <c:pt idx="2">
                  <c:v>106786</c:v>
                </c:pt>
                <c:pt idx="3">
                  <c:v>102960</c:v>
                </c:pt>
                <c:pt idx="4">
                  <c:v>108989</c:v>
                </c:pt>
                <c:pt idx="5">
                  <c:v>104617</c:v>
                </c:pt>
                <c:pt idx="6">
                  <c:v>108806</c:v>
                </c:pt>
                <c:pt idx="7">
                  <c:v>110459</c:v>
                </c:pt>
                <c:pt idx="8">
                  <c:v>109795</c:v>
                </c:pt>
                <c:pt idx="9">
                  <c:v>124762</c:v>
                </c:pt>
                <c:pt idx="10">
                  <c:v>136060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D9B-A661-D6F5EA5C64B3}"/>
            </c:ext>
          </c:extLst>
        </c:ser>
        <c:ser>
          <c:idx val="2"/>
          <c:order val="1"/>
          <c:tx>
            <c:v>průměr abs. 2015–2019</c:v>
          </c:tx>
          <c:spPr>
            <a:noFill/>
            <a:ln w="22225">
              <a:solidFill>
                <a:sysClr val="windowText" lastClr="000000"/>
              </a:solidFill>
            </a:ln>
          </c:spPr>
          <c:invertIfNegative val="0"/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[obypzcr020122_g1.xlsx]data!$D$4:$D$14</c:f>
              <c:numCache>
                <c:formatCode>#,##0</c:formatCode>
                <c:ptCount val="11"/>
                <c:pt idx="0">
                  <c:v>108533.20000000001</c:v>
                </c:pt>
                <c:pt idx="1">
                  <c:v>108533.20000000001</c:v>
                </c:pt>
                <c:pt idx="2">
                  <c:v>108533.20000000001</c:v>
                </c:pt>
                <c:pt idx="3">
                  <c:v>108533.20000000001</c:v>
                </c:pt>
                <c:pt idx="4">
                  <c:v>108533.20000000001</c:v>
                </c:pt>
                <c:pt idx="5">
                  <c:v>108533.20000000001</c:v>
                </c:pt>
                <c:pt idx="6">
                  <c:v>108533.20000000001</c:v>
                </c:pt>
                <c:pt idx="7">
                  <c:v>108533.20000000001</c:v>
                </c:pt>
                <c:pt idx="8">
                  <c:v>108533.20000000001</c:v>
                </c:pt>
                <c:pt idx="9">
                  <c:v>108533.20000000001</c:v>
                </c:pt>
                <c:pt idx="10">
                  <c:v>108533.20000000001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D9B-A661-D6F5EA5C6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10974336"/>
        <c:axId val="-1410973792"/>
      </c:barChart>
      <c:lineChart>
        <c:grouping val="standard"/>
        <c:varyColors val="0"/>
        <c:ser>
          <c:idx val="1"/>
          <c:order val="2"/>
          <c:tx>
            <c:v>počet relativní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EA80-4D9B-A661-D6F5EA5C64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80-4D9B-A661-D6F5EA5C64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EA80-4D9B-A661-D6F5EA5C64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EA80-4D9B-A661-D6F5EA5C64B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EA80-4D9B-A661-D6F5EA5C64B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EA80-4D9B-A661-D6F5EA5C64B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EA80-4D9B-A661-D6F5EA5C64B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EA80-4D9B-A661-D6F5EA5C64B3}"/>
              </c:ext>
            </c:extLst>
          </c:dPt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[obypzcr020122_g1.xlsx]data!$F$4:$F$14</c:f>
              <c:numCache>
                <c:formatCode>#\ ##0.0</c:formatCode>
                <c:ptCount val="11"/>
                <c:pt idx="0">
                  <c:v>994.46624501000349</c:v>
                </c:pt>
                <c:pt idx="1">
                  <c:v>1002.3563970874151</c:v>
                </c:pt>
                <c:pt idx="2">
                  <c:v>1015.4500826112279</c:v>
                </c:pt>
                <c:pt idx="3">
                  <c:v>979.41301616687838</c:v>
                </c:pt>
                <c:pt idx="4">
                  <c:v>1034.2204962387109</c:v>
                </c:pt>
                <c:pt idx="5">
                  <c:v>991.26924666209266</c:v>
                </c:pt>
                <c:pt idx="6">
                  <c:v>1028.5268111188204</c:v>
                </c:pt>
                <c:pt idx="7">
                  <c:v>1041.0784863980441</c:v>
                </c:pt>
                <c:pt idx="8">
                  <c:v>1030.9583278559221</c:v>
                </c:pt>
                <c:pt idx="9">
                  <c:v>1166.6608534049053</c:v>
                </c:pt>
                <c:pt idx="10">
                  <c:v>1271.3776413020007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80-4D9B-A661-D6F5EA5C64B3}"/>
            </c:ext>
          </c:extLst>
        </c:ser>
        <c:ser>
          <c:idx val="3"/>
          <c:order val="3"/>
          <c:tx>
            <c:v>průměr rel. 2015–2019</c:v>
          </c:tx>
          <c:spPr>
            <a:ln w="3175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[obypzcr020122_g1.xlsx]data!$G$4:$G$14</c:f>
              <c:numCache>
                <c:formatCode>#\ ##0.0</c:formatCode>
                <c:ptCount val="11"/>
                <c:pt idx="0">
                  <c:v>1025.210673654718</c:v>
                </c:pt>
                <c:pt idx="1">
                  <c:v>1025.210673654718</c:v>
                </c:pt>
                <c:pt idx="2">
                  <c:v>1025.210673654718</c:v>
                </c:pt>
                <c:pt idx="3">
                  <c:v>1025.210673654718</c:v>
                </c:pt>
                <c:pt idx="4">
                  <c:v>1025.210673654718</c:v>
                </c:pt>
                <c:pt idx="5">
                  <c:v>1025.210673654718</c:v>
                </c:pt>
                <c:pt idx="6">
                  <c:v>1025.210673654718</c:v>
                </c:pt>
                <c:pt idx="7">
                  <c:v>1025.210673654718</c:v>
                </c:pt>
                <c:pt idx="8">
                  <c:v>1025.210673654718</c:v>
                </c:pt>
                <c:pt idx="9">
                  <c:v>1025.210673654718</c:v>
                </c:pt>
                <c:pt idx="10">
                  <c:v>1025.210673654718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A80-4D9B-A661-D6F5EA5C6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0968352"/>
        <c:axId val="-1410972160"/>
      </c:lineChart>
      <c:catAx>
        <c:axId val="-141097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/>
                  <a:t>Rok</a:t>
                </a:r>
              </a:p>
            </c:rich>
          </c:tx>
          <c:layout>
            <c:manualLayout>
              <c:xMode val="edge"/>
              <c:yMode val="edge"/>
              <c:x val="0.50669978273098193"/>
              <c:y val="0.858442844748735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1410973792"/>
        <c:crosses val="autoZero"/>
        <c:auto val="1"/>
        <c:lblAlgn val="ctr"/>
        <c:lblOffset val="100"/>
        <c:noMultiLvlLbl val="0"/>
      </c:catAx>
      <c:valAx>
        <c:axId val="-1410973792"/>
        <c:scaling>
          <c:orientation val="minMax"/>
          <c:max val="1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cs-CZ" sz="1400" b="0"/>
                  <a:t>Absolutní p</a:t>
                </a:r>
                <a:r>
                  <a:rPr lang="en-US" sz="1400" b="0"/>
                  <a:t>očet zemřelých</a:t>
                </a:r>
              </a:p>
            </c:rich>
          </c:tx>
          <c:layout>
            <c:manualLayout>
              <c:xMode val="edge"/>
              <c:yMode val="edge"/>
              <c:x val="8.193587870481708E-3"/>
              <c:y val="0.25427665173032077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1410974336"/>
        <c:crosses val="autoZero"/>
        <c:crossBetween val="between"/>
        <c:majorUnit val="10000"/>
      </c:valAx>
      <c:valAx>
        <c:axId val="-1410972160"/>
        <c:scaling>
          <c:orientation val="minMax"/>
          <c:max val="14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Počet zemřelých na </a:t>
                </a:r>
                <a:r>
                  <a:rPr lang="cs-CZ" sz="1400" b="0"/>
                  <a:t>100 </a:t>
                </a:r>
                <a:r>
                  <a:rPr lang="en-US" sz="1400" b="0"/>
                  <a:t>tis</a:t>
                </a:r>
                <a:r>
                  <a:rPr lang="cs-CZ" sz="1400" b="0"/>
                  <a:t>.</a:t>
                </a:r>
                <a:r>
                  <a:rPr lang="en-US" sz="1400" b="0"/>
                  <a:t> obyvatel </a:t>
                </a:r>
                <a:r>
                  <a:rPr lang="cs-CZ" sz="1400" b="0"/>
                  <a:t>k </a:t>
                </a:r>
                <a:r>
                  <a:rPr lang="en-US" sz="1400" b="0"/>
                  <a:t>1.1.</a:t>
                </a:r>
              </a:p>
            </c:rich>
          </c:tx>
          <c:layout>
            <c:manualLayout>
              <c:xMode val="edge"/>
              <c:yMode val="edge"/>
              <c:x val="0.96282932305875557"/>
              <c:y val="0.192075586559284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-1410968352"/>
        <c:crosses val="max"/>
        <c:crossBetween val="between"/>
        <c:majorUnit val="100"/>
        <c:minorUnit val="5.000000000000001E-2"/>
      </c:valAx>
      <c:catAx>
        <c:axId val="-141096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109721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2984684488645674E-2"/>
          <c:y val="0.88267333250010416"/>
          <c:w val="0.87271121878995894"/>
          <c:h val="7.2966710910185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cs-CZ" sz="1600"/>
              <a:t>Počet zemřelých podle věkových skupin v 1. – 51. týdnu (dle ISO normy) </a:t>
            </a:r>
          </a:p>
          <a:p>
            <a:pPr>
              <a:defRPr sz="1600"/>
            </a:pPr>
            <a:r>
              <a:rPr lang="cs-CZ" sz="1600"/>
              <a:t>let 2018–2021 a průměr let 2015–2019</a:t>
            </a:r>
          </a:p>
        </c:rich>
      </c:tx>
      <c:layout>
        <c:manualLayout>
          <c:xMode val="edge"/>
          <c:yMode val="edge"/>
          <c:x val="0.15767925823976259"/>
          <c:y val="1.48147789535750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39086075778991"/>
          <c:y val="0.12347551342812006"/>
          <c:w val="0.87356640419947496"/>
          <c:h val="0.68946639963843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[obypzcr020122_g2.xlsx]data!$A$8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8100" cap="rnd">
              <a:noFill/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[obypzcr020122_g2.xlsx]data!$D$8:$I$8</c:f>
              <c:numCache>
                <c:formatCode>#,##0</c:formatCode>
                <c:ptCount val="6"/>
                <c:pt idx="0">
                  <c:v>446</c:v>
                </c:pt>
                <c:pt idx="1">
                  <c:v>1923</c:v>
                </c:pt>
                <c:pt idx="2">
                  <c:v>16933</c:v>
                </c:pt>
                <c:pt idx="3">
                  <c:v>26606</c:v>
                </c:pt>
                <c:pt idx="4">
                  <c:v>30989</c:v>
                </c:pt>
                <c:pt idx="5">
                  <c:v>33562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0-4B67-A4CD-D7D869ACC199}"/>
            </c:ext>
          </c:extLst>
        </c:ser>
        <c:ser>
          <c:idx val="1"/>
          <c:order val="1"/>
          <c:tx>
            <c:strRef>
              <c:f>[obypzcr020122_g2.xlsx]data!$A$9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D1B21"/>
            </a:solidFill>
            <a:ln w="38100" cap="rnd">
              <a:noFill/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[obypzcr020122_g2.xlsx]data!$D$9:$I$9</c:f>
              <c:numCache>
                <c:formatCode>#,##0</c:formatCode>
                <c:ptCount val="6"/>
                <c:pt idx="0">
                  <c:v>457</c:v>
                </c:pt>
                <c:pt idx="1">
                  <c:v>1857</c:v>
                </c:pt>
                <c:pt idx="2">
                  <c:v>16517</c:v>
                </c:pt>
                <c:pt idx="3">
                  <c:v>25937</c:v>
                </c:pt>
                <c:pt idx="4">
                  <c:v>31561</c:v>
                </c:pt>
                <c:pt idx="5">
                  <c:v>33466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0-4B67-A4CD-D7D869ACC199}"/>
            </c:ext>
          </c:extLst>
        </c:ser>
        <c:ser>
          <c:idx val="2"/>
          <c:order val="2"/>
          <c:tx>
            <c:strRef>
              <c:f>[obypzcr020122_g2.xlsx]data!$A$10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38100" cap="rnd">
              <a:noFill/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[obypzcr020122_g2.xlsx]data!$D$10:$I$10</c:f>
              <c:numCache>
                <c:formatCode>#,##0</c:formatCode>
                <c:ptCount val="6"/>
                <c:pt idx="0">
                  <c:v>384</c:v>
                </c:pt>
                <c:pt idx="1">
                  <c:v>1791</c:v>
                </c:pt>
                <c:pt idx="2">
                  <c:v>17298</c:v>
                </c:pt>
                <c:pt idx="3">
                  <c:v>29013</c:v>
                </c:pt>
                <c:pt idx="4">
                  <c:v>37805</c:v>
                </c:pt>
                <c:pt idx="5">
                  <c:v>38471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0-4B67-A4CD-D7D869ACC199}"/>
            </c:ext>
          </c:extLst>
        </c:ser>
        <c:ser>
          <c:idx val="6"/>
          <c:order val="3"/>
          <c:tx>
            <c:strRef>
              <c:f>[obypzcr020122_g2.xlsx]data!$A$11</c:f>
              <c:strCache>
                <c:ptCount val="1"/>
                <c:pt idx="0">
                  <c:v>2021*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[obypzcr020122_g2.xlsx]data!$D$11:$I$11</c:f>
              <c:numCache>
                <c:formatCode>#,##0</c:formatCode>
                <c:ptCount val="6"/>
                <c:pt idx="0">
                  <c:v>389</c:v>
                </c:pt>
                <c:pt idx="1">
                  <c:v>1911</c:v>
                </c:pt>
                <c:pt idx="2">
                  <c:v>19887</c:v>
                </c:pt>
                <c:pt idx="3">
                  <c:v>33761</c:v>
                </c:pt>
                <c:pt idx="4">
                  <c:v>42235</c:v>
                </c:pt>
                <c:pt idx="5">
                  <c:v>37877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0-4B67-A4CD-D7D869ACC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8496"/>
        <c:axId val="89877072"/>
      </c:barChart>
      <c:barChart>
        <c:barDir val="col"/>
        <c:grouping val="clustered"/>
        <c:varyColors val="0"/>
        <c:ser>
          <c:idx val="3"/>
          <c:order val="4"/>
          <c:tx>
            <c:v>průměr 2015–2019</c:v>
          </c:tx>
          <c:spPr>
            <a:noFill/>
            <a:ln w="19050" cap="rnd">
              <a:solidFill>
                <a:schemeClr val="tx1"/>
              </a:solidFill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0-4B67-A4CD-D7D869ACC199}"/>
            </c:ext>
          </c:extLst>
        </c:ser>
        <c:ser>
          <c:idx val="4"/>
          <c:order val="5"/>
          <c:tx>
            <c:strRef>
              <c:f>[obypzcr020122_g2.xlsx]data!$A$12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90-4B67-A4CD-D7D869ACC199}"/>
            </c:ext>
          </c:extLst>
        </c:ser>
        <c:ser>
          <c:idx val="5"/>
          <c:order val="6"/>
          <c:tx>
            <c:strRef>
              <c:f>[obypzcr020122_g2.xlsx]data!$A$12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invertIfNegative val="0"/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90-4B67-A4CD-D7D869ACC199}"/>
            </c:ext>
          </c:extLst>
        </c:ser>
        <c:ser>
          <c:idx val="7"/>
          <c:order val="7"/>
          <c:tx>
            <c:strRef>
              <c:f>[obypzcr020122_g2.xlsx]data!$A$12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invertIfNegative val="0"/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90-4B67-A4CD-D7D869ACC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5776"/>
        <c:axId val="89877616"/>
      </c:barChart>
      <c:catAx>
        <c:axId val="898884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Věková skupina</a:t>
                </a:r>
              </a:p>
            </c:rich>
          </c:tx>
          <c:layout>
            <c:manualLayout>
              <c:xMode val="edge"/>
              <c:yMode val="edge"/>
              <c:x val="0.49267031276262868"/>
              <c:y val="0.864729266256166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cs-CZ"/>
          </a:p>
        </c:txPr>
        <c:crossAx val="89877072"/>
        <c:crosses val="autoZero"/>
        <c:auto val="1"/>
        <c:lblAlgn val="ctr"/>
        <c:lblOffset val="100"/>
        <c:noMultiLvlLbl val="0"/>
      </c:catAx>
      <c:valAx>
        <c:axId val="898770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Absolutní počet zemřelých</a:t>
                </a:r>
              </a:p>
            </c:rich>
          </c:tx>
          <c:layout>
            <c:manualLayout>
              <c:xMode val="edge"/>
              <c:yMode val="edge"/>
              <c:x val="8.426236850887418E-3"/>
              <c:y val="0.2881240205823977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/>
            </a:pPr>
            <a:endParaRPr lang="cs-CZ"/>
          </a:p>
        </c:txPr>
        <c:crossAx val="89888496"/>
        <c:crosses val="autoZero"/>
        <c:crossBetween val="between"/>
      </c:valAx>
      <c:valAx>
        <c:axId val="89877616"/>
        <c:scaling>
          <c:orientation val="minMax"/>
          <c:max val="45000"/>
        </c:scaling>
        <c:delete val="0"/>
        <c:axPos val="r"/>
        <c:numFmt formatCode="#,##0" sourceLinked="1"/>
        <c:majorTickMark val="none"/>
        <c:minorTickMark val="none"/>
        <c:tickLblPos val="none"/>
        <c:crossAx val="89885776"/>
        <c:crosses val="max"/>
        <c:crossBetween val="between"/>
      </c:valAx>
      <c:catAx>
        <c:axId val="8988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8776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5.2128182253080434E-2"/>
          <c:y val="0.89894364440186425"/>
          <c:w val="0.94363367655966057"/>
          <c:h val="6.940677439016805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500"/>
              <a:t>Počet zemřelých podle kalendářních měsíců v letech 2018–2021</a:t>
            </a:r>
          </a:p>
          <a:p>
            <a:pPr>
              <a:defRPr sz="1600"/>
            </a:pPr>
            <a:r>
              <a:rPr lang="cs-CZ" sz="1500"/>
              <a:t>a průměr let 2015–2019</a:t>
            </a:r>
          </a:p>
        </c:rich>
      </c:tx>
      <c:layout>
        <c:manualLayout>
          <c:xMode val="edge"/>
          <c:yMode val="edge"/>
          <c:x val="0.21130627902281446"/>
          <c:y val="1.9017551715988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882024362339322"/>
          <c:y val="0.12406349206349207"/>
          <c:w val="0.86562648899656769"/>
          <c:h val="0.72001028307480519"/>
        </c:manualLayout>
      </c:layout>
      <c:barChart>
        <c:barDir val="col"/>
        <c:grouping val="clustered"/>
        <c:varyColors val="0"/>
        <c:ser>
          <c:idx val="0"/>
          <c:order val="0"/>
          <c:tx>
            <c:v>2018</c:v>
          </c:tx>
          <c:spPr>
            <a:solidFill>
              <a:srgbClr val="C2A4D8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[obypzcr020122_g3.xlsx]data!$I$4:$I$15</c:f>
              <c:numCache>
                <c:formatCode>#,##0</c:formatCode>
                <c:ptCount val="12"/>
                <c:pt idx="0">
                  <c:v>9639</c:v>
                </c:pt>
                <c:pt idx="1">
                  <c:v>10212</c:v>
                </c:pt>
                <c:pt idx="2">
                  <c:v>12053</c:v>
                </c:pt>
                <c:pt idx="3">
                  <c:v>9314</c:v>
                </c:pt>
                <c:pt idx="4">
                  <c:v>8814</c:v>
                </c:pt>
                <c:pt idx="5">
                  <c:v>8362</c:v>
                </c:pt>
                <c:pt idx="6">
                  <c:v>9130</c:v>
                </c:pt>
                <c:pt idx="7">
                  <c:v>9109</c:v>
                </c:pt>
                <c:pt idx="8">
                  <c:v>8535</c:v>
                </c:pt>
                <c:pt idx="9">
                  <c:v>9161</c:v>
                </c:pt>
                <c:pt idx="10">
                  <c:v>8893</c:v>
                </c:pt>
                <c:pt idx="11">
                  <c:v>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6-4EFD-BA69-8FE6E2772F64}"/>
            </c:ext>
          </c:extLst>
        </c:ser>
        <c:ser>
          <c:idx val="1"/>
          <c:order val="1"/>
          <c:tx>
            <c:v>2019</c:v>
          </c:tx>
          <c:spPr>
            <a:solidFill>
              <a:srgbClr val="824AAC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[obypzcr020122_g3.xlsx]data!$J$4:$J$15</c:f>
              <c:numCache>
                <c:formatCode>#,##0</c:formatCode>
                <c:ptCount val="12"/>
                <c:pt idx="0">
                  <c:v>10448</c:v>
                </c:pt>
                <c:pt idx="1">
                  <c:v>9833</c:v>
                </c:pt>
                <c:pt idx="2">
                  <c:v>9917</c:v>
                </c:pt>
                <c:pt idx="3">
                  <c:v>9086</c:v>
                </c:pt>
                <c:pt idx="4">
                  <c:v>9035</c:v>
                </c:pt>
                <c:pt idx="5">
                  <c:v>8821</c:v>
                </c:pt>
                <c:pt idx="6">
                  <c:v>9104</c:v>
                </c:pt>
                <c:pt idx="7">
                  <c:v>9017</c:v>
                </c:pt>
                <c:pt idx="8">
                  <c:v>8673</c:v>
                </c:pt>
                <c:pt idx="9">
                  <c:v>9445</c:v>
                </c:pt>
                <c:pt idx="10">
                  <c:v>9238</c:v>
                </c:pt>
                <c:pt idx="11">
                  <c:v>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6-4EFD-BA69-8FE6E2772F64}"/>
            </c:ext>
          </c:extLst>
        </c:ser>
        <c:ser>
          <c:idx val="2"/>
          <c:order val="2"/>
          <c:tx>
            <c:v>2020</c:v>
          </c:tx>
          <c:spPr>
            <a:solidFill>
              <a:srgbClr val="580056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[obypzcr020122_g3.xlsx]data!$K$4:$K$15</c:f>
              <c:numCache>
                <c:formatCode>#,##0</c:formatCode>
                <c:ptCount val="12"/>
                <c:pt idx="0">
                  <c:v>10226</c:v>
                </c:pt>
                <c:pt idx="1">
                  <c:v>9802</c:v>
                </c:pt>
                <c:pt idx="2">
                  <c:v>10219</c:v>
                </c:pt>
                <c:pt idx="3">
                  <c:v>9279</c:v>
                </c:pt>
                <c:pt idx="4">
                  <c:v>8795</c:v>
                </c:pt>
                <c:pt idx="5">
                  <c:v>8847</c:v>
                </c:pt>
                <c:pt idx="6">
                  <c:v>9178</c:v>
                </c:pt>
                <c:pt idx="7">
                  <c:v>9379</c:v>
                </c:pt>
                <c:pt idx="8">
                  <c:v>9459</c:v>
                </c:pt>
                <c:pt idx="9">
                  <c:v>14189</c:v>
                </c:pt>
                <c:pt idx="10">
                  <c:v>15751</c:v>
                </c:pt>
                <c:pt idx="11">
                  <c:v>14165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6-4EFD-BA69-8FE6E2772F64}"/>
            </c:ext>
          </c:extLst>
        </c:ser>
        <c:ser>
          <c:idx val="3"/>
          <c:order val="3"/>
          <c:tx>
            <c:v>2021*</c:v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[obypzcr020122_g3.xlsx]data!$L$4:$L$15</c:f>
              <c:numCache>
                <c:formatCode>#,##0</c:formatCode>
                <c:ptCount val="12"/>
                <c:pt idx="0">
                  <c:v>16224</c:v>
                </c:pt>
                <c:pt idx="1">
                  <c:v>13811</c:v>
                </c:pt>
                <c:pt idx="2">
                  <c:v>16785</c:v>
                </c:pt>
                <c:pt idx="3">
                  <c:v>11698</c:v>
                </c:pt>
                <c:pt idx="4">
                  <c:v>9551</c:v>
                </c:pt>
                <c:pt idx="5">
                  <c:v>8623</c:v>
                </c:pt>
                <c:pt idx="6">
                  <c:v>8810</c:v>
                </c:pt>
                <c:pt idx="7">
                  <c:v>8704</c:v>
                </c:pt>
                <c:pt idx="8">
                  <c:v>8930</c:v>
                </c:pt>
                <c:pt idx="9">
                  <c:v>10061</c:v>
                </c:pt>
                <c:pt idx="10">
                  <c:v>12710</c:v>
                </c:pt>
                <c:pt idx="11">
                  <c:v>13651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46-4EFD-BA69-8FE6E277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-984649616"/>
        <c:axId val="-984648528"/>
      </c:barChart>
      <c:barChart>
        <c:barDir val="col"/>
        <c:grouping val="clustered"/>
        <c:varyColors val="0"/>
        <c:ser>
          <c:idx val="4"/>
          <c:order val="4"/>
          <c:tx>
            <c:v>Průměr 2015–2019</c:v>
          </c:tx>
          <c:spPr>
            <a:noFill/>
            <a:ln w="15875">
              <a:solidFill>
                <a:schemeClr val="tx1"/>
              </a:solidFill>
            </a:ln>
            <a:effectLst/>
          </c:spPr>
          <c:invertIfNegative val="0"/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46-4EFD-BA69-8FE6E2772F64}"/>
            </c:ext>
          </c:extLst>
        </c:ser>
        <c:ser>
          <c:idx val="5"/>
          <c:order val="5"/>
          <c:spPr>
            <a:noFill/>
            <a:ln w="15875">
              <a:solidFill>
                <a:schemeClr val="tx1"/>
              </a:solidFill>
            </a:ln>
            <a:effectLst/>
          </c:spPr>
          <c:invertIfNegative val="0"/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46-4EFD-BA69-8FE6E2772F64}"/>
            </c:ext>
          </c:extLst>
        </c:ser>
        <c:ser>
          <c:idx val="6"/>
          <c:order val="6"/>
          <c:spPr>
            <a:solidFill>
              <a:srgbClr val="580056"/>
            </a:solidFill>
            <a:ln w="15875">
              <a:solidFill>
                <a:schemeClr val="tx1"/>
              </a:solidFill>
            </a:ln>
            <a:effectLst/>
          </c:spPr>
          <c:invertIfNegative val="0"/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46-4EFD-BA69-8FE6E2772F64}"/>
            </c:ext>
          </c:extLst>
        </c:ser>
        <c:ser>
          <c:idx val="7"/>
          <c:order val="7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146-4EFD-BA69-8FE6E2772F64}"/>
              </c:ext>
            </c:extLst>
          </c:dPt>
          <c:dPt>
            <c:idx val="1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146-4EFD-BA69-8FE6E2772F64}"/>
              </c:ext>
            </c:extLst>
          </c:dPt>
          <c:dPt>
            <c:idx val="2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146-4EFD-BA69-8FE6E2772F64}"/>
              </c:ext>
            </c:extLst>
          </c:dPt>
          <c:dPt>
            <c:idx val="3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146-4EFD-BA69-8FE6E2772F64}"/>
              </c:ext>
            </c:extLst>
          </c:dPt>
          <c:dPt>
            <c:idx val="4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146-4EFD-BA69-8FE6E2772F64}"/>
              </c:ext>
            </c:extLst>
          </c:dPt>
          <c:dPt>
            <c:idx val="5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146-4EFD-BA69-8FE6E2772F64}"/>
              </c:ext>
            </c:extLst>
          </c:dPt>
          <c:dPt>
            <c:idx val="6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146-4EFD-BA69-8FE6E2772F64}"/>
              </c:ext>
            </c:extLst>
          </c:dPt>
          <c:dPt>
            <c:idx val="7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146-4EFD-BA69-8FE6E2772F64}"/>
              </c:ext>
            </c:extLst>
          </c:dPt>
          <c:dPt>
            <c:idx val="8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146-4EFD-BA69-8FE6E2772F64}"/>
              </c:ext>
            </c:extLst>
          </c:dPt>
          <c:dPt>
            <c:idx val="9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146-4EFD-BA69-8FE6E2772F64}"/>
              </c:ext>
            </c:extLst>
          </c:dPt>
          <c:dPt>
            <c:idx val="10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146-4EFD-BA69-8FE6E2772F64}"/>
              </c:ext>
            </c:extLst>
          </c:dPt>
          <c:dPt>
            <c:idx val="11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A146-4EFD-BA69-8FE6E2772F64}"/>
              </c:ext>
            </c:extLst>
          </c:dPt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146-4EFD-BA69-8FE6E277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533952047"/>
        <c:axId val="1533949967"/>
      </c:barChart>
      <c:catAx>
        <c:axId val="-98464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Měsíc úmrtí</a:t>
                </a:r>
              </a:p>
            </c:rich>
          </c:tx>
          <c:layout>
            <c:manualLayout>
              <c:xMode val="edge"/>
              <c:yMode val="edge"/>
              <c:x val="0.48583274782959823"/>
              <c:y val="0.89423641949969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984648528"/>
        <c:crosses val="autoZero"/>
        <c:auto val="1"/>
        <c:lblAlgn val="ctr"/>
        <c:lblOffset val="100"/>
        <c:tickLblSkip val="1"/>
        <c:noMultiLvlLbl val="0"/>
      </c:catAx>
      <c:valAx>
        <c:axId val="-984648528"/>
        <c:scaling>
          <c:orientation val="minMax"/>
          <c:max val="1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/>
                  <a:t>Absolutní počet zemřelých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984649616"/>
        <c:crosses val="autoZero"/>
        <c:crossBetween val="between"/>
      </c:valAx>
      <c:valAx>
        <c:axId val="1533949967"/>
        <c:scaling>
          <c:orientation val="minMax"/>
          <c:max val="17000"/>
          <c:min val="0"/>
        </c:scaling>
        <c:delete val="1"/>
        <c:axPos val="r"/>
        <c:numFmt formatCode="#,##0" sourceLinked="1"/>
        <c:majorTickMark val="out"/>
        <c:minorTickMark val="none"/>
        <c:tickLblPos val="nextTo"/>
        <c:crossAx val="1533952047"/>
        <c:crosses val="max"/>
        <c:crossBetween val="between"/>
      </c:valAx>
      <c:catAx>
        <c:axId val="1533952047"/>
        <c:scaling>
          <c:orientation val="minMax"/>
        </c:scaling>
        <c:delete val="1"/>
        <c:axPos val="b"/>
        <c:majorTickMark val="out"/>
        <c:minorTickMark val="none"/>
        <c:tickLblPos val="nextTo"/>
        <c:crossAx val="1533949967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0934210915943197"/>
          <c:y val="0.93266509932703912"/>
          <c:w val="0.60593116629652066"/>
          <c:h val="4.4164811152160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Nadúmrtnost (absolutní) celkem podle kalendářního týdne v letech 2019–2022</a:t>
            </a:r>
          </a:p>
          <a:p>
            <a:pPr>
              <a:defRPr/>
            </a:pPr>
            <a:r>
              <a:rPr lang="cs-CZ"/>
              <a:t>ve srovnání s průměrem let 2015–2019</a:t>
            </a:r>
          </a:p>
        </c:rich>
      </c:tx>
      <c:layout>
        <c:manualLayout>
          <c:xMode val="edge"/>
          <c:yMode val="edge"/>
          <c:x val="0.21145251893925726"/>
          <c:y val="2.32539349509211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726355699579718E-2"/>
          <c:y val="0.1382903803691205"/>
          <c:w val="0.8992309783458553"/>
          <c:h val="0.72677724845522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38100" cap="rnd">
              <a:noFill/>
              <a:round/>
            </a:ln>
            <a:effectLst/>
          </c:spPr>
          <c:invertIfNegative val="0"/>
          <c:cat>
            <c:multiLvlStrRef>
              <c:f>[obypzcr101022_g1.xlsx]Tab.!$V$4:$W$194</c:f>
              <c:multiLvlStrCache>
                <c:ptCount val="191"/>
                <c:lvl>
                  <c:pt idx="0">
                    <c:v>1.</c:v>
                  </c:pt>
                  <c:pt idx="3">
                    <c:v>4.</c:v>
                  </c:pt>
                  <c:pt idx="7">
                    <c:v>8.</c:v>
                  </c:pt>
                  <c:pt idx="11">
                    <c:v>12.</c:v>
                  </c:pt>
                  <c:pt idx="15">
                    <c:v>16.</c:v>
                  </c:pt>
                  <c:pt idx="19">
                    <c:v>20.</c:v>
                  </c:pt>
                  <c:pt idx="23">
                    <c:v>24.</c:v>
                  </c:pt>
                  <c:pt idx="27">
                    <c:v>28.</c:v>
                  </c:pt>
                  <c:pt idx="31">
                    <c:v>32.</c:v>
                  </c:pt>
                  <c:pt idx="35">
                    <c:v>36.</c:v>
                  </c:pt>
                  <c:pt idx="39">
                    <c:v>40.</c:v>
                  </c:pt>
                  <c:pt idx="43">
                    <c:v>44.</c:v>
                  </c:pt>
                  <c:pt idx="47">
                    <c:v>48.</c:v>
                  </c:pt>
                  <c:pt idx="51">
                    <c:v>52.</c:v>
                  </c:pt>
                  <c:pt idx="52">
                    <c:v>1.</c:v>
                  </c:pt>
                  <c:pt idx="55">
                    <c:v>4.</c:v>
                  </c:pt>
                  <c:pt idx="59">
                    <c:v>8.</c:v>
                  </c:pt>
                  <c:pt idx="63">
                    <c:v>12.</c:v>
                  </c:pt>
                  <c:pt idx="67">
                    <c:v>16.</c:v>
                  </c:pt>
                  <c:pt idx="71">
                    <c:v>20.</c:v>
                  </c:pt>
                  <c:pt idx="75">
                    <c:v>24.</c:v>
                  </c:pt>
                  <c:pt idx="79">
                    <c:v>28.</c:v>
                  </c:pt>
                  <c:pt idx="83">
                    <c:v>32.</c:v>
                  </c:pt>
                  <c:pt idx="87">
                    <c:v>36.</c:v>
                  </c:pt>
                  <c:pt idx="91">
                    <c:v>40.</c:v>
                  </c:pt>
                  <c:pt idx="95">
                    <c:v>44.</c:v>
                  </c:pt>
                  <c:pt idx="99">
                    <c:v>48.</c:v>
                  </c:pt>
                  <c:pt idx="103">
                    <c:v>52.</c:v>
                  </c:pt>
                  <c:pt idx="105">
                    <c:v>1.</c:v>
                  </c:pt>
                  <c:pt idx="108">
                    <c:v>4.</c:v>
                  </c:pt>
                  <c:pt idx="112">
                    <c:v>8.</c:v>
                  </c:pt>
                  <c:pt idx="116">
                    <c:v>12.</c:v>
                  </c:pt>
                  <c:pt idx="120">
                    <c:v>16.</c:v>
                  </c:pt>
                  <c:pt idx="124">
                    <c:v>20.</c:v>
                  </c:pt>
                  <c:pt idx="128">
                    <c:v>24.</c:v>
                  </c:pt>
                  <c:pt idx="132">
                    <c:v>28.</c:v>
                  </c:pt>
                  <c:pt idx="136">
                    <c:v>32.</c:v>
                  </c:pt>
                  <c:pt idx="140">
                    <c:v>36.</c:v>
                  </c:pt>
                  <c:pt idx="144">
                    <c:v>40.</c:v>
                  </c:pt>
                  <c:pt idx="148">
                    <c:v>44.</c:v>
                  </c:pt>
                  <c:pt idx="152">
                    <c:v>48.</c:v>
                  </c:pt>
                  <c:pt idx="156">
                    <c:v>52.*</c:v>
                  </c:pt>
                  <c:pt idx="157">
                    <c:v>1.</c:v>
                  </c:pt>
                  <c:pt idx="160">
                    <c:v>4.</c:v>
                  </c:pt>
                  <c:pt idx="164">
                    <c:v>8.</c:v>
                  </c:pt>
                  <c:pt idx="168">
                    <c:v>12.</c:v>
                  </c:pt>
                  <c:pt idx="172">
                    <c:v>16.</c:v>
                  </c:pt>
                  <c:pt idx="176">
                    <c:v>20.</c:v>
                  </c:pt>
                  <c:pt idx="180">
                    <c:v>24.</c:v>
                  </c:pt>
                  <c:pt idx="184">
                    <c:v>28.</c:v>
                  </c:pt>
                  <c:pt idx="188">
                    <c:v>32.</c:v>
                  </c:pt>
                  <c:pt idx="190">
                    <c:v>34.</c:v>
                  </c:pt>
                </c:lvl>
                <c:lvl>
                  <c:pt idx="0">
                    <c:v>2019</c:v>
                  </c:pt>
                  <c:pt idx="52">
                    <c:v>2020</c:v>
                  </c:pt>
                  <c:pt idx="105">
                    <c:v>2021</c:v>
                  </c:pt>
                  <c:pt idx="157">
                    <c:v>2022*</c:v>
                  </c:pt>
                </c:lvl>
              </c:multiLvlStrCache>
            </c:multiLvlStrRef>
          </c:cat>
          <c:val>
            <c:numRef>
              <c:f>[obypzcr101022_g1.xlsx]Tab.!$C$4:$C$194</c:f>
              <c:numCache>
                <c:formatCode>#,##0</c:formatCode>
                <c:ptCount val="191"/>
                <c:pt idx="0">
                  <c:v>-44.400000000000091</c:v>
                </c:pt>
                <c:pt idx="1">
                  <c:v>-52.599999999999909</c:v>
                </c:pt>
                <c:pt idx="2">
                  <c:v>-78</c:v>
                </c:pt>
                <c:pt idx="3">
                  <c:v>-21.199999999999818</c:v>
                </c:pt>
                <c:pt idx="4">
                  <c:v>91.400000000000091</c:v>
                </c:pt>
                <c:pt idx="5">
                  <c:v>-21.400000000000091</c:v>
                </c:pt>
                <c:pt idx="6">
                  <c:v>10</c:v>
                </c:pt>
                <c:pt idx="7">
                  <c:v>-5</c:v>
                </c:pt>
                <c:pt idx="8">
                  <c:v>-152.80000000000018</c:v>
                </c:pt>
                <c:pt idx="9">
                  <c:v>-28</c:v>
                </c:pt>
                <c:pt idx="10">
                  <c:v>-68.800000000000182</c:v>
                </c:pt>
                <c:pt idx="11">
                  <c:v>-67.800000000000182</c:v>
                </c:pt>
                <c:pt idx="12">
                  <c:v>-75</c:v>
                </c:pt>
                <c:pt idx="13">
                  <c:v>-30.800000000000182</c:v>
                </c:pt>
                <c:pt idx="14">
                  <c:v>28.599999999999909</c:v>
                </c:pt>
                <c:pt idx="15">
                  <c:v>28</c:v>
                </c:pt>
                <c:pt idx="16">
                  <c:v>-7.1999999999998181</c:v>
                </c:pt>
                <c:pt idx="17">
                  <c:v>23.599999999999909</c:v>
                </c:pt>
                <c:pt idx="18">
                  <c:v>70.200000000000045</c:v>
                </c:pt>
                <c:pt idx="19">
                  <c:v>43.400000000000091</c:v>
                </c:pt>
                <c:pt idx="20">
                  <c:v>8.4000000000000909</c:v>
                </c:pt>
                <c:pt idx="21">
                  <c:v>54.599999999999909</c:v>
                </c:pt>
                <c:pt idx="22">
                  <c:v>63.599999999999909</c:v>
                </c:pt>
                <c:pt idx="23">
                  <c:v>187.59999999999991</c:v>
                </c:pt>
                <c:pt idx="24">
                  <c:v>32</c:v>
                </c:pt>
                <c:pt idx="25">
                  <c:v>105.79999999999995</c:v>
                </c:pt>
                <c:pt idx="26">
                  <c:v>63.200000000000045</c:v>
                </c:pt>
                <c:pt idx="27">
                  <c:v>-32</c:v>
                </c:pt>
                <c:pt idx="28">
                  <c:v>40.200000000000045</c:v>
                </c:pt>
                <c:pt idx="29">
                  <c:v>142</c:v>
                </c:pt>
                <c:pt idx="30">
                  <c:v>-25.799999999999955</c:v>
                </c:pt>
                <c:pt idx="31">
                  <c:v>7.2000000000000455</c:v>
                </c:pt>
                <c:pt idx="32">
                  <c:v>-30</c:v>
                </c:pt>
                <c:pt idx="33">
                  <c:v>49</c:v>
                </c:pt>
                <c:pt idx="34">
                  <c:v>194.59999999999991</c:v>
                </c:pt>
                <c:pt idx="35">
                  <c:v>-36</c:v>
                </c:pt>
                <c:pt idx="36">
                  <c:v>-16.200000000000045</c:v>
                </c:pt>
                <c:pt idx="37">
                  <c:v>42.200000000000045</c:v>
                </c:pt>
                <c:pt idx="38">
                  <c:v>138.79999999999995</c:v>
                </c:pt>
                <c:pt idx="39">
                  <c:v>51.199999999999818</c:v>
                </c:pt>
                <c:pt idx="40">
                  <c:v>87.599999999999909</c:v>
                </c:pt>
                <c:pt idx="41">
                  <c:v>26.199999999999818</c:v>
                </c:pt>
                <c:pt idx="42">
                  <c:v>59.599999999999909</c:v>
                </c:pt>
                <c:pt idx="43">
                  <c:v>10</c:v>
                </c:pt>
                <c:pt idx="44">
                  <c:v>73.200000000000045</c:v>
                </c:pt>
                <c:pt idx="45">
                  <c:v>143.80000000000018</c:v>
                </c:pt>
                <c:pt idx="46">
                  <c:v>84.199999999999818</c:v>
                </c:pt>
                <c:pt idx="47">
                  <c:v>44.199999999999818</c:v>
                </c:pt>
                <c:pt idx="48">
                  <c:v>-40.599999999999909</c:v>
                </c:pt>
                <c:pt idx="49">
                  <c:v>65.800000000000182</c:v>
                </c:pt>
                <c:pt idx="50">
                  <c:v>25.199999999999818</c:v>
                </c:pt>
                <c:pt idx="51">
                  <c:v>-3</c:v>
                </c:pt>
                <c:pt idx="52">
                  <c:v>-60.400000000000091</c:v>
                </c:pt>
                <c:pt idx="53">
                  <c:v>-17.599999999999909</c:v>
                </c:pt>
                <c:pt idx="54">
                  <c:v>-145</c:v>
                </c:pt>
                <c:pt idx="55">
                  <c:v>-49.199999999999818</c:v>
                </c:pt>
                <c:pt idx="56">
                  <c:v>-41.599999999999909</c:v>
                </c:pt>
                <c:pt idx="57">
                  <c:v>-111.40000000000009</c:v>
                </c:pt>
                <c:pt idx="58">
                  <c:v>-108</c:v>
                </c:pt>
                <c:pt idx="59">
                  <c:v>-151</c:v>
                </c:pt>
                <c:pt idx="60">
                  <c:v>-105.80000000000018</c:v>
                </c:pt>
                <c:pt idx="61">
                  <c:v>-117</c:v>
                </c:pt>
                <c:pt idx="62">
                  <c:v>-35.800000000000182</c:v>
                </c:pt>
                <c:pt idx="63">
                  <c:v>59.199999999999818</c:v>
                </c:pt>
                <c:pt idx="64">
                  <c:v>98</c:v>
                </c:pt>
                <c:pt idx="65">
                  <c:v>158.19999999999982</c:v>
                </c:pt>
                <c:pt idx="66">
                  <c:v>127.59999999999991</c:v>
                </c:pt>
                <c:pt idx="67">
                  <c:v>59</c:v>
                </c:pt>
                <c:pt idx="68">
                  <c:v>-74.199999999999818</c:v>
                </c:pt>
                <c:pt idx="69">
                  <c:v>81.599999999999909</c:v>
                </c:pt>
                <c:pt idx="70">
                  <c:v>-23.799999999999955</c:v>
                </c:pt>
                <c:pt idx="71">
                  <c:v>44.400000000000091</c:v>
                </c:pt>
                <c:pt idx="72">
                  <c:v>-67.599999999999909</c:v>
                </c:pt>
                <c:pt idx="73">
                  <c:v>-99.400000000000091</c:v>
                </c:pt>
                <c:pt idx="74">
                  <c:v>178.59999999999991</c:v>
                </c:pt>
                <c:pt idx="75">
                  <c:v>25.599999999999909</c:v>
                </c:pt>
                <c:pt idx="76">
                  <c:v>74</c:v>
                </c:pt>
                <c:pt idx="77">
                  <c:v>120.79999999999995</c:v>
                </c:pt>
                <c:pt idx="78">
                  <c:v>128.20000000000005</c:v>
                </c:pt>
                <c:pt idx="79">
                  <c:v>11</c:v>
                </c:pt>
                <c:pt idx="80">
                  <c:v>-4.7999999999999545</c:v>
                </c:pt>
                <c:pt idx="81">
                  <c:v>59</c:v>
                </c:pt>
                <c:pt idx="82">
                  <c:v>191.20000000000005</c:v>
                </c:pt>
                <c:pt idx="83">
                  <c:v>146.20000000000005</c:v>
                </c:pt>
                <c:pt idx="84">
                  <c:v>131</c:v>
                </c:pt>
                <c:pt idx="85">
                  <c:v>142</c:v>
                </c:pt>
                <c:pt idx="86">
                  <c:v>76.599999999999909</c:v>
                </c:pt>
                <c:pt idx="87">
                  <c:v>80</c:v>
                </c:pt>
                <c:pt idx="88">
                  <c:v>128.79999999999995</c:v>
                </c:pt>
                <c:pt idx="89">
                  <c:v>232.20000000000005</c:v>
                </c:pt>
                <c:pt idx="90">
                  <c:v>373.79999999999995</c:v>
                </c:pt>
                <c:pt idx="91">
                  <c:v>279.19999999999982</c:v>
                </c:pt>
                <c:pt idx="92">
                  <c:v>499.59999999999991</c:v>
                </c:pt>
                <c:pt idx="93">
                  <c:v>873.19999999999982</c:v>
                </c:pt>
                <c:pt idx="94">
                  <c:v>1567.6</c:v>
                </c:pt>
                <c:pt idx="95">
                  <c:v>2170</c:v>
                </c:pt>
                <c:pt idx="96">
                  <c:v>2201.1999999999998</c:v>
                </c:pt>
                <c:pt idx="97">
                  <c:v>1764.8000000000002</c:v>
                </c:pt>
                <c:pt idx="98">
                  <c:v>1335.1999999999998</c:v>
                </c:pt>
                <c:pt idx="99">
                  <c:v>1079.1999999999998</c:v>
                </c:pt>
                <c:pt idx="100">
                  <c:v>981.40000000000009</c:v>
                </c:pt>
                <c:pt idx="101">
                  <c:v>943.80000000000018</c:v>
                </c:pt>
                <c:pt idx="102">
                  <c:v>1019.1999999999998</c:v>
                </c:pt>
                <c:pt idx="103">
                  <c:v>966</c:v>
                </c:pt>
                <c:pt idx="104">
                  <c:v>1362</c:v>
                </c:pt>
                <c:pt idx="105">
                  <c:v>1480.6</c:v>
                </c:pt>
                <c:pt idx="106">
                  <c:v>1408.4</c:v>
                </c:pt>
                <c:pt idx="107">
                  <c:v>1209</c:v>
                </c:pt>
                <c:pt idx="108">
                  <c:v>1062.8000000000002</c:v>
                </c:pt>
                <c:pt idx="109">
                  <c:v>868.40000000000009</c:v>
                </c:pt>
                <c:pt idx="110">
                  <c:v>976.59999999999991</c:v>
                </c:pt>
                <c:pt idx="111">
                  <c:v>973</c:v>
                </c:pt>
                <c:pt idx="112">
                  <c:v>1130</c:v>
                </c:pt>
                <c:pt idx="113">
                  <c:v>1453.1999999999998</c:v>
                </c:pt>
                <c:pt idx="114">
                  <c:v>1617</c:v>
                </c:pt>
                <c:pt idx="115">
                  <c:v>1504.1999999999998</c:v>
                </c:pt>
                <c:pt idx="116">
                  <c:v>1204.1999999999998</c:v>
                </c:pt>
                <c:pt idx="117">
                  <c:v>1190</c:v>
                </c:pt>
                <c:pt idx="118">
                  <c:v>785.19999999999982</c:v>
                </c:pt>
                <c:pt idx="119">
                  <c:v>522.59999999999991</c:v>
                </c:pt>
                <c:pt idx="120">
                  <c:v>445</c:v>
                </c:pt>
                <c:pt idx="121">
                  <c:v>364.80000000000018</c:v>
                </c:pt>
                <c:pt idx="122">
                  <c:v>277.59999999999991</c:v>
                </c:pt>
                <c:pt idx="123">
                  <c:v>224.20000000000005</c:v>
                </c:pt>
                <c:pt idx="124">
                  <c:v>70.400000000000091</c:v>
                </c:pt>
                <c:pt idx="125">
                  <c:v>-27.599999999999909</c:v>
                </c:pt>
                <c:pt idx="126">
                  <c:v>15.599999999999909</c:v>
                </c:pt>
                <c:pt idx="127">
                  <c:v>10.599999999999909</c:v>
                </c:pt>
                <c:pt idx="128">
                  <c:v>97.599999999999909</c:v>
                </c:pt>
                <c:pt idx="129">
                  <c:v>54</c:v>
                </c:pt>
                <c:pt idx="130">
                  <c:v>-74.200000000000045</c:v>
                </c:pt>
                <c:pt idx="131">
                  <c:v>-47.799999999999955</c:v>
                </c:pt>
                <c:pt idx="132">
                  <c:v>42</c:v>
                </c:pt>
                <c:pt idx="133">
                  <c:v>-34.799999999999955</c:v>
                </c:pt>
                <c:pt idx="134">
                  <c:v>78</c:v>
                </c:pt>
                <c:pt idx="135">
                  <c:v>-123.79999999999995</c:v>
                </c:pt>
                <c:pt idx="136">
                  <c:v>12.200000000000045</c:v>
                </c:pt>
                <c:pt idx="137">
                  <c:v>-73</c:v>
                </c:pt>
                <c:pt idx="138">
                  <c:v>-7</c:v>
                </c:pt>
                <c:pt idx="139">
                  <c:v>42.599999999999909</c:v>
                </c:pt>
                <c:pt idx="140">
                  <c:v>116</c:v>
                </c:pt>
                <c:pt idx="141">
                  <c:v>164.79999999999995</c:v>
                </c:pt>
                <c:pt idx="142">
                  <c:v>110.20000000000005</c:v>
                </c:pt>
                <c:pt idx="143">
                  <c:v>55.799999999999955</c:v>
                </c:pt>
                <c:pt idx="144">
                  <c:v>10.199999999999818</c:v>
                </c:pt>
                <c:pt idx="145">
                  <c:v>107.59999999999991</c:v>
                </c:pt>
                <c:pt idx="146">
                  <c:v>238.19999999999982</c:v>
                </c:pt>
                <c:pt idx="147">
                  <c:v>490.59999999999991</c:v>
                </c:pt>
                <c:pt idx="148">
                  <c:v>635</c:v>
                </c:pt>
                <c:pt idx="149">
                  <c:v>846.2</c:v>
                </c:pt>
                <c:pt idx="150">
                  <c:v>959.80000000000018</c:v>
                </c:pt>
                <c:pt idx="151">
                  <c:v>1146.1999999999998</c:v>
                </c:pt>
                <c:pt idx="152">
                  <c:v>1298.1999999999998</c:v>
                </c:pt>
                <c:pt idx="153">
                  <c:v>1251.4000000000001</c:v>
                </c:pt>
                <c:pt idx="154">
                  <c:v>971.80000000000018</c:v>
                </c:pt>
                <c:pt idx="155">
                  <c:v>714.19999999999982</c:v>
                </c:pt>
                <c:pt idx="156">
                  <c:v>536</c:v>
                </c:pt>
                <c:pt idx="157">
                  <c:v>173.59999999999991</c:v>
                </c:pt>
                <c:pt idx="158">
                  <c:v>196.40000000000009</c:v>
                </c:pt>
                <c:pt idx="159">
                  <c:v>-40</c:v>
                </c:pt>
                <c:pt idx="160">
                  <c:v>-24.199999999999818</c:v>
                </c:pt>
                <c:pt idx="161">
                  <c:v>215.40000000000009</c:v>
                </c:pt>
                <c:pt idx="162">
                  <c:v>200.59999999999991</c:v>
                </c:pt>
                <c:pt idx="163">
                  <c:v>102</c:v>
                </c:pt>
                <c:pt idx="164">
                  <c:v>-11</c:v>
                </c:pt>
                <c:pt idx="165">
                  <c:v>-74.800000000000182</c:v>
                </c:pt>
                <c:pt idx="166">
                  <c:v>-43</c:v>
                </c:pt>
                <c:pt idx="167">
                  <c:v>-44.800000000000182</c:v>
                </c:pt>
                <c:pt idx="168">
                  <c:v>182.19999999999982</c:v>
                </c:pt>
                <c:pt idx="169">
                  <c:v>293</c:v>
                </c:pt>
                <c:pt idx="170">
                  <c:v>242.19999999999982</c:v>
                </c:pt>
                <c:pt idx="171">
                  <c:v>172.59999999999991</c:v>
                </c:pt>
                <c:pt idx="172">
                  <c:v>232</c:v>
                </c:pt>
                <c:pt idx="173">
                  <c:v>125.80000000000018</c:v>
                </c:pt>
                <c:pt idx="174">
                  <c:v>216.59999999999991</c:v>
                </c:pt>
                <c:pt idx="175">
                  <c:v>149.20000000000005</c:v>
                </c:pt>
                <c:pt idx="176">
                  <c:v>43.400000000000091</c:v>
                </c:pt>
                <c:pt idx="177">
                  <c:v>-111.59999999999991</c:v>
                </c:pt>
                <c:pt idx="178">
                  <c:v>-3.4000000000000909</c:v>
                </c:pt>
                <c:pt idx="179">
                  <c:v>81.599999999999909</c:v>
                </c:pt>
                <c:pt idx="180">
                  <c:v>-3.4000000000000909</c:v>
                </c:pt>
                <c:pt idx="181">
                  <c:v>8</c:v>
                </c:pt>
                <c:pt idx="182">
                  <c:v>186.79999999999995</c:v>
                </c:pt>
                <c:pt idx="183">
                  <c:v>-132.79999999999995</c:v>
                </c:pt>
                <c:pt idx="184">
                  <c:v>-57</c:v>
                </c:pt>
                <c:pt idx="185">
                  <c:v>292.20000000000005</c:v>
                </c:pt>
                <c:pt idx="186">
                  <c:v>118</c:v>
                </c:pt>
                <c:pt idx="187">
                  <c:v>143.20000000000005</c:v>
                </c:pt>
                <c:pt idx="188">
                  <c:v>88.200000000000045</c:v>
                </c:pt>
                <c:pt idx="189">
                  <c:v>82</c:v>
                </c:pt>
                <c:pt idx="19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E-4336-8658-B615078B4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9888496"/>
        <c:axId val="89877072"/>
      </c:barChart>
      <c:catAx>
        <c:axId val="898884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Rok a kalendářní týden</a:t>
                </a:r>
                <a:r>
                  <a:rPr lang="cs-CZ" sz="1100"/>
                  <a:t> (dle ISO normy)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0.39938133764443517"/>
              <c:y val="0.959167674573593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89877072"/>
        <c:crosses val="autoZero"/>
        <c:auto val="1"/>
        <c:lblAlgn val="ctr"/>
        <c:lblOffset val="100"/>
        <c:tickLblSkip val="1"/>
        <c:noMultiLvlLbl val="0"/>
      </c:catAx>
      <c:valAx>
        <c:axId val="89877072"/>
        <c:scaling>
          <c:orientation val="minMax"/>
          <c:max val="225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cs-CZ" sz="1100" b="1"/>
                  <a:t>Převis a</a:t>
                </a:r>
                <a:r>
                  <a:rPr lang="en-US" sz="1100" b="1"/>
                  <a:t>bsolutní</a:t>
                </a:r>
                <a:r>
                  <a:rPr lang="cs-CZ" sz="1100" b="1"/>
                  <a:t>ho</a:t>
                </a:r>
                <a:r>
                  <a:rPr lang="en-US" sz="1100" b="1"/>
                  <a:t> počt</a:t>
                </a:r>
                <a:r>
                  <a:rPr lang="cs-CZ" sz="1100" b="1"/>
                  <a:t>u</a:t>
                </a:r>
                <a:r>
                  <a:rPr lang="en-US" sz="1100" b="1"/>
                  <a:t> zemřelých</a:t>
                </a:r>
                <a:r>
                  <a:rPr lang="cs-CZ" sz="1100" b="1" baseline="0"/>
                  <a:t> </a:t>
                </a:r>
                <a:r>
                  <a:rPr lang="cs-CZ" sz="1100" b="1"/>
                  <a:t>nad průměrem let 2015</a:t>
                </a:r>
                <a:r>
                  <a:rPr lang="cs-CZ" sz="1100" b="1" baseline="0"/>
                  <a:t>–2019</a:t>
                </a:r>
                <a:endParaRPr lang="en-US" sz="1100" b="1"/>
              </a:p>
            </c:rich>
          </c:tx>
          <c:layout>
            <c:manualLayout>
              <c:xMode val="edge"/>
              <c:yMode val="edge"/>
              <c:x val="7.2041590584861585E-3"/>
              <c:y val="0.1268281016402226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89888496"/>
        <c:crosses val="autoZero"/>
        <c:crossBetween val="between"/>
        <c:majorUnit val="150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Absolutní a relativní počet zemřelých celkem v 1. – 34. týdnu v letech 2015–2022 </a:t>
            </a:r>
          </a:p>
        </c:rich>
      </c:tx>
      <c:layout>
        <c:manualLayout>
          <c:xMode val="edge"/>
          <c:yMode val="edge"/>
          <c:x val="0.20160877123937415"/>
          <c:y val="2.41188807055119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1644006372284"/>
          <c:y val="0.16246893091205855"/>
          <c:w val="0.79923349908794672"/>
          <c:h val="0.72084935237872516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absolutní</c:v>
          </c:tx>
          <c:spPr>
            <a:ln w="9525" cap="rnd">
              <a:noFill/>
              <a:round/>
            </a:ln>
            <a:effectLst/>
          </c:spPr>
          <c:invertIfNegative val="0"/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[obypzcr101022_g2.xlsx]Tab.!$C$5:$C$12</c:f>
              <c:numCache>
                <c:formatCode>#,##0</c:formatCode>
                <c:ptCount val="8"/>
                <c:pt idx="0">
                  <c:v>74930</c:v>
                </c:pt>
                <c:pt idx="1">
                  <c:v>69569</c:v>
                </c:pt>
                <c:pt idx="2">
                  <c:v>73598</c:v>
                </c:pt>
                <c:pt idx="3">
                  <c:v>75311</c:v>
                </c:pt>
                <c:pt idx="4">
                  <c:v>73737</c:v>
                </c:pt>
                <c:pt idx="5">
                  <c:v>74052</c:v>
                </c:pt>
                <c:pt idx="6">
                  <c:v>92118</c:v>
                </c:pt>
                <c:pt idx="7">
                  <c:v>76498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A-40A5-9316-1E386A49A3C0}"/>
            </c:ext>
          </c:extLst>
        </c:ser>
        <c:ser>
          <c:idx val="2"/>
          <c:order val="1"/>
          <c:tx>
            <c:v>průměr abs. 2015–2019</c:v>
          </c:tx>
          <c:spPr>
            <a:noFill/>
            <a:ln w="22225">
              <a:solidFill>
                <a:sysClr val="windowText" lastClr="000000"/>
              </a:solidFill>
            </a:ln>
          </c:spPr>
          <c:invertIfNegative val="0"/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[obypzcr101022_g2.xlsx]Tab.!$C$13,[obypzcr101022_g2.xlsx]Tab.!$C$13,[obypzcr101022_g2.xlsx]Tab.!$C$13,[obypzcr101022_g2.xlsx]Tab.!$C$13,[obypzcr101022_g2.xlsx]Tab.!$C$13,[obypzcr101022_g2.xlsx]Tab.!$C$13,[obypzcr101022_g2.xlsx]Tab.!$C$13,[obypzcr101022_g2.xlsx]Tab.!$C$13</c:f>
              <c:numCache>
                <c:formatCode>#,##0</c:formatCode>
                <c:ptCount val="8"/>
                <c:pt idx="0">
                  <c:v>73429.000000000015</c:v>
                </c:pt>
                <c:pt idx="1">
                  <c:v>73429.000000000015</c:v>
                </c:pt>
                <c:pt idx="2">
                  <c:v>73429.000000000015</c:v>
                </c:pt>
                <c:pt idx="3">
                  <c:v>73429.000000000015</c:v>
                </c:pt>
                <c:pt idx="4">
                  <c:v>73429.000000000015</c:v>
                </c:pt>
                <c:pt idx="5">
                  <c:v>73429.000000000015</c:v>
                </c:pt>
                <c:pt idx="6">
                  <c:v>73429.000000000015</c:v>
                </c:pt>
                <c:pt idx="7">
                  <c:v>73429.000000000015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A-40A5-9316-1E386A49A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10974336"/>
        <c:axId val="-1410973792"/>
      </c:barChart>
      <c:lineChart>
        <c:grouping val="standard"/>
        <c:varyColors val="0"/>
        <c:ser>
          <c:idx val="1"/>
          <c:order val="2"/>
          <c:tx>
            <c:v>počet relativní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797A-40A5-9316-1E386A49A3C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797A-40A5-9316-1E386A49A3C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97A-40A5-9316-1E386A49A3C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797A-40A5-9316-1E386A49A3C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797A-40A5-9316-1E386A49A3C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797A-40A5-9316-1E386A49A3C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797A-40A5-9316-1E386A49A3C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797A-40A5-9316-1E386A49A3C0}"/>
              </c:ext>
            </c:extLst>
          </c:dPt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[obypzcr101022_g2.xlsx]Tab.!$J$5:$J$12</c:f>
              <c:numCache>
                <c:formatCode>#\ ##0.0</c:formatCode>
                <c:ptCount val="8"/>
                <c:pt idx="0">
                  <c:v>711.02718424030502</c:v>
                </c:pt>
                <c:pt idx="1">
                  <c:v>659.18168386624666</c:v>
                </c:pt>
                <c:pt idx="2">
                  <c:v>695.71086378253904</c:v>
                </c:pt>
                <c:pt idx="3">
                  <c:v>709.807819092361</c:v>
                </c:pt>
                <c:pt idx="4">
                  <c:v>692.37919960938234</c:v>
                </c:pt>
                <c:pt idx="5">
                  <c:v>692.46701332408952</c:v>
                </c:pt>
                <c:pt idx="6">
                  <c:v>877.74596954159176</c:v>
                </c:pt>
                <c:pt idx="7">
                  <c:v>727.39499160716366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97A-40A5-9316-1E386A49A3C0}"/>
            </c:ext>
          </c:extLst>
        </c:ser>
        <c:ser>
          <c:idx val="3"/>
          <c:order val="3"/>
          <c:tx>
            <c:v>průměr rel. 2015–2019</c:v>
          </c:tx>
          <c:spPr>
            <a:ln w="3175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[obypzcr101022_g2.xlsx]Tab.!$J$13,[obypzcr101022_g2.xlsx]Tab.!$J$13,[obypzcr101022_g2.xlsx]Tab.!$J$13,[obypzcr101022_g2.xlsx]Tab.!$J$13,[obypzcr101022_g2.xlsx]Tab.!$J$13,[obypzcr101022_g2.xlsx]Tab.!$J$13,[obypzcr101022_g2.xlsx]Tab.!$J$13,[obypzcr101022_g2.xlsx]Tab.!$J$13</c:f>
              <c:numCache>
                <c:formatCode>#\ ##0.0</c:formatCode>
                <c:ptCount val="8"/>
                <c:pt idx="0">
                  <c:v>693.62135011816679</c:v>
                </c:pt>
                <c:pt idx="1">
                  <c:v>693.62135011816679</c:v>
                </c:pt>
                <c:pt idx="2">
                  <c:v>693.62135011816679</c:v>
                </c:pt>
                <c:pt idx="3">
                  <c:v>693.62135011816679</c:v>
                </c:pt>
                <c:pt idx="4">
                  <c:v>693.62135011816679</c:v>
                </c:pt>
                <c:pt idx="5">
                  <c:v>693.62135011816679</c:v>
                </c:pt>
                <c:pt idx="6">
                  <c:v>693.62135011816679</c:v>
                </c:pt>
                <c:pt idx="7">
                  <c:v>693.62135011816679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7A-40A5-9316-1E386A49A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0968352"/>
        <c:axId val="-1410972160"/>
      </c:lineChart>
      <c:catAx>
        <c:axId val="-141097433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Rok</a:t>
                </a:r>
              </a:p>
            </c:rich>
          </c:tx>
          <c:layout>
            <c:manualLayout>
              <c:xMode val="edge"/>
              <c:yMode val="edge"/>
              <c:x val="0.47464844538663431"/>
              <c:y val="0.946830866141732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410973792"/>
        <c:crosses val="autoZero"/>
        <c:auto val="1"/>
        <c:lblAlgn val="ctr"/>
        <c:lblOffset val="100"/>
        <c:noMultiLvlLbl val="0"/>
      </c:catAx>
      <c:valAx>
        <c:axId val="-1410973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Absolutní p</a:t>
                </a:r>
                <a:r>
                  <a:rPr lang="en-US"/>
                  <a:t>očet zemřelých</a:t>
                </a:r>
              </a:p>
            </c:rich>
          </c:tx>
          <c:layout>
            <c:manualLayout>
              <c:xMode val="edge"/>
              <c:yMode val="edge"/>
              <c:x val="8.1936452654956596E-3"/>
              <c:y val="0.3422767454068241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410974336"/>
        <c:crosses val="autoZero"/>
        <c:crossBetween val="between"/>
      </c:valAx>
      <c:valAx>
        <c:axId val="-1410972160"/>
        <c:scaling>
          <c:orientation val="minMax"/>
          <c:max val="1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zemřelých na </a:t>
                </a:r>
                <a:r>
                  <a:rPr lang="cs-CZ"/>
                  <a:t>100 </a:t>
                </a:r>
                <a:r>
                  <a:rPr lang="en-US"/>
                  <a:t>tis</a:t>
                </a:r>
                <a:r>
                  <a:rPr lang="cs-CZ"/>
                  <a:t>.</a:t>
                </a:r>
                <a:r>
                  <a:rPr lang="en-US"/>
                  <a:t> obyvatel </a:t>
                </a:r>
                <a:r>
                  <a:rPr lang="cs-CZ"/>
                  <a:t>k </a:t>
                </a:r>
                <a:r>
                  <a:rPr lang="en-US"/>
                  <a:t>1.1.</a:t>
                </a:r>
              </a:p>
            </c:rich>
          </c:tx>
          <c:layout>
            <c:manualLayout>
              <c:xMode val="edge"/>
              <c:yMode val="edge"/>
              <c:x val="0.96603447405612752"/>
              <c:y val="0.2638703815869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-1410968352"/>
        <c:crosses val="max"/>
        <c:crossBetween val="between"/>
        <c:minorUnit val="5.000000000000001E-2"/>
      </c:valAx>
      <c:catAx>
        <c:axId val="-141096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109721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3516276142759217E-2"/>
          <c:y val="9.171303827837643E-2"/>
          <c:w val="0.81341636381990723"/>
          <c:h val="7.296671091018565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Počet obyvatel,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Population, 1785–2022</a:t>
            </a:r>
          </a:p>
        </c:rich>
      </c:tx>
      <c:layout>
        <c:manualLayout>
          <c:xMode val="edge"/>
          <c:yMode val="edge"/>
          <c:x val="0.39189985867151222"/>
          <c:y val="2.54477172865315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517636648176523E-2"/>
          <c:y val="0.16197693885327957"/>
          <c:w val="0.89812919066698349"/>
          <c:h val="0.731290456555899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'[13007023g01 (1).xlsx]data'!$B$1</c:f>
              <c:strCache>
                <c:ptCount val="1"/>
                <c:pt idx="0">
                  <c:v>Střední stav obyvatel / Mid-year population</c:v>
                </c:pt>
              </c:strCache>
            </c:strRef>
          </c:tx>
          <c:spPr>
            <a:solidFill>
              <a:srgbClr val="0594FF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'[13007023g01 (1).xlsx]data'!$A$2:$A$239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'[13007023g01 (1).xlsx]data'!$B$2:$B$239</c:f>
              <c:numCache>
                <c:formatCode>#,##0</c:formatCode>
                <c:ptCount val="238"/>
                <c:pt idx="0">
                  <c:v>4250000</c:v>
                </c:pt>
                <c:pt idx="1">
                  <c:v>4318000</c:v>
                </c:pt>
                <c:pt idx="2">
                  <c:v>4392000</c:v>
                </c:pt>
                <c:pt idx="3">
                  <c:v>4418000</c:v>
                </c:pt>
                <c:pt idx="4">
                  <c:v>4414000</c:v>
                </c:pt>
                <c:pt idx="5">
                  <c:v>4444000</c:v>
                </c:pt>
                <c:pt idx="6">
                  <c:v>4497000</c:v>
                </c:pt>
                <c:pt idx="7">
                  <c:v>4531000</c:v>
                </c:pt>
                <c:pt idx="8">
                  <c:v>4553000</c:v>
                </c:pt>
                <c:pt idx="9">
                  <c:v>4570000</c:v>
                </c:pt>
                <c:pt idx="10">
                  <c:v>4588000</c:v>
                </c:pt>
                <c:pt idx="11">
                  <c:v>4598000</c:v>
                </c:pt>
                <c:pt idx="12">
                  <c:v>4633000</c:v>
                </c:pt>
                <c:pt idx="13">
                  <c:v>4668000</c:v>
                </c:pt>
                <c:pt idx="14">
                  <c:v>4670000</c:v>
                </c:pt>
                <c:pt idx="15">
                  <c:v>4659000</c:v>
                </c:pt>
                <c:pt idx="16">
                  <c:v>4692000</c:v>
                </c:pt>
                <c:pt idx="17">
                  <c:v>4767000</c:v>
                </c:pt>
                <c:pt idx="18">
                  <c:v>4823000</c:v>
                </c:pt>
                <c:pt idx="19">
                  <c:v>4894000</c:v>
                </c:pt>
                <c:pt idx="20">
                  <c:v>4941000</c:v>
                </c:pt>
                <c:pt idx="21">
                  <c:v>4883000</c:v>
                </c:pt>
                <c:pt idx="22">
                  <c:v>4857000</c:v>
                </c:pt>
                <c:pt idx="23">
                  <c:v>4876000</c:v>
                </c:pt>
                <c:pt idx="24">
                  <c:v>4853000</c:v>
                </c:pt>
                <c:pt idx="25">
                  <c:v>4870000</c:v>
                </c:pt>
                <c:pt idx="26">
                  <c:v>4916000</c:v>
                </c:pt>
                <c:pt idx="27">
                  <c:v>4951000</c:v>
                </c:pt>
                <c:pt idx="28">
                  <c:v>4859000</c:v>
                </c:pt>
                <c:pt idx="29">
                  <c:v>4826000</c:v>
                </c:pt>
                <c:pt idx="30">
                  <c:v>4810000</c:v>
                </c:pt>
                <c:pt idx="31">
                  <c:v>4878000</c:v>
                </c:pt>
                <c:pt idx="32">
                  <c:v>4961000</c:v>
                </c:pt>
                <c:pt idx="33">
                  <c:v>5021000</c:v>
                </c:pt>
                <c:pt idx="34">
                  <c:v>5093000</c:v>
                </c:pt>
                <c:pt idx="35">
                  <c:v>5272791</c:v>
                </c:pt>
                <c:pt idx="36">
                  <c:v>5353785</c:v>
                </c:pt>
                <c:pt idx="37">
                  <c:v>5426885</c:v>
                </c:pt>
                <c:pt idx="38">
                  <c:v>5494633</c:v>
                </c:pt>
                <c:pt idx="39">
                  <c:v>5567415</c:v>
                </c:pt>
                <c:pt idx="40">
                  <c:v>5641433</c:v>
                </c:pt>
                <c:pt idx="41">
                  <c:v>5715138</c:v>
                </c:pt>
                <c:pt idx="42">
                  <c:v>5831825</c:v>
                </c:pt>
                <c:pt idx="43">
                  <c:v>5933743</c:v>
                </c:pt>
                <c:pt idx="44">
                  <c:v>5959643</c:v>
                </c:pt>
                <c:pt idx="45">
                  <c:v>5996788</c:v>
                </c:pt>
                <c:pt idx="46">
                  <c:v>6071798</c:v>
                </c:pt>
                <c:pt idx="47">
                  <c:v>6117669</c:v>
                </c:pt>
                <c:pt idx="48">
                  <c:v>6114791</c:v>
                </c:pt>
                <c:pt idx="49">
                  <c:v>6139975</c:v>
                </c:pt>
                <c:pt idx="50">
                  <c:v>6191643</c:v>
                </c:pt>
                <c:pt idx="51">
                  <c:v>6200250</c:v>
                </c:pt>
                <c:pt idx="52">
                  <c:v>6197244</c:v>
                </c:pt>
                <c:pt idx="53">
                  <c:v>6248539</c:v>
                </c:pt>
                <c:pt idx="54">
                  <c:v>6314283</c:v>
                </c:pt>
                <c:pt idx="55">
                  <c:v>6378071</c:v>
                </c:pt>
                <c:pt idx="56">
                  <c:v>6459128</c:v>
                </c:pt>
                <c:pt idx="57">
                  <c:v>6531908</c:v>
                </c:pt>
                <c:pt idx="58">
                  <c:v>6578355</c:v>
                </c:pt>
                <c:pt idx="59">
                  <c:v>6630222</c:v>
                </c:pt>
                <c:pt idx="60">
                  <c:v>6682437</c:v>
                </c:pt>
                <c:pt idx="61">
                  <c:v>6723727</c:v>
                </c:pt>
                <c:pt idx="62">
                  <c:v>6768064</c:v>
                </c:pt>
                <c:pt idx="63">
                  <c:v>6778356</c:v>
                </c:pt>
                <c:pt idx="64">
                  <c:v>6789915</c:v>
                </c:pt>
                <c:pt idx="65">
                  <c:v>6826465</c:v>
                </c:pt>
                <c:pt idx="66">
                  <c:v>6870370</c:v>
                </c:pt>
                <c:pt idx="67">
                  <c:v>6925780</c:v>
                </c:pt>
                <c:pt idx="68">
                  <c:v>6976739</c:v>
                </c:pt>
                <c:pt idx="69">
                  <c:v>7029810</c:v>
                </c:pt>
                <c:pt idx="70">
                  <c:v>7044048</c:v>
                </c:pt>
                <c:pt idx="71">
                  <c:v>7045616</c:v>
                </c:pt>
                <c:pt idx="72">
                  <c:v>7091652</c:v>
                </c:pt>
                <c:pt idx="73">
                  <c:v>7151837</c:v>
                </c:pt>
                <c:pt idx="74">
                  <c:v>7214655</c:v>
                </c:pt>
                <c:pt idx="75">
                  <c:v>7277801</c:v>
                </c:pt>
                <c:pt idx="76">
                  <c:v>7328855</c:v>
                </c:pt>
                <c:pt idx="77">
                  <c:v>7373633</c:v>
                </c:pt>
                <c:pt idx="78">
                  <c:v>7429933</c:v>
                </c:pt>
                <c:pt idx="79">
                  <c:v>7483274</c:v>
                </c:pt>
                <c:pt idx="80">
                  <c:v>7528107</c:v>
                </c:pt>
                <c:pt idx="81">
                  <c:v>7532419</c:v>
                </c:pt>
                <c:pt idx="82">
                  <c:v>7533238</c:v>
                </c:pt>
                <c:pt idx="83">
                  <c:v>7584956</c:v>
                </c:pt>
                <c:pt idx="84">
                  <c:v>7643553</c:v>
                </c:pt>
                <c:pt idx="85">
                  <c:v>7698830</c:v>
                </c:pt>
                <c:pt idx="86">
                  <c:v>7754152</c:v>
                </c:pt>
                <c:pt idx="87">
                  <c:v>7809472</c:v>
                </c:pt>
                <c:pt idx="88">
                  <c:v>7864793</c:v>
                </c:pt>
                <c:pt idx="89">
                  <c:v>7920115</c:v>
                </c:pt>
                <c:pt idx="90">
                  <c:v>7975435</c:v>
                </c:pt>
                <c:pt idx="91">
                  <c:v>8030757</c:v>
                </c:pt>
                <c:pt idx="92">
                  <c:v>8086077</c:v>
                </c:pt>
                <c:pt idx="93">
                  <c:v>8141398</c:v>
                </c:pt>
                <c:pt idx="94">
                  <c:v>8196719</c:v>
                </c:pt>
                <c:pt idx="95">
                  <c:v>8252040</c:v>
                </c:pt>
                <c:pt idx="96">
                  <c:v>8301997</c:v>
                </c:pt>
                <c:pt idx="97">
                  <c:v>8346588</c:v>
                </c:pt>
                <c:pt idx="98">
                  <c:v>8391180</c:v>
                </c:pt>
                <c:pt idx="99">
                  <c:v>8435770</c:v>
                </c:pt>
                <c:pt idx="100">
                  <c:v>8480362</c:v>
                </c:pt>
                <c:pt idx="101">
                  <c:v>8524953</c:v>
                </c:pt>
                <c:pt idx="102">
                  <c:v>8569544</c:v>
                </c:pt>
                <c:pt idx="103">
                  <c:v>8614135</c:v>
                </c:pt>
                <c:pt idx="104">
                  <c:v>8658727</c:v>
                </c:pt>
                <c:pt idx="105">
                  <c:v>8703318</c:v>
                </c:pt>
                <c:pt idx="106">
                  <c:v>8761173</c:v>
                </c:pt>
                <c:pt idx="107">
                  <c:v>8832295</c:v>
                </c:pt>
                <c:pt idx="108">
                  <c:v>8903416</c:v>
                </c:pt>
                <c:pt idx="109">
                  <c:v>8974537</c:v>
                </c:pt>
                <c:pt idx="110">
                  <c:v>9045659</c:v>
                </c:pt>
                <c:pt idx="111">
                  <c:v>9116780</c:v>
                </c:pt>
                <c:pt idx="112">
                  <c:v>9187901</c:v>
                </c:pt>
                <c:pt idx="113">
                  <c:v>9259022</c:v>
                </c:pt>
                <c:pt idx="114">
                  <c:v>9330143</c:v>
                </c:pt>
                <c:pt idx="115">
                  <c:v>9333853</c:v>
                </c:pt>
                <c:pt idx="116">
                  <c:v>9404689</c:v>
                </c:pt>
                <c:pt idx="117">
                  <c:v>9474876</c:v>
                </c:pt>
                <c:pt idx="118">
                  <c:v>9545134</c:v>
                </c:pt>
                <c:pt idx="119">
                  <c:v>9615027</c:v>
                </c:pt>
                <c:pt idx="120">
                  <c:v>9684512</c:v>
                </c:pt>
                <c:pt idx="121">
                  <c:v>9754475</c:v>
                </c:pt>
                <c:pt idx="122">
                  <c:v>9824544</c:v>
                </c:pt>
                <c:pt idx="123">
                  <c:v>9894520</c:v>
                </c:pt>
                <c:pt idx="124">
                  <c:v>9964789</c:v>
                </c:pt>
                <c:pt idx="125">
                  <c:v>10035575</c:v>
                </c:pt>
                <c:pt idx="126">
                  <c:v>10099152</c:v>
                </c:pt>
                <c:pt idx="127">
                  <c:v>10157344</c:v>
                </c:pt>
                <c:pt idx="128">
                  <c:v>10221343</c:v>
                </c:pt>
                <c:pt idx="129">
                  <c:v>10283486</c:v>
                </c:pt>
                <c:pt idx="130">
                  <c:v>10285882</c:v>
                </c:pt>
                <c:pt idx="131">
                  <c:v>10221815</c:v>
                </c:pt>
                <c:pt idx="132">
                  <c:v>10128304</c:v>
                </c:pt>
                <c:pt idx="133">
                  <c:v>10004335</c:v>
                </c:pt>
                <c:pt idx="134">
                  <c:v>9921710</c:v>
                </c:pt>
                <c:pt idx="135">
                  <c:v>9978420</c:v>
                </c:pt>
                <c:pt idx="136">
                  <c:v>10002030</c:v>
                </c:pt>
                <c:pt idx="137">
                  <c:v>10112730</c:v>
                </c:pt>
                <c:pt idx="138">
                  <c:v>10198370</c:v>
                </c:pt>
                <c:pt idx="139">
                  <c:v>10277770</c:v>
                </c:pt>
                <c:pt idx="140">
                  <c:v>10369760</c:v>
                </c:pt>
                <c:pt idx="141">
                  <c:v>10442610</c:v>
                </c:pt>
                <c:pt idx="142">
                  <c:v>10495940</c:v>
                </c:pt>
                <c:pt idx="143">
                  <c:v>10549221</c:v>
                </c:pt>
                <c:pt idx="144">
                  <c:v>10597761</c:v>
                </c:pt>
                <c:pt idx="145">
                  <c:v>10648057</c:v>
                </c:pt>
                <c:pt idx="146">
                  <c:v>10702208</c:v>
                </c:pt>
                <c:pt idx="147">
                  <c:v>10750003</c:v>
                </c:pt>
                <c:pt idx="148">
                  <c:v>10791313</c:v>
                </c:pt>
                <c:pt idx="149">
                  <c:v>10826082</c:v>
                </c:pt>
                <c:pt idx="150">
                  <c:v>10853125</c:v>
                </c:pt>
                <c:pt idx="151">
                  <c:v>10872519</c:v>
                </c:pt>
                <c:pt idx="152">
                  <c:v>10888540</c:v>
                </c:pt>
                <c:pt idx="153">
                  <c:v>10877442</c:v>
                </c:pt>
                <c:pt idx="154">
                  <c:v>11105990</c:v>
                </c:pt>
                <c:pt idx="155">
                  <c:v>11159539</c:v>
                </c:pt>
                <c:pt idx="156">
                  <c:v>11129373</c:v>
                </c:pt>
                <c:pt idx="157">
                  <c:v>11054018</c:v>
                </c:pt>
                <c:pt idx="158">
                  <c:v>11034846</c:v>
                </c:pt>
                <c:pt idx="159">
                  <c:v>11109341</c:v>
                </c:pt>
                <c:pt idx="160">
                  <c:v>10692912</c:v>
                </c:pt>
                <c:pt idx="161">
                  <c:v>9523266</c:v>
                </c:pt>
                <c:pt idx="162">
                  <c:v>8765230</c:v>
                </c:pt>
                <c:pt idx="163">
                  <c:v>8893104</c:v>
                </c:pt>
                <c:pt idx="164">
                  <c:v>8892613</c:v>
                </c:pt>
                <c:pt idx="165">
                  <c:v>8925122</c:v>
                </c:pt>
                <c:pt idx="166">
                  <c:v>9023170</c:v>
                </c:pt>
                <c:pt idx="167">
                  <c:v>9125183</c:v>
                </c:pt>
                <c:pt idx="168">
                  <c:v>9220908</c:v>
                </c:pt>
                <c:pt idx="169">
                  <c:v>9290617</c:v>
                </c:pt>
                <c:pt idx="170">
                  <c:v>9365969</c:v>
                </c:pt>
                <c:pt idx="171">
                  <c:v>9442040</c:v>
                </c:pt>
                <c:pt idx="172">
                  <c:v>9513758</c:v>
                </c:pt>
                <c:pt idx="173">
                  <c:v>9574650</c:v>
                </c:pt>
                <c:pt idx="174">
                  <c:v>9618554</c:v>
                </c:pt>
                <c:pt idx="175">
                  <c:v>9659818</c:v>
                </c:pt>
                <c:pt idx="176">
                  <c:v>9588016</c:v>
                </c:pt>
                <c:pt idx="177">
                  <c:v>9621808</c:v>
                </c:pt>
                <c:pt idx="178">
                  <c:v>9668741</c:v>
                </c:pt>
                <c:pt idx="179">
                  <c:v>9730019</c:v>
                </c:pt>
                <c:pt idx="180">
                  <c:v>9785102</c:v>
                </c:pt>
                <c:pt idx="181">
                  <c:v>9826188</c:v>
                </c:pt>
                <c:pt idx="182">
                  <c:v>9854241</c:v>
                </c:pt>
                <c:pt idx="183">
                  <c:v>9877632</c:v>
                </c:pt>
                <c:pt idx="184">
                  <c:v>9896695</c:v>
                </c:pt>
                <c:pt idx="185">
                  <c:v>9805157</c:v>
                </c:pt>
                <c:pt idx="186">
                  <c:v>9830602</c:v>
                </c:pt>
                <c:pt idx="187">
                  <c:v>9868379</c:v>
                </c:pt>
                <c:pt idx="188">
                  <c:v>9919519</c:v>
                </c:pt>
                <c:pt idx="189">
                  <c:v>9994761</c:v>
                </c:pt>
                <c:pt idx="190">
                  <c:v>10062366</c:v>
                </c:pt>
                <c:pt idx="191">
                  <c:v>10128220</c:v>
                </c:pt>
                <c:pt idx="192">
                  <c:v>10189312</c:v>
                </c:pt>
                <c:pt idx="193">
                  <c:v>10245686</c:v>
                </c:pt>
                <c:pt idx="194">
                  <c:v>10296489</c:v>
                </c:pt>
                <c:pt idx="195">
                  <c:v>10326792</c:v>
                </c:pt>
                <c:pt idx="196">
                  <c:v>10303208</c:v>
                </c:pt>
                <c:pt idx="197">
                  <c:v>10314321</c:v>
                </c:pt>
                <c:pt idx="198">
                  <c:v>10322823</c:v>
                </c:pt>
                <c:pt idx="199">
                  <c:v>10330481</c:v>
                </c:pt>
                <c:pt idx="200">
                  <c:v>10336742</c:v>
                </c:pt>
                <c:pt idx="201">
                  <c:v>10340737</c:v>
                </c:pt>
                <c:pt idx="202">
                  <c:v>10348834</c:v>
                </c:pt>
                <c:pt idx="203">
                  <c:v>10356359</c:v>
                </c:pt>
                <c:pt idx="204">
                  <c:v>10362257</c:v>
                </c:pt>
                <c:pt idx="205">
                  <c:v>10362740</c:v>
                </c:pt>
                <c:pt idx="206">
                  <c:v>10308682</c:v>
                </c:pt>
                <c:pt idx="207">
                  <c:v>10317807</c:v>
                </c:pt>
                <c:pt idx="208">
                  <c:v>10330607</c:v>
                </c:pt>
                <c:pt idx="209">
                  <c:v>10336162</c:v>
                </c:pt>
                <c:pt idx="210">
                  <c:v>10330759</c:v>
                </c:pt>
                <c:pt idx="211">
                  <c:v>10315353</c:v>
                </c:pt>
                <c:pt idx="212">
                  <c:v>10303642</c:v>
                </c:pt>
                <c:pt idx="213">
                  <c:v>10294943</c:v>
                </c:pt>
                <c:pt idx="214">
                  <c:v>10282784</c:v>
                </c:pt>
                <c:pt idx="215">
                  <c:v>10272503</c:v>
                </c:pt>
                <c:pt idx="216">
                  <c:v>10224192</c:v>
                </c:pt>
                <c:pt idx="217">
                  <c:v>10200774</c:v>
                </c:pt>
                <c:pt idx="218">
                  <c:v>10201651</c:v>
                </c:pt>
                <c:pt idx="219">
                  <c:v>10206923</c:v>
                </c:pt>
                <c:pt idx="220">
                  <c:v>10234092</c:v>
                </c:pt>
                <c:pt idx="221">
                  <c:v>10266646</c:v>
                </c:pt>
                <c:pt idx="222">
                  <c:v>10322689</c:v>
                </c:pt>
                <c:pt idx="223">
                  <c:v>10429692</c:v>
                </c:pt>
                <c:pt idx="224">
                  <c:v>10491492</c:v>
                </c:pt>
                <c:pt idx="225">
                  <c:v>10517247</c:v>
                </c:pt>
                <c:pt idx="226">
                  <c:v>10496672</c:v>
                </c:pt>
                <c:pt idx="227">
                  <c:v>10509286</c:v>
                </c:pt>
                <c:pt idx="228">
                  <c:v>10510719</c:v>
                </c:pt>
                <c:pt idx="229">
                  <c:v>10524783</c:v>
                </c:pt>
                <c:pt idx="230">
                  <c:v>10542942</c:v>
                </c:pt>
                <c:pt idx="231">
                  <c:v>10565284</c:v>
                </c:pt>
                <c:pt idx="232">
                  <c:v>10589526</c:v>
                </c:pt>
                <c:pt idx="233">
                  <c:v>10626430</c:v>
                </c:pt>
                <c:pt idx="234">
                  <c:v>10669324</c:v>
                </c:pt>
                <c:pt idx="235">
                  <c:v>10700155</c:v>
                </c:pt>
                <c:pt idx="236">
                  <c:v>10500850</c:v>
                </c:pt>
                <c:pt idx="237">
                  <c:v>10759525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E-47AE-8A78-AC120FAB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910592"/>
        <c:axId val="83047168"/>
      </c:barChart>
      <c:catAx>
        <c:axId val="60910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77563288459911"/>
              <c:y val="0.943251082195475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3047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3047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609105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516593334261937E-2"/>
                <c:y val="0.1706773194949326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n-US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Miliony</a:t>
                  </a: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Millions</a:t>
                  </a:r>
                  <a:endParaRPr lang="en-US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endParaRP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673169625909144"/>
          <c:y val="0.10637311445367861"/>
          <c:w val="0.32721749197408717"/>
          <c:h val="3.480529745565764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Podíl obyvatel ve věkové skupině 0–14 a 65+, 1947–2022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Percentage of population aged 0–14 and 65+, 1947–2022</a:t>
            </a:r>
          </a:p>
        </c:rich>
      </c:tx>
      <c:layout>
        <c:manualLayout>
          <c:xMode val="edge"/>
          <c:yMode val="edge"/>
          <c:x val="0.26595726272762177"/>
          <c:y val="2.75272482070358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17207986542402E-2"/>
          <c:y val="0.17367762363037956"/>
          <c:w val="0.88702960214638682"/>
          <c:h val="0.72132033495813042"/>
        </c:manualLayout>
      </c:layout>
      <c:lineChart>
        <c:grouping val="standard"/>
        <c:varyColors val="0"/>
        <c:ser>
          <c:idx val="1"/>
          <c:order val="0"/>
          <c:tx>
            <c:strRef>
              <c:f>'[13007023g02.xlsx]data'!$B$2</c:f>
              <c:strCache>
                <c:ptCount val="1"/>
                <c:pt idx="0">
                  <c:v>0–14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'[13007023g02.xlsx]data'!$A$3:$A$78</c:f>
              <c:numCache>
                <c:formatCode>General</c:formatCode>
                <c:ptCount val="76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 formatCode="0">
                  <c:v>2010</c:v>
                </c:pt>
                <c:pt idx="64">
                  <c:v>2011</c:v>
                </c:pt>
                <c:pt idx="65" formatCode="0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</c:numCache>
            </c:numRef>
          </c:cat>
          <c:val>
            <c:numRef>
              <c:f>'[13007023g02.xlsx]data'!$B$3:$B$78</c:f>
              <c:numCache>
                <c:formatCode>#\ ##0.0</c:formatCode>
                <c:ptCount val="76"/>
                <c:pt idx="0">
                  <c:v>23.072158177670023</c:v>
                </c:pt>
                <c:pt idx="1">
                  <c:v>23.577820307246679</c:v>
                </c:pt>
                <c:pt idx="2">
                  <c:v>24.064540600682669</c:v>
                </c:pt>
                <c:pt idx="3">
                  <c:v>24.537218224062894</c:v>
                </c:pt>
                <c:pt idx="4">
                  <c:v>25.039177128227237</c:v>
                </c:pt>
                <c:pt idx="5">
                  <c:v>25.521238588124952</c:v>
                </c:pt>
                <c:pt idx="6">
                  <c:v>25.883770145161545</c:v>
                </c:pt>
                <c:pt idx="7">
                  <c:v>26.214251933425921</c:v>
                </c:pt>
                <c:pt idx="8">
                  <c:v>26.316115166675935</c:v>
                </c:pt>
                <c:pt idx="9">
                  <c:v>26.394964413220556</c:v>
                </c:pt>
                <c:pt idx="10">
                  <c:v>26.367236042741975</c:v>
                </c:pt>
                <c:pt idx="11">
                  <c:v>26.02383443236862</c:v>
                </c:pt>
                <c:pt idx="12">
                  <c:v>25.625783370547754</c:v>
                </c:pt>
                <c:pt idx="13">
                  <c:v>25.46448046303161</c:v>
                </c:pt>
                <c:pt idx="14">
                  <c:v>24.781888532984205</c:v>
                </c:pt>
                <c:pt idx="15">
                  <c:v>24.115255547209134</c:v>
                </c:pt>
                <c:pt idx="16">
                  <c:v>23.652115297593745</c:v>
                </c:pt>
                <c:pt idx="17">
                  <c:v>23.333650047573759</c:v>
                </c:pt>
                <c:pt idx="18">
                  <c:v>22.918682140198506</c:v>
                </c:pt>
                <c:pt idx="19">
                  <c:v>22.462334569673832</c:v>
                </c:pt>
                <c:pt idx="20">
                  <c:v>22.026694490151332</c:v>
                </c:pt>
                <c:pt idx="21">
                  <c:v>21.642803260870224</c:v>
                </c:pt>
                <c:pt idx="22">
                  <c:v>21.350159501756124</c:v>
                </c:pt>
                <c:pt idx="23">
                  <c:v>21.220587814040986</c:v>
                </c:pt>
                <c:pt idx="24">
                  <c:v>21.086712849968336</c:v>
                </c:pt>
                <c:pt idx="25">
                  <c:v>21.08981203890044</c:v>
                </c:pt>
                <c:pt idx="26">
                  <c:v>21.364079801230353</c:v>
                </c:pt>
                <c:pt idx="27">
                  <c:v>21.857942904847</c:v>
                </c:pt>
                <c:pt idx="28">
                  <c:v>22.321708187732938</c:v>
                </c:pt>
                <c:pt idx="29">
                  <c:v>22.72860481849029</c:v>
                </c:pt>
                <c:pt idx="30">
                  <c:v>23.072440307726254</c:v>
                </c:pt>
                <c:pt idx="31">
                  <c:v>23.255216762820023</c:v>
                </c:pt>
                <c:pt idx="32">
                  <c:v>23.338573581606777</c:v>
                </c:pt>
                <c:pt idx="33">
                  <c:v>23.455060505403967</c:v>
                </c:pt>
                <c:pt idx="34">
                  <c:v>23.473465739079487</c:v>
                </c:pt>
                <c:pt idx="35">
                  <c:v>23.495284359762529</c:v>
                </c:pt>
                <c:pt idx="36">
                  <c:v>23.502308520793925</c:v>
                </c:pt>
                <c:pt idx="37">
                  <c:v>23.443007964079392</c:v>
                </c:pt>
                <c:pt idx="38">
                  <c:v>23.324050913244108</c:v>
                </c:pt>
                <c:pt idx="39">
                  <c:v>23.133424895827282</c:v>
                </c:pt>
                <c:pt idx="40">
                  <c:v>22.822454182723433</c:v>
                </c:pt>
                <c:pt idx="41">
                  <c:v>22.355303081051662</c:v>
                </c:pt>
                <c:pt idx="42">
                  <c:v>21.739884436574741</c:v>
                </c:pt>
                <c:pt idx="43">
                  <c:v>21.166111096316488</c:v>
                </c:pt>
                <c:pt idx="44">
                  <c:v>20.56525700534921</c:v>
                </c:pt>
                <c:pt idx="45">
                  <c:v>19.994243487873025</c:v>
                </c:pt>
                <c:pt idx="46">
                  <c:v>19.447933731068463</c:v>
                </c:pt>
                <c:pt idx="47">
                  <c:v>18.852159566661161</c:v>
                </c:pt>
                <c:pt idx="48">
                  <c:v>18.343144071159724</c:v>
                </c:pt>
                <c:pt idx="49">
                  <c:v>17.874231373586362</c:v>
                </c:pt>
                <c:pt idx="50">
                  <c:v>17.428975762504095</c:v>
                </c:pt>
                <c:pt idx="51">
                  <c:v>17.021725095608478</c:v>
                </c:pt>
                <c:pt idx="52">
                  <c:v>16.610125725596312</c:v>
                </c:pt>
                <c:pt idx="53">
                  <c:v>16.212210026624337</c:v>
                </c:pt>
                <c:pt idx="54">
                  <c:v>15.890581197981351</c:v>
                </c:pt>
                <c:pt idx="55">
                  <c:v>15.580947635507798</c:v>
                </c:pt>
                <c:pt idx="56">
                  <c:v>15.22285511712092</c:v>
                </c:pt>
                <c:pt idx="57">
                  <c:v>14.93991973251608</c:v>
                </c:pt>
                <c:pt idx="58">
                  <c:v>14.645589991063378</c:v>
                </c:pt>
                <c:pt idx="59">
                  <c:v>14.382101855035422</c:v>
                </c:pt>
                <c:pt idx="60">
                  <c:v>14.226996483041827</c:v>
                </c:pt>
                <c:pt idx="61">
                  <c:v>14.139011813852765</c:v>
                </c:pt>
                <c:pt idx="62">
                  <c:v>14.222866629490788</c:v>
                </c:pt>
                <c:pt idx="63">
                  <c:v>14.413511355512368</c:v>
                </c:pt>
                <c:pt idx="64">
                  <c:v>14.670877816218161</c:v>
                </c:pt>
                <c:pt idx="65">
                  <c:v>14.837176241248558</c:v>
                </c:pt>
                <c:pt idx="66">
                  <c:v>15.005632861475556</c:v>
                </c:pt>
                <c:pt idx="67">
                  <c:v>15.192666731509663</c:v>
                </c:pt>
                <c:pt idx="68">
                  <c:v>15.385068737520541</c:v>
                </c:pt>
                <c:pt idx="69">
                  <c:v>15.571443695988776</c:v>
                </c:pt>
                <c:pt idx="70">
                  <c:v>15.746167197059771</c:v>
                </c:pt>
                <c:pt idx="71">
                  <c:v>15.897575541324722</c:v>
                </c:pt>
                <c:pt idx="72">
                  <c:v>15.992255052137477</c:v>
                </c:pt>
                <c:pt idx="73">
                  <c:v>16.06967702653494</c:v>
                </c:pt>
                <c:pt idx="74">
                  <c:v>16.102074537210171</c:v>
                </c:pt>
                <c:pt idx="75">
                  <c:v>16.169968235596503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C4-4508-ABC1-1178C107AF4B}"/>
            </c:ext>
          </c:extLst>
        </c:ser>
        <c:ser>
          <c:idx val="2"/>
          <c:order val="1"/>
          <c:tx>
            <c:strRef>
              <c:f>'[13007023g02.xlsx]data'!$C$2</c:f>
              <c:strCache>
                <c:ptCount val="1"/>
                <c:pt idx="0">
                  <c:v>65+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'[13007023g02.xlsx]data'!$A$3:$A$78</c:f>
              <c:numCache>
                <c:formatCode>General</c:formatCode>
                <c:ptCount val="76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 formatCode="0">
                  <c:v>2010</c:v>
                </c:pt>
                <c:pt idx="64">
                  <c:v>2011</c:v>
                </c:pt>
                <c:pt idx="65" formatCode="0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</c:numCache>
            </c:numRef>
          </c:cat>
          <c:val>
            <c:numRef>
              <c:f>'[13007023g02.xlsx]data'!$C$3:$C$78</c:f>
              <c:numCache>
                <c:formatCode>#\ ##0.0</c:formatCode>
                <c:ptCount val="76"/>
                <c:pt idx="0">
                  <c:v>8.0368657714393201</c:v>
                </c:pt>
                <c:pt idx="1">
                  <c:v>8.1473781032206709</c:v>
                </c:pt>
                <c:pt idx="2">
                  <c:v>8.3024485155888996</c:v>
                </c:pt>
                <c:pt idx="3">
                  <c:v>8.4712926616247461</c:v>
                </c:pt>
                <c:pt idx="4">
                  <c:v>8.5403825274636613</c:v>
                </c:pt>
                <c:pt idx="5">
                  <c:v>8.6197268548427264</c:v>
                </c:pt>
                <c:pt idx="6">
                  <c:v>8.7183942903572049</c:v>
                </c:pt>
                <c:pt idx="7">
                  <c:v>8.7735110037092792</c:v>
                </c:pt>
                <c:pt idx="8">
                  <c:v>8.8630817049611768</c:v>
                </c:pt>
                <c:pt idx="9">
                  <c:v>9.0028739881812694</c:v>
                </c:pt>
                <c:pt idx="10">
                  <c:v>9.0889982795077007</c:v>
                </c:pt>
                <c:pt idx="11">
                  <c:v>9.2902108499480569</c:v>
                </c:pt>
                <c:pt idx="12">
                  <c:v>9.4794476770728711</c:v>
                </c:pt>
                <c:pt idx="13">
                  <c:v>9.511077158135981</c:v>
                </c:pt>
                <c:pt idx="14">
                  <c:v>9.759190284631341</c:v>
                </c:pt>
                <c:pt idx="15">
                  <c:v>9.9757202486447323</c:v>
                </c:pt>
                <c:pt idx="16">
                  <c:v>10.220741363779346</c:v>
                </c:pt>
                <c:pt idx="17">
                  <c:v>10.482862120966594</c:v>
                </c:pt>
                <c:pt idx="18">
                  <c:v>10.78728872149938</c:v>
                </c:pt>
                <c:pt idx="19">
                  <c:v>11.096311791956579</c:v>
                </c:pt>
                <c:pt idx="20">
                  <c:v>11.426133330954796</c:v>
                </c:pt>
                <c:pt idx="21">
                  <c:v>11.696770788512955</c:v>
                </c:pt>
                <c:pt idx="22">
                  <c:v>11.94179684921194</c:v>
                </c:pt>
                <c:pt idx="23">
                  <c:v>12.163124395557974</c:v>
                </c:pt>
                <c:pt idx="24">
                  <c:v>12.40794103024778</c:v>
                </c:pt>
                <c:pt idx="25">
                  <c:v>12.644220144122583</c:v>
                </c:pt>
                <c:pt idx="26">
                  <c:v>12.833040128681844</c:v>
                </c:pt>
                <c:pt idx="27">
                  <c:v>13.010400962200737</c:v>
                </c:pt>
                <c:pt idx="28">
                  <c:v>13.181129218052201</c:v>
                </c:pt>
                <c:pt idx="29">
                  <c:v>13.315745791605252</c:v>
                </c:pt>
                <c:pt idx="30">
                  <c:v>13.440238907124815</c:v>
                </c:pt>
                <c:pt idx="31">
                  <c:v>13.546327533749109</c:v>
                </c:pt>
                <c:pt idx="32">
                  <c:v>13.604653270670083</c:v>
                </c:pt>
                <c:pt idx="33">
                  <c:v>13.305087471072992</c:v>
                </c:pt>
                <c:pt idx="34">
                  <c:v>12.89004716027071</c:v>
                </c:pt>
                <c:pt idx="35">
                  <c:v>12.423058745380617</c:v>
                </c:pt>
                <c:pt idx="36">
                  <c:v>11.931573115682854</c:v>
                </c:pt>
                <c:pt idx="37">
                  <c:v>11.798169132660467</c:v>
                </c:pt>
                <c:pt idx="38">
                  <c:v>11.850747582162475</c:v>
                </c:pt>
                <c:pt idx="39">
                  <c:v>11.98552530186476</c:v>
                </c:pt>
                <c:pt idx="40">
                  <c:v>12.160725884513788</c:v>
                </c:pt>
                <c:pt idx="41">
                  <c:v>12.341687295620844</c:v>
                </c:pt>
                <c:pt idx="42">
                  <c:v>12.468724974913391</c:v>
                </c:pt>
                <c:pt idx="43">
                  <c:v>12.566918342543953</c:v>
                </c:pt>
                <c:pt idx="44">
                  <c:v>12.751048528452911</c:v>
                </c:pt>
                <c:pt idx="45">
                  <c:v>12.863615889561741</c:v>
                </c:pt>
                <c:pt idx="46">
                  <c:v>12.995183961932311</c:v>
                </c:pt>
                <c:pt idx="47">
                  <c:v>13.125044698326096</c:v>
                </c:pt>
                <c:pt idx="48">
                  <c:v>13.295555307525841</c:v>
                </c:pt>
                <c:pt idx="49">
                  <c:v>13.466190234934311</c:v>
                </c:pt>
                <c:pt idx="50">
                  <c:v>13.611466993555277</c:v>
                </c:pt>
                <c:pt idx="51">
                  <c:v>13.717103866119073</c:v>
                </c:pt>
                <c:pt idx="52">
                  <c:v>13.797085803229352</c:v>
                </c:pt>
                <c:pt idx="53">
                  <c:v>13.860581738006141</c:v>
                </c:pt>
                <c:pt idx="54">
                  <c:v>13.85946083432062</c:v>
                </c:pt>
                <c:pt idx="55">
                  <c:v>13.897134339984568</c:v>
                </c:pt>
                <c:pt idx="56">
                  <c:v>13.937210710912401</c:v>
                </c:pt>
                <c:pt idx="57">
                  <c:v>14.036683056152309</c:v>
                </c:pt>
                <c:pt idx="58">
                  <c:v>14.207197115542666</c:v>
                </c:pt>
                <c:pt idx="59">
                  <c:v>14.410515836736352</c:v>
                </c:pt>
                <c:pt idx="60">
                  <c:v>14.572922215596954</c:v>
                </c:pt>
                <c:pt idx="61">
                  <c:v>14.86645097769849</c:v>
                </c:pt>
                <c:pt idx="62">
                  <c:v>15.217583105362205</c:v>
                </c:pt>
                <c:pt idx="63">
                  <c:v>15.530824275095725</c:v>
                </c:pt>
                <c:pt idx="64">
                  <c:v>16.195753725805996</c:v>
                </c:pt>
                <c:pt idx="65">
                  <c:v>16.80864386834504</c:v>
                </c:pt>
                <c:pt idx="66">
                  <c:v>17.365593970331659</c:v>
                </c:pt>
                <c:pt idx="67">
                  <c:v>17.843584457608099</c:v>
                </c:pt>
                <c:pt idx="68">
                  <c:v>18.310031710723763</c:v>
                </c:pt>
                <c:pt idx="69">
                  <c:v>18.80098158395738</c:v>
                </c:pt>
                <c:pt idx="70">
                  <c:v>19.228769313636924</c:v>
                </c:pt>
                <c:pt idx="71">
                  <c:v>19.593015831283218</c:v>
                </c:pt>
                <c:pt idx="72">
                  <c:v>19.933066758656466</c:v>
                </c:pt>
                <c:pt idx="73">
                  <c:v>20.167884268192097</c:v>
                </c:pt>
                <c:pt idx="74">
                  <c:v>20.625363053282744</c:v>
                </c:pt>
                <c:pt idx="75">
                  <c:v>20.391069836894456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C4-4508-ABC1-1178C107A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37504"/>
        <c:axId val="55314688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(stav</a:t>
                </a:r>
                <a:r>
                  <a:rPr lang="cs-CZ" sz="1000" baseline="0"/>
                  <a:t> k 31. 12.)</a:t>
                </a:r>
                <a:r>
                  <a:rPr lang="cs-CZ" sz="1000"/>
                  <a:t> /</a:t>
                </a:r>
                <a:r>
                  <a:rPr lang="cs-CZ" sz="1000" baseline="0"/>
                  <a:t> </a:t>
                </a:r>
                <a:r>
                  <a:rPr lang="cs-CZ" sz="1000" i="1" baseline="0"/>
                  <a:t>Year (as at 31 December)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36934695105029591"/>
              <c:y val="0.939400097587041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55314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Podíl (%) / </a:t>
                </a:r>
                <a:r>
                  <a:rPr lang="cs-CZ" sz="1000" i="1"/>
                  <a:t>Proportion</a:t>
                </a:r>
                <a:r>
                  <a:rPr lang="en-US" sz="1000" i="1"/>
                  <a:t> (%)</a:t>
                </a:r>
              </a:p>
            </c:rich>
          </c:tx>
          <c:layout>
            <c:manualLayout>
              <c:xMode val="edge"/>
              <c:yMode val="edge"/>
              <c:x val="1.9897435897435898E-2"/>
              <c:y val="0.367717945209455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0897841966274175"/>
          <c:y val="0.11408473940757405"/>
          <c:w val="0.39296093617775774"/>
          <c:h val="3.37556138815981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Přirozený pohyb obyvatelstva,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Natural change, 1785–2022</a:t>
            </a:r>
          </a:p>
        </c:rich>
      </c:tx>
      <c:layout>
        <c:manualLayout>
          <c:xMode val="edge"/>
          <c:yMode val="edge"/>
          <c:x val="0.30711353698112925"/>
          <c:y val="2.12081710574260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17207986542402E-2"/>
          <c:y val="0.15463000458276049"/>
          <c:w val="0.88702960214638682"/>
          <c:h val="0.73190234554014078"/>
        </c:manualLayout>
      </c:layout>
      <c:areaChart>
        <c:grouping val="stacked"/>
        <c:varyColors val="0"/>
        <c:ser>
          <c:idx val="0"/>
          <c:order val="2"/>
          <c:tx>
            <c:v> </c:v>
          </c:tx>
          <c:spPr>
            <a:noFill/>
            <a:ln w="25400">
              <a:noFill/>
            </a:ln>
          </c:spP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'[13007023g03.xlsx]data'!$C$2:$C$239</c:f>
              <c:numCache>
                <c:formatCode>#,##0</c:formatCode>
                <c:ptCount val="238"/>
                <c:pt idx="0">
                  <c:v>153103</c:v>
                </c:pt>
                <c:pt idx="1">
                  <c:v>131812</c:v>
                </c:pt>
                <c:pt idx="2">
                  <c:v>128078</c:v>
                </c:pt>
                <c:pt idx="3">
                  <c:v>117556</c:v>
                </c:pt>
                <c:pt idx="4">
                  <c:v>131377</c:v>
                </c:pt>
                <c:pt idx="5">
                  <c:v>152550</c:v>
                </c:pt>
                <c:pt idx="6">
                  <c:v>160651</c:v>
                </c:pt>
                <c:pt idx="7">
                  <c:v>141238</c:v>
                </c:pt>
                <c:pt idx="8">
                  <c:v>141309</c:v>
                </c:pt>
                <c:pt idx="9">
                  <c:v>151513</c:v>
                </c:pt>
                <c:pt idx="10">
                  <c:v>164732</c:v>
                </c:pt>
                <c:pt idx="11">
                  <c:v>146225</c:v>
                </c:pt>
                <c:pt idx="12">
                  <c:v>145659</c:v>
                </c:pt>
                <c:pt idx="13">
                  <c:v>139238</c:v>
                </c:pt>
                <c:pt idx="14">
                  <c:v>160609</c:v>
                </c:pt>
                <c:pt idx="15">
                  <c:v>177730</c:v>
                </c:pt>
                <c:pt idx="16">
                  <c:v>170187</c:v>
                </c:pt>
                <c:pt idx="17">
                  <c:v>157243</c:v>
                </c:pt>
                <c:pt idx="18">
                  <c:v>162632</c:v>
                </c:pt>
                <c:pt idx="19">
                  <c:v>150742</c:v>
                </c:pt>
                <c:pt idx="20">
                  <c:v>163136</c:v>
                </c:pt>
                <c:pt idx="21">
                  <c:v>282321</c:v>
                </c:pt>
                <c:pt idx="22">
                  <c:v>172000</c:v>
                </c:pt>
                <c:pt idx="23">
                  <c:v>165140</c:v>
                </c:pt>
                <c:pt idx="24">
                  <c:v>185671</c:v>
                </c:pt>
                <c:pt idx="25">
                  <c:v>218034</c:v>
                </c:pt>
                <c:pt idx="26">
                  <c:v>174015</c:v>
                </c:pt>
                <c:pt idx="27">
                  <c:v>173716</c:v>
                </c:pt>
                <c:pt idx="28">
                  <c:v>151341</c:v>
                </c:pt>
                <c:pt idx="29">
                  <c:v>200379</c:v>
                </c:pt>
                <c:pt idx="30">
                  <c:v>146800</c:v>
                </c:pt>
                <c:pt idx="31">
                  <c:v>143940</c:v>
                </c:pt>
                <c:pt idx="32">
                  <c:v>160703</c:v>
                </c:pt>
                <c:pt idx="33">
                  <c:v>152665</c:v>
                </c:pt>
                <c:pt idx="34">
                  <c:v>163932</c:v>
                </c:pt>
                <c:pt idx="35">
                  <c:v>137938</c:v>
                </c:pt>
                <c:pt idx="36">
                  <c:v>139127</c:v>
                </c:pt>
                <c:pt idx="37">
                  <c:v>149842</c:v>
                </c:pt>
                <c:pt idx="38">
                  <c:v>161716</c:v>
                </c:pt>
                <c:pt idx="39">
                  <c:v>153232</c:v>
                </c:pt>
                <c:pt idx="40">
                  <c:v>152791</c:v>
                </c:pt>
                <c:pt idx="41">
                  <c:v>154862</c:v>
                </c:pt>
                <c:pt idx="42">
                  <c:v>164697</c:v>
                </c:pt>
                <c:pt idx="43">
                  <c:v>188501</c:v>
                </c:pt>
                <c:pt idx="44">
                  <c:v>181782</c:v>
                </c:pt>
                <c:pt idx="45">
                  <c:v>167326</c:v>
                </c:pt>
                <c:pt idx="46">
                  <c:v>174149</c:v>
                </c:pt>
                <c:pt idx="47">
                  <c:v>231240</c:v>
                </c:pt>
                <c:pt idx="48">
                  <c:v>187363</c:v>
                </c:pt>
                <c:pt idx="49">
                  <c:v>184887</c:v>
                </c:pt>
                <c:pt idx="50">
                  <c:v>187879</c:v>
                </c:pt>
                <c:pt idx="51">
                  <c:v>211406</c:v>
                </c:pt>
                <c:pt idx="52">
                  <c:v>208411</c:v>
                </c:pt>
                <c:pt idx="53">
                  <c:v>163343</c:v>
                </c:pt>
                <c:pt idx="54">
                  <c:v>180699</c:v>
                </c:pt>
                <c:pt idx="55">
                  <c:v>175901</c:v>
                </c:pt>
                <c:pt idx="56">
                  <c:v>173872</c:v>
                </c:pt>
                <c:pt idx="57">
                  <c:v>183288</c:v>
                </c:pt>
                <c:pt idx="58">
                  <c:v>211438</c:v>
                </c:pt>
                <c:pt idx="59">
                  <c:v>172808</c:v>
                </c:pt>
                <c:pt idx="60">
                  <c:v>191347</c:v>
                </c:pt>
                <c:pt idx="61">
                  <c:v>181408</c:v>
                </c:pt>
                <c:pt idx="62">
                  <c:v>215836</c:v>
                </c:pt>
                <c:pt idx="63">
                  <c:v>238747</c:v>
                </c:pt>
                <c:pt idx="64">
                  <c:v>209097</c:v>
                </c:pt>
                <c:pt idx="65">
                  <c:v>238192</c:v>
                </c:pt>
                <c:pt idx="66">
                  <c:v>197429</c:v>
                </c:pt>
                <c:pt idx="67">
                  <c:v>198999</c:v>
                </c:pt>
                <c:pt idx="68">
                  <c:v>195270</c:v>
                </c:pt>
                <c:pt idx="69">
                  <c:v>189970</c:v>
                </c:pt>
                <c:pt idx="70">
                  <c:v>249679</c:v>
                </c:pt>
                <c:pt idx="71">
                  <c:v>211615</c:v>
                </c:pt>
                <c:pt idx="72">
                  <c:v>197287</c:v>
                </c:pt>
                <c:pt idx="73">
                  <c:v>198957</c:v>
                </c:pt>
                <c:pt idx="74">
                  <c:v>190741</c:v>
                </c:pt>
                <c:pt idx="75">
                  <c:v>183829</c:v>
                </c:pt>
                <c:pt idx="76">
                  <c:v>206381</c:v>
                </c:pt>
                <c:pt idx="77">
                  <c:v>205608</c:v>
                </c:pt>
                <c:pt idx="78">
                  <c:v>204273</c:v>
                </c:pt>
                <c:pt idx="79">
                  <c:v>230321</c:v>
                </c:pt>
                <c:pt idx="80">
                  <c:v>219001</c:v>
                </c:pt>
                <c:pt idx="81">
                  <c:v>336685</c:v>
                </c:pt>
                <c:pt idx="82">
                  <c:v>211279</c:v>
                </c:pt>
                <c:pt idx="83">
                  <c:v>208858</c:v>
                </c:pt>
                <c:pt idx="84">
                  <c:v>212678</c:v>
                </c:pt>
                <c:pt idx="85">
                  <c:v>209604</c:v>
                </c:pt>
                <c:pt idx="86">
                  <c:v>213133</c:v>
                </c:pt>
                <c:pt idx="87">
                  <c:v>240620</c:v>
                </c:pt>
                <c:pt idx="88">
                  <c:v>262416</c:v>
                </c:pt>
                <c:pt idx="89">
                  <c:v>222392</c:v>
                </c:pt>
                <c:pt idx="90">
                  <c:v>207303</c:v>
                </c:pt>
                <c:pt idx="91">
                  <c:v>217404</c:v>
                </c:pt>
                <c:pt idx="92">
                  <c:v>253207</c:v>
                </c:pt>
                <c:pt idx="93">
                  <c:v>250197</c:v>
                </c:pt>
                <c:pt idx="94">
                  <c:v>228060</c:v>
                </c:pt>
                <c:pt idx="95">
                  <c:v>229462</c:v>
                </c:pt>
                <c:pt idx="96">
                  <c:v>245424</c:v>
                </c:pt>
                <c:pt idx="97">
                  <c:v>238866</c:v>
                </c:pt>
                <c:pt idx="98">
                  <c:v>242901</c:v>
                </c:pt>
                <c:pt idx="99">
                  <c:v>247799</c:v>
                </c:pt>
                <c:pt idx="100">
                  <c:v>249061</c:v>
                </c:pt>
                <c:pt idx="101">
                  <c:v>251382</c:v>
                </c:pt>
                <c:pt idx="102">
                  <c:v>238119</c:v>
                </c:pt>
                <c:pt idx="103">
                  <c:v>252483</c:v>
                </c:pt>
                <c:pt idx="104">
                  <c:v>232156</c:v>
                </c:pt>
                <c:pt idx="105">
                  <c:v>254987</c:v>
                </c:pt>
                <c:pt idx="106">
                  <c:v>235832</c:v>
                </c:pt>
                <c:pt idx="107">
                  <c:v>245741</c:v>
                </c:pt>
                <c:pt idx="108">
                  <c:v>243360</c:v>
                </c:pt>
                <c:pt idx="109">
                  <c:v>242136</c:v>
                </c:pt>
                <c:pt idx="110">
                  <c:v>232691</c:v>
                </c:pt>
                <c:pt idx="111">
                  <c:v>224476</c:v>
                </c:pt>
                <c:pt idx="112">
                  <c:v>229050</c:v>
                </c:pt>
                <c:pt idx="113">
                  <c:v>224659</c:v>
                </c:pt>
                <c:pt idx="114">
                  <c:v>236614</c:v>
                </c:pt>
                <c:pt idx="115">
                  <c:v>227920</c:v>
                </c:pt>
                <c:pt idx="116">
                  <c:v>221052</c:v>
                </c:pt>
                <c:pt idx="117">
                  <c:v>222457</c:v>
                </c:pt>
                <c:pt idx="118">
                  <c:v>218448</c:v>
                </c:pt>
                <c:pt idx="119">
                  <c:v>222276</c:v>
                </c:pt>
                <c:pt idx="120">
                  <c:v>232999</c:v>
                </c:pt>
                <c:pt idx="121">
                  <c:v>203182</c:v>
                </c:pt>
                <c:pt idx="122">
                  <c:v>210721</c:v>
                </c:pt>
                <c:pt idx="123">
                  <c:v>210101</c:v>
                </c:pt>
                <c:pt idx="124">
                  <c:v>210047</c:v>
                </c:pt>
                <c:pt idx="125">
                  <c:v>196728</c:v>
                </c:pt>
                <c:pt idx="126">
                  <c:v>206266</c:v>
                </c:pt>
                <c:pt idx="127">
                  <c:v>203324</c:v>
                </c:pt>
                <c:pt idx="128">
                  <c:v>190475</c:v>
                </c:pt>
                <c:pt idx="129">
                  <c:v>188838</c:v>
                </c:pt>
                <c:pt idx="130">
                  <c:v>201280</c:v>
                </c:pt>
                <c:pt idx="131">
                  <c:v>186381</c:v>
                </c:pt>
                <c:pt idx="132">
                  <c:v>188649</c:v>
                </c:pt>
                <c:pt idx="133">
                  <c:v>236035</c:v>
                </c:pt>
                <c:pt idx="134">
                  <c:v>177428</c:v>
                </c:pt>
                <c:pt idx="135">
                  <c:v>176562</c:v>
                </c:pt>
                <c:pt idx="136">
                  <c:v>161321</c:v>
                </c:pt>
                <c:pt idx="137">
                  <c:v>163366</c:v>
                </c:pt>
                <c:pt idx="138">
                  <c:v>142335</c:v>
                </c:pt>
                <c:pt idx="139">
                  <c:v>146098</c:v>
                </c:pt>
                <c:pt idx="140">
                  <c:v>146450</c:v>
                </c:pt>
                <c:pt idx="141">
                  <c:v>148298</c:v>
                </c:pt>
                <c:pt idx="142">
                  <c:v>155479</c:v>
                </c:pt>
                <c:pt idx="143">
                  <c:v>147064</c:v>
                </c:pt>
                <c:pt idx="144">
                  <c:v>155493</c:v>
                </c:pt>
                <c:pt idx="145">
                  <c:v>142159</c:v>
                </c:pt>
                <c:pt idx="146">
                  <c:v>144534</c:v>
                </c:pt>
                <c:pt idx="147">
                  <c:v>142997</c:v>
                </c:pt>
                <c:pt idx="148">
                  <c:v>140906</c:v>
                </c:pt>
                <c:pt idx="149">
                  <c:v>135914</c:v>
                </c:pt>
                <c:pt idx="150">
                  <c:v>140878</c:v>
                </c:pt>
                <c:pt idx="151">
                  <c:v>139093</c:v>
                </c:pt>
                <c:pt idx="152">
                  <c:v>139558</c:v>
                </c:pt>
                <c:pt idx="153">
                  <c:v>143115</c:v>
                </c:pt>
                <c:pt idx="154">
                  <c:v>146976</c:v>
                </c:pt>
                <c:pt idx="155">
                  <c:v>153499</c:v>
                </c:pt>
                <c:pt idx="156">
                  <c:v>152048</c:v>
                </c:pt>
                <c:pt idx="157">
                  <c:v>153096</c:v>
                </c:pt>
                <c:pt idx="158">
                  <c:v>153349</c:v>
                </c:pt>
                <c:pt idx="159">
                  <c:v>161457</c:v>
                </c:pt>
                <c:pt idx="160">
                  <c:v>184944</c:v>
                </c:pt>
                <c:pt idx="161">
                  <c:v>134568</c:v>
                </c:pt>
                <c:pt idx="162">
                  <c:v>105277</c:v>
                </c:pt>
                <c:pt idx="163">
                  <c:v>101501</c:v>
                </c:pt>
                <c:pt idx="164">
                  <c:v>104632</c:v>
                </c:pt>
                <c:pt idx="165">
                  <c:v>103203</c:v>
                </c:pt>
                <c:pt idx="166">
                  <c:v>102658</c:v>
                </c:pt>
                <c:pt idx="167">
                  <c:v>97726</c:v>
                </c:pt>
                <c:pt idx="168">
                  <c:v>98837</c:v>
                </c:pt>
                <c:pt idx="169">
                  <c:v>99636</c:v>
                </c:pt>
                <c:pt idx="170">
                  <c:v>93300</c:v>
                </c:pt>
                <c:pt idx="171">
                  <c:v>93526</c:v>
                </c:pt>
                <c:pt idx="172">
                  <c:v>98687</c:v>
                </c:pt>
                <c:pt idx="173">
                  <c:v>93697</c:v>
                </c:pt>
                <c:pt idx="174">
                  <c:v>97159</c:v>
                </c:pt>
                <c:pt idx="175">
                  <c:v>93863</c:v>
                </c:pt>
                <c:pt idx="176">
                  <c:v>94973</c:v>
                </c:pt>
                <c:pt idx="177">
                  <c:v>104318</c:v>
                </c:pt>
                <c:pt idx="178">
                  <c:v>100129</c:v>
                </c:pt>
                <c:pt idx="179">
                  <c:v>101984</c:v>
                </c:pt>
                <c:pt idx="180">
                  <c:v>105108</c:v>
                </c:pt>
                <c:pt idx="181">
                  <c:v>105784</c:v>
                </c:pt>
                <c:pt idx="182">
                  <c:v>108967</c:v>
                </c:pt>
                <c:pt idx="183">
                  <c:v>115195</c:v>
                </c:pt>
                <c:pt idx="184">
                  <c:v>120653</c:v>
                </c:pt>
                <c:pt idx="185">
                  <c:v>123327</c:v>
                </c:pt>
                <c:pt idx="186">
                  <c:v>122375</c:v>
                </c:pt>
                <c:pt idx="187">
                  <c:v>119205</c:v>
                </c:pt>
                <c:pt idx="188">
                  <c:v>124437</c:v>
                </c:pt>
                <c:pt idx="189">
                  <c:v>126809</c:v>
                </c:pt>
                <c:pt idx="190">
                  <c:v>124314</c:v>
                </c:pt>
                <c:pt idx="191">
                  <c:v>125232</c:v>
                </c:pt>
                <c:pt idx="192">
                  <c:v>126214</c:v>
                </c:pt>
                <c:pt idx="193">
                  <c:v>127136</c:v>
                </c:pt>
                <c:pt idx="194">
                  <c:v>127949</c:v>
                </c:pt>
                <c:pt idx="195">
                  <c:v>135537</c:v>
                </c:pt>
                <c:pt idx="196">
                  <c:v>130407</c:v>
                </c:pt>
                <c:pt idx="197">
                  <c:v>130765</c:v>
                </c:pt>
                <c:pt idx="198">
                  <c:v>134474</c:v>
                </c:pt>
                <c:pt idx="199">
                  <c:v>132188</c:v>
                </c:pt>
                <c:pt idx="200">
                  <c:v>131641</c:v>
                </c:pt>
                <c:pt idx="201">
                  <c:v>132585</c:v>
                </c:pt>
                <c:pt idx="202">
                  <c:v>127244</c:v>
                </c:pt>
                <c:pt idx="203">
                  <c:v>125694</c:v>
                </c:pt>
                <c:pt idx="204">
                  <c:v>127747</c:v>
                </c:pt>
                <c:pt idx="205">
                  <c:v>129166</c:v>
                </c:pt>
                <c:pt idx="206">
                  <c:v>124290</c:v>
                </c:pt>
                <c:pt idx="207">
                  <c:v>120337</c:v>
                </c:pt>
                <c:pt idx="208">
                  <c:v>118185</c:v>
                </c:pt>
                <c:pt idx="209">
                  <c:v>117373</c:v>
                </c:pt>
                <c:pt idx="210">
                  <c:v>117913</c:v>
                </c:pt>
                <c:pt idx="211">
                  <c:v>112782</c:v>
                </c:pt>
                <c:pt idx="212">
                  <c:v>112744</c:v>
                </c:pt>
                <c:pt idx="213">
                  <c:v>109527</c:v>
                </c:pt>
                <c:pt idx="214">
                  <c:v>109768</c:v>
                </c:pt>
                <c:pt idx="215">
                  <c:v>109001</c:v>
                </c:pt>
                <c:pt idx="216">
                  <c:v>107755</c:v>
                </c:pt>
                <c:pt idx="217">
                  <c:v>108243</c:v>
                </c:pt>
                <c:pt idx="218">
                  <c:v>111288</c:v>
                </c:pt>
                <c:pt idx="219">
                  <c:v>107177</c:v>
                </c:pt>
                <c:pt idx="220">
                  <c:v>107938</c:v>
                </c:pt>
                <c:pt idx="221">
                  <c:v>104441</c:v>
                </c:pt>
                <c:pt idx="222">
                  <c:v>104636</c:v>
                </c:pt>
                <c:pt idx="223">
                  <c:v>104948</c:v>
                </c:pt>
                <c:pt idx="224">
                  <c:v>107421</c:v>
                </c:pt>
                <c:pt idx="225">
                  <c:v>106844</c:v>
                </c:pt>
                <c:pt idx="226">
                  <c:v>106848</c:v>
                </c:pt>
                <c:pt idx="227">
                  <c:v>108189</c:v>
                </c:pt>
                <c:pt idx="228">
                  <c:v>109160</c:v>
                </c:pt>
                <c:pt idx="229">
                  <c:v>105665</c:v>
                </c:pt>
                <c:pt idx="230">
                  <c:v>111173</c:v>
                </c:pt>
                <c:pt idx="231">
                  <c:v>107750</c:v>
                </c:pt>
                <c:pt idx="232">
                  <c:v>111443</c:v>
                </c:pt>
                <c:pt idx="233">
                  <c:v>112920</c:v>
                </c:pt>
                <c:pt idx="234">
                  <c:v>112362</c:v>
                </c:pt>
                <c:pt idx="235">
                  <c:v>129289</c:v>
                </c:pt>
                <c:pt idx="236">
                  <c:v>139891</c:v>
                </c:pt>
                <c:pt idx="237">
                  <c:v>120219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7-48B0-8309-FFFEB95F758D}"/>
            </c:ext>
          </c:extLst>
        </c:ser>
        <c:ser>
          <c:idx val="3"/>
          <c:order val="3"/>
          <c:tx>
            <c:strRef>
              <c:f>'[13007023g03.xlsx]data'!$D$1</c:f>
              <c:strCache>
                <c:ptCount val="1"/>
                <c:pt idx="0">
                  <c:v>Přirozený přírůstek / Natural increase</c:v>
                </c:pt>
              </c:strCache>
            </c:strRef>
          </c:tx>
          <c:spPr>
            <a:pattFill prst="dkUpDiag">
              <a:fgClr>
                <a:srgbClr val="00FF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'[13007023g03.xlsx]data'!$D$2:$D$239</c:f>
              <c:numCache>
                <c:formatCode>#,##0</c:formatCode>
                <c:ptCount val="238"/>
                <c:pt idx="0">
                  <c:v>30251</c:v>
                </c:pt>
                <c:pt idx="1">
                  <c:v>62817</c:v>
                </c:pt>
                <c:pt idx="2">
                  <c:v>74103</c:v>
                </c:pt>
                <c:pt idx="3">
                  <c:v>47925</c:v>
                </c:pt>
                <c:pt idx="4">
                  <c:v>53991</c:v>
                </c:pt>
                <c:pt idx="5">
                  <c:v>45741</c:v>
                </c:pt>
                <c:pt idx="6">
                  <c:v>26548</c:v>
                </c:pt>
                <c:pt idx="7">
                  <c:v>59842</c:v>
                </c:pt>
                <c:pt idx="8">
                  <c:v>55339</c:v>
                </c:pt>
                <c:pt idx="9">
                  <c:v>49920</c:v>
                </c:pt>
                <c:pt idx="10">
                  <c:v>33693</c:v>
                </c:pt>
                <c:pt idx="11">
                  <c:v>53323</c:v>
                </c:pt>
                <c:pt idx="12">
                  <c:v>49273</c:v>
                </c:pt>
                <c:pt idx="13">
                  <c:v>65034</c:v>
                </c:pt>
                <c:pt idx="14">
                  <c:v>39698</c:v>
                </c:pt>
                <c:pt idx="15">
                  <c:v>18281</c:v>
                </c:pt>
                <c:pt idx="16">
                  <c:v>26651</c:v>
                </c:pt>
                <c:pt idx="17">
                  <c:v>50473</c:v>
                </c:pt>
                <c:pt idx="18">
                  <c:v>43236</c:v>
                </c:pt>
                <c:pt idx="19">
                  <c:v>60683</c:v>
                </c:pt>
                <c:pt idx="20">
                  <c:v>39572</c:v>
                </c:pt>
                <c:pt idx="21">
                  <c:v>0</c:v>
                </c:pt>
                <c:pt idx="22">
                  <c:v>48530</c:v>
                </c:pt>
                <c:pt idx="23">
                  <c:v>56812</c:v>
                </c:pt>
                <c:pt idx="24">
                  <c:v>25902</c:v>
                </c:pt>
                <c:pt idx="25">
                  <c:v>0</c:v>
                </c:pt>
                <c:pt idx="26">
                  <c:v>55116</c:v>
                </c:pt>
                <c:pt idx="27">
                  <c:v>42238</c:v>
                </c:pt>
                <c:pt idx="28">
                  <c:v>60726</c:v>
                </c:pt>
                <c:pt idx="29">
                  <c:v>4176</c:v>
                </c:pt>
                <c:pt idx="30">
                  <c:v>63086</c:v>
                </c:pt>
                <c:pt idx="31">
                  <c:v>65533</c:v>
                </c:pt>
                <c:pt idx="32">
                  <c:v>47642</c:v>
                </c:pt>
                <c:pt idx="33">
                  <c:v>51510</c:v>
                </c:pt>
                <c:pt idx="34">
                  <c:v>75036</c:v>
                </c:pt>
                <c:pt idx="35">
                  <c:v>94349</c:v>
                </c:pt>
                <c:pt idx="36">
                  <c:v>91901</c:v>
                </c:pt>
                <c:pt idx="37">
                  <c:v>69141</c:v>
                </c:pt>
                <c:pt idx="38">
                  <c:v>67855</c:v>
                </c:pt>
                <c:pt idx="39">
                  <c:v>75140</c:v>
                </c:pt>
                <c:pt idx="40">
                  <c:v>86396</c:v>
                </c:pt>
                <c:pt idx="41">
                  <c:v>81873</c:v>
                </c:pt>
                <c:pt idx="42">
                  <c:v>64489</c:v>
                </c:pt>
                <c:pt idx="43">
                  <c:v>36083</c:v>
                </c:pt>
                <c:pt idx="44">
                  <c:v>38825</c:v>
                </c:pt>
                <c:pt idx="45">
                  <c:v>67720</c:v>
                </c:pt>
                <c:pt idx="46">
                  <c:v>56173</c:v>
                </c:pt>
                <c:pt idx="47">
                  <c:v>898</c:v>
                </c:pt>
                <c:pt idx="48">
                  <c:v>56844</c:v>
                </c:pt>
                <c:pt idx="49">
                  <c:v>57469</c:v>
                </c:pt>
                <c:pt idx="50">
                  <c:v>50461</c:v>
                </c:pt>
                <c:pt idx="51">
                  <c:v>19417</c:v>
                </c:pt>
                <c:pt idx="52">
                  <c:v>29373</c:v>
                </c:pt>
                <c:pt idx="53">
                  <c:v>78167</c:v>
                </c:pt>
                <c:pt idx="54">
                  <c:v>58883</c:v>
                </c:pt>
                <c:pt idx="55">
                  <c:v>72278</c:v>
                </c:pt>
                <c:pt idx="56">
                  <c:v>76388</c:v>
                </c:pt>
                <c:pt idx="57">
                  <c:v>84741</c:v>
                </c:pt>
                <c:pt idx="58">
                  <c:v>38196</c:v>
                </c:pt>
                <c:pt idx="59">
                  <c:v>76111</c:v>
                </c:pt>
                <c:pt idx="60">
                  <c:v>73967</c:v>
                </c:pt>
                <c:pt idx="61">
                  <c:v>73701</c:v>
                </c:pt>
                <c:pt idx="62">
                  <c:v>29447</c:v>
                </c:pt>
                <c:pt idx="63">
                  <c:v>0</c:v>
                </c:pt>
                <c:pt idx="64">
                  <c:v>64749</c:v>
                </c:pt>
                <c:pt idx="65">
                  <c:v>41183</c:v>
                </c:pt>
                <c:pt idx="66">
                  <c:v>85318</c:v>
                </c:pt>
                <c:pt idx="67">
                  <c:v>75195</c:v>
                </c:pt>
                <c:pt idx="68">
                  <c:v>72695</c:v>
                </c:pt>
                <c:pt idx="69">
                  <c:v>81288</c:v>
                </c:pt>
                <c:pt idx="70">
                  <c:v>0</c:v>
                </c:pt>
                <c:pt idx="71">
                  <c:v>44693</c:v>
                </c:pt>
                <c:pt idx="72">
                  <c:v>88782</c:v>
                </c:pt>
                <c:pt idx="73">
                  <c:v>85688</c:v>
                </c:pt>
                <c:pt idx="74">
                  <c:v>96411</c:v>
                </c:pt>
                <c:pt idx="75">
                  <c:v>86456</c:v>
                </c:pt>
                <c:pt idx="76">
                  <c:v>61348</c:v>
                </c:pt>
                <c:pt idx="77">
                  <c:v>68339</c:v>
                </c:pt>
                <c:pt idx="78">
                  <c:v>94891</c:v>
                </c:pt>
                <c:pt idx="79">
                  <c:v>60096</c:v>
                </c:pt>
                <c:pt idx="80">
                  <c:v>70046</c:v>
                </c:pt>
                <c:pt idx="81">
                  <c:v>0</c:v>
                </c:pt>
                <c:pt idx="82">
                  <c:v>59949</c:v>
                </c:pt>
                <c:pt idx="83">
                  <c:v>83281</c:v>
                </c:pt>
                <c:pt idx="84">
                  <c:v>79562</c:v>
                </c:pt>
                <c:pt idx="85">
                  <c:v>93714</c:v>
                </c:pt>
                <c:pt idx="86">
                  <c:v>90053</c:v>
                </c:pt>
                <c:pt idx="87">
                  <c:v>67001</c:v>
                </c:pt>
                <c:pt idx="88">
                  <c:v>55223</c:v>
                </c:pt>
                <c:pt idx="89">
                  <c:v>94895</c:v>
                </c:pt>
                <c:pt idx="90">
                  <c:v>103189</c:v>
                </c:pt>
                <c:pt idx="91">
                  <c:v>98659</c:v>
                </c:pt>
                <c:pt idx="92">
                  <c:v>52534</c:v>
                </c:pt>
                <c:pt idx="93">
                  <c:v>57103</c:v>
                </c:pt>
                <c:pt idx="94">
                  <c:v>86418</c:v>
                </c:pt>
                <c:pt idx="95">
                  <c:v>76982</c:v>
                </c:pt>
                <c:pt idx="96">
                  <c:v>59369</c:v>
                </c:pt>
                <c:pt idx="97">
                  <c:v>80821</c:v>
                </c:pt>
                <c:pt idx="98">
                  <c:v>71492</c:v>
                </c:pt>
                <c:pt idx="99">
                  <c:v>76458</c:v>
                </c:pt>
                <c:pt idx="100">
                  <c:v>69727</c:v>
                </c:pt>
                <c:pt idx="101">
                  <c:v>67841</c:v>
                </c:pt>
                <c:pt idx="102">
                  <c:v>77750</c:v>
                </c:pt>
                <c:pt idx="103">
                  <c:v>63245</c:v>
                </c:pt>
                <c:pt idx="104">
                  <c:v>83655</c:v>
                </c:pt>
                <c:pt idx="105">
                  <c:v>52238</c:v>
                </c:pt>
                <c:pt idx="106">
                  <c:v>86225</c:v>
                </c:pt>
                <c:pt idx="107">
                  <c:v>63522</c:v>
                </c:pt>
                <c:pt idx="108">
                  <c:v>80457</c:v>
                </c:pt>
                <c:pt idx="109">
                  <c:v>77363</c:v>
                </c:pt>
                <c:pt idx="110">
                  <c:v>97095</c:v>
                </c:pt>
                <c:pt idx="111">
                  <c:v>106386</c:v>
                </c:pt>
                <c:pt idx="112">
                  <c:v>98293</c:v>
                </c:pt>
                <c:pt idx="113">
                  <c:v>101860</c:v>
                </c:pt>
                <c:pt idx="114">
                  <c:v>93133</c:v>
                </c:pt>
                <c:pt idx="115">
                  <c:v>102742</c:v>
                </c:pt>
                <c:pt idx="116">
                  <c:v>104462</c:v>
                </c:pt>
                <c:pt idx="117">
                  <c:v>111162</c:v>
                </c:pt>
                <c:pt idx="118">
                  <c:v>99827</c:v>
                </c:pt>
                <c:pt idx="119">
                  <c:v>97157</c:v>
                </c:pt>
                <c:pt idx="120">
                  <c:v>67415</c:v>
                </c:pt>
                <c:pt idx="121">
                  <c:v>110267</c:v>
                </c:pt>
                <c:pt idx="122">
                  <c:v>95635</c:v>
                </c:pt>
                <c:pt idx="123">
                  <c:v>98403</c:v>
                </c:pt>
                <c:pt idx="124">
                  <c:v>95379</c:v>
                </c:pt>
                <c:pt idx="125">
                  <c:v>98889</c:v>
                </c:pt>
                <c:pt idx="126">
                  <c:v>82792</c:v>
                </c:pt>
                <c:pt idx="127">
                  <c:v>77044</c:v>
                </c:pt>
                <c:pt idx="128">
                  <c:v>84585</c:v>
                </c:pt>
                <c:pt idx="129">
                  <c:v>80304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12247</c:v>
                </c:pt>
                <c:pt idx="135">
                  <c:v>68106</c:v>
                </c:pt>
                <c:pt idx="136">
                  <c:v>95960</c:v>
                </c:pt>
                <c:pt idx="137">
                  <c:v>85362</c:v>
                </c:pt>
                <c:pt idx="138">
                  <c:v>98895</c:v>
                </c:pt>
                <c:pt idx="139">
                  <c:v>82796</c:v>
                </c:pt>
                <c:pt idx="140">
                  <c:v>79105</c:v>
                </c:pt>
                <c:pt idx="141">
                  <c:v>71504</c:v>
                </c:pt>
                <c:pt idx="142">
                  <c:v>53232</c:v>
                </c:pt>
                <c:pt idx="143">
                  <c:v>61878</c:v>
                </c:pt>
                <c:pt idx="144">
                  <c:v>47571</c:v>
                </c:pt>
                <c:pt idx="145">
                  <c:v>65065</c:v>
                </c:pt>
                <c:pt idx="146">
                  <c:v>51680</c:v>
                </c:pt>
                <c:pt idx="147">
                  <c:v>47400</c:v>
                </c:pt>
                <c:pt idx="148">
                  <c:v>35295</c:v>
                </c:pt>
                <c:pt idx="149">
                  <c:v>35128</c:v>
                </c:pt>
                <c:pt idx="150">
                  <c:v>20870</c:v>
                </c:pt>
                <c:pt idx="151">
                  <c:v>18899</c:v>
                </c:pt>
                <c:pt idx="152">
                  <c:v>16438</c:v>
                </c:pt>
                <c:pt idx="153">
                  <c:v>20410</c:v>
                </c:pt>
                <c:pt idx="154">
                  <c:v>45368</c:v>
                </c:pt>
                <c:pt idx="155">
                  <c:v>64544</c:v>
                </c:pt>
                <c:pt idx="156">
                  <c:v>56865</c:v>
                </c:pt>
                <c:pt idx="157">
                  <c:v>46163</c:v>
                </c:pt>
                <c:pt idx="158">
                  <c:v>72030</c:v>
                </c:pt>
                <c:pt idx="159">
                  <c:v>68726</c:v>
                </c:pt>
                <c:pt idx="160">
                  <c:v>9238</c:v>
                </c:pt>
                <c:pt idx="161">
                  <c:v>75886</c:v>
                </c:pt>
                <c:pt idx="162">
                  <c:v>101468</c:v>
                </c:pt>
                <c:pt idx="163">
                  <c:v>96336</c:v>
                </c:pt>
                <c:pt idx="164">
                  <c:v>80852</c:v>
                </c:pt>
                <c:pt idx="165">
                  <c:v>85138</c:v>
                </c:pt>
                <c:pt idx="166">
                  <c:v>82912</c:v>
                </c:pt>
                <c:pt idx="167">
                  <c:v>82417</c:v>
                </c:pt>
                <c:pt idx="168">
                  <c:v>73710</c:v>
                </c:pt>
                <c:pt idx="169">
                  <c:v>68766</c:v>
                </c:pt>
                <c:pt idx="170">
                  <c:v>72574</c:v>
                </c:pt>
                <c:pt idx="171">
                  <c:v>68983</c:v>
                </c:pt>
                <c:pt idx="172">
                  <c:v>56742</c:v>
                </c:pt>
                <c:pt idx="173">
                  <c:v>48065</c:v>
                </c:pt>
                <c:pt idx="174">
                  <c:v>31823</c:v>
                </c:pt>
                <c:pt idx="175">
                  <c:v>35016</c:v>
                </c:pt>
                <c:pt idx="176">
                  <c:v>36046</c:v>
                </c:pt>
                <c:pt idx="177">
                  <c:v>29239</c:v>
                </c:pt>
                <c:pt idx="178">
                  <c:v>48711</c:v>
                </c:pt>
                <c:pt idx="179">
                  <c:v>52436</c:v>
                </c:pt>
                <c:pt idx="180">
                  <c:v>42330</c:v>
                </c:pt>
                <c:pt idx="181">
                  <c:v>35378</c:v>
                </c:pt>
                <c:pt idx="182">
                  <c:v>29481</c:v>
                </c:pt>
                <c:pt idx="183">
                  <c:v>22242</c:v>
                </c:pt>
                <c:pt idx="184">
                  <c:v>22512</c:v>
                </c:pt>
                <c:pt idx="185">
                  <c:v>24538</c:v>
                </c:pt>
                <c:pt idx="186">
                  <c:v>31805</c:v>
                </c:pt>
                <c:pt idx="187">
                  <c:v>44456</c:v>
                </c:pt>
                <c:pt idx="188">
                  <c:v>57313</c:v>
                </c:pt>
                <c:pt idx="189">
                  <c:v>67406</c:v>
                </c:pt>
                <c:pt idx="190">
                  <c:v>67462</c:v>
                </c:pt>
                <c:pt idx="191">
                  <c:v>62146</c:v>
                </c:pt>
                <c:pt idx="192">
                  <c:v>55549</c:v>
                </c:pt>
                <c:pt idx="193">
                  <c:v>51765</c:v>
                </c:pt>
                <c:pt idx="194">
                  <c:v>44163</c:v>
                </c:pt>
                <c:pt idx="195">
                  <c:v>18264</c:v>
                </c:pt>
                <c:pt idx="196">
                  <c:v>14031</c:v>
                </c:pt>
                <c:pt idx="197">
                  <c:v>10973</c:v>
                </c:pt>
                <c:pt idx="198">
                  <c:v>2957</c:v>
                </c:pt>
                <c:pt idx="199">
                  <c:v>4753</c:v>
                </c:pt>
                <c:pt idx="200">
                  <c:v>4240</c:v>
                </c:pt>
                <c:pt idx="201">
                  <c:v>771</c:v>
                </c:pt>
                <c:pt idx="202">
                  <c:v>3677</c:v>
                </c:pt>
                <c:pt idx="203">
                  <c:v>6973</c:v>
                </c:pt>
                <c:pt idx="204">
                  <c:v>609</c:v>
                </c:pt>
                <c:pt idx="205">
                  <c:v>1398</c:v>
                </c:pt>
                <c:pt idx="206">
                  <c:v>5064</c:v>
                </c:pt>
                <c:pt idx="207">
                  <c:v>1368</c:v>
                </c:pt>
                <c:pt idx="208">
                  <c:v>2840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1390</c:v>
                </c:pt>
                <c:pt idx="222">
                  <c:v>9996</c:v>
                </c:pt>
                <c:pt idx="223">
                  <c:v>14622</c:v>
                </c:pt>
                <c:pt idx="224">
                  <c:v>10927</c:v>
                </c:pt>
                <c:pt idx="225">
                  <c:v>10309</c:v>
                </c:pt>
                <c:pt idx="226">
                  <c:v>1825</c:v>
                </c:pt>
                <c:pt idx="227">
                  <c:v>387</c:v>
                </c:pt>
                <c:pt idx="228">
                  <c:v>0</c:v>
                </c:pt>
                <c:pt idx="229">
                  <c:v>4195</c:v>
                </c:pt>
                <c:pt idx="230">
                  <c:v>0</c:v>
                </c:pt>
                <c:pt idx="231">
                  <c:v>4913</c:v>
                </c:pt>
                <c:pt idx="232">
                  <c:v>2962</c:v>
                </c:pt>
                <c:pt idx="233">
                  <c:v>1116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7-48B0-8309-FFFEB95F758D}"/>
            </c:ext>
          </c:extLst>
        </c:ser>
        <c:ser>
          <c:idx val="5"/>
          <c:order val="4"/>
          <c:tx>
            <c:strRef>
              <c:f>'[13007023g03.xlsx]data'!$E$1</c:f>
              <c:strCache>
                <c:ptCount val="1"/>
                <c:pt idx="0">
                  <c:v>Přirozený úbytek / Natural decrease</c:v>
                </c:pt>
              </c:strCache>
            </c:strRef>
          </c:tx>
          <c:spPr>
            <a:pattFill prst="dkUpDiag">
              <a:fgClr>
                <a:srgbClr val="FF808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'[13007023g03.xlsx]data'!$E$2:$E$239</c:f>
              <c:numCache>
                <c:formatCode>#,##0</c:formatCode>
                <c:ptCount val="2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-112044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-19627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-16695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-27570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-41137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-3738</c:v>
                </c:pt>
                <c:pt idx="131">
                  <c:v>-46170</c:v>
                </c:pt>
                <c:pt idx="132">
                  <c:v>-61733</c:v>
                </c:pt>
                <c:pt idx="133">
                  <c:v>-115456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-10794</c:v>
                </c:pt>
                <c:pt idx="210">
                  <c:v>-21816</c:v>
                </c:pt>
                <c:pt idx="211">
                  <c:v>-22336</c:v>
                </c:pt>
                <c:pt idx="212">
                  <c:v>-22087</c:v>
                </c:pt>
                <c:pt idx="213">
                  <c:v>-18992</c:v>
                </c:pt>
                <c:pt idx="214">
                  <c:v>-20297</c:v>
                </c:pt>
                <c:pt idx="215">
                  <c:v>-18091</c:v>
                </c:pt>
                <c:pt idx="216">
                  <c:v>-17040</c:v>
                </c:pt>
                <c:pt idx="217">
                  <c:v>-15457</c:v>
                </c:pt>
                <c:pt idx="218">
                  <c:v>-17603</c:v>
                </c:pt>
                <c:pt idx="219">
                  <c:v>-9513</c:v>
                </c:pt>
                <c:pt idx="220">
                  <c:v>-5727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-2409</c:v>
                </c:pt>
                <c:pt idx="229">
                  <c:v>0</c:v>
                </c:pt>
                <c:pt idx="230">
                  <c:v>-409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-131</c:v>
                </c:pt>
                <c:pt idx="235">
                  <c:v>-19089</c:v>
                </c:pt>
                <c:pt idx="236">
                  <c:v>-28098</c:v>
                </c:pt>
                <c:pt idx="237">
                  <c:v>-18920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7-48B0-8309-FFFEB95F7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37504"/>
        <c:axId val="55314688"/>
      </c:areaChart>
      <c:lineChart>
        <c:grouping val="standard"/>
        <c:varyColors val="0"/>
        <c:ser>
          <c:idx val="1"/>
          <c:order val="0"/>
          <c:tx>
            <c:strRef>
              <c:f>'[13007023g03.xlsx]data'!$B$1</c:f>
              <c:strCache>
                <c:ptCount val="1"/>
                <c:pt idx="0">
                  <c:v>Živě narození / Live births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'[13007023g03.xlsx]data'!$B$2:$B$239</c:f>
              <c:numCache>
                <c:formatCode>#,##0</c:formatCode>
                <c:ptCount val="238"/>
                <c:pt idx="0">
                  <c:v>183354</c:v>
                </c:pt>
                <c:pt idx="1">
                  <c:v>194629</c:v>
                </c:pt>
                <c:pt idx="2">
                  <c:v>202181</c:v>
                </c:pt>
                <c:pt idx="3">
                  <c:v>165481</c:v>
                </c:pt>
                <c:pt idx="4">
                  <c:v>185368</c:v>
                </c:pt>
                <c:pt idx="5">
                  <c:v>198291</c:v>
                </c:pt>
                <c:pt idx="6">
                  <c:v>187199</c:v>
                </c:pt>
                <c:pt idx="7">
                  <c:v>201080</c:v>
                </c:pt>
                <c:pt idx="8">
                  <c:v>196648</c:v>
                </c:pt>
                <c:pt idx="9">
                  <c:v>201433</c:v>
                </c:pt>
                <c:pt idx="10">
                  <c:v>198425</c:v>
                </c:pt>
                <c:pt idx="11">
                  <c:v>199548</c:v>
                </c:pt>
                <c:pt idx="12">
                  <c:v>194932</c:v>
                </c:pt>
                <c:pt idx="13">
                  <c:v>204272</c:v>
                </c:pt>
                <c:pt idx="14">
                  <c:v>200307</c:v>
                </c:pt>
                <c:pt idx="15">
                  <c:v>196011</c:v>
                </c:pt>
                <c:pt idx="16">
                  <c:v>196838</c:v>
                </c:pt>
                <c:pt idx="17">
                  <c:v>207716</c:v>
                </c:pt>
                <c:pt idx="18">
                  <c:v>205868</c:v>
                </c:pt>
                <c:pt idx="19">
                  <c:v>211425</c:v>
                </c:pt>
                <c:pt idx="20">
                  <c:v>202708</c:v>
                </c:pt>
                <c:pt idx="21">
                  <c:v>170277</c:v>
                </c:pt>
                <c:pt idx="22">
                  <c:v>220530</c:v>
                </c:pt>
                <c:pt idx="23">
                  <c:v>221952</c:v>
                </c:pt>
                <c:pt idx="24">
                  <c:v>211573</c:v>
                </c:pt>
                <c:pt idx="25">
                  <c:v>198407</c:v>
                </c:pt>
                <c:pt idx="26">
                  <c:v>229131</c:v>
                </c:pt>
                <c:pt idx="27">
                  <c:v>215954</c:v>
                </c:pt>
                <c:pt idx="28">
                  <c:v>212067</c:v>
                </c:pt>
                <c:pt idx="29">
                  <c:v>204555</c:v>
                </c:pt>
                <c:pt idx="30">
                  <c:v>209886</c:v>
                </c:pt>
                <c:pt idx="31">
                  <c:v>209473</c:v>
                </c:pt>
                <c:pt idx="32">
                  <c:v>208345</c:v>
                </c:pt>
                <c:pt idx="33">
                  <c:v>204175</c:v>
                </c:pt>
                <c:pt idx="34">
                  <c:v>238968</c:v>
                </c:pt>
                <c:pt idx="35">
                  <c:v>232287</c:v>
                </c:pt>
                <c:pt idx="36">
                  <c:v>231028</c:v>
                </c:pt>
                <c:pt idx="37">
                  <c:v>218983</c:v>
                </c:pt>
                <c:pt idx="38">
                  <c:v>229571</c:v>
                </c:pt>
                <c:pt idx="39">
                  <c:v>228372</c:v>
                </c:pt>
                <c:pt idx="40">
                  <c:v>239187</c:v>
                </c:pt>
                <c:pt idx="41">
                  <c:v>236735</c:v>
                </c:pt>
                <c:pt idx="42">
                  <c:v>229186</c:v>
                </c:pt>
                <c:pt idx="43">
                  <c:v>224584</c:v>
                </c:pt>
                <c:pt idx="44">
                  <c:v>220607</c:v>
                </c:pt>
                <c:pt idx="45">
                  <c:v>235046</c:v>
                </c:pt>
                <c:pt idx="46">
                  <c:v>230322</c:v>
                </c:pt>
                <c:pt idx="47">
                  <c:v>232138</c:v>
                </c:pt>
                <c:pt idx="48">
                  <c:v>244207</c:v>
                </c:pt>
                <c:pt idx="49">
                  <c:v>242356</c:v>
                </c:pt>
                <c:pt idx="50">
                  <c:v>238340</c:v>
                </c:pt>
                <c:pt idx="51">
                  <c:v>230823</c:v>
                </c:pt>
                <c:pt idx="52">
                  <c:v>237784</c:v>
                </c:pt>
                <c:pt idx="53">
                  <c:v>241510</c:v>
                </c:pt>
                <c:pt idx="54">
                  <c:v>239582</c:v>
                </c:pt>
                <c:pt idx="55">
                  <c:v>248179</c:v>
                </c:pt>
                <c:pt idx="56">
                  <c:v>250260</c:v>
                </c:pt>
                <c:pt idx="57">
                  <c:v>268029</c:v>
                </c:pt>
                <c:pt idx="58">
                  <c:v>249634</c:v>
                </c:pt>
                <c:pt idx="59">
                  <c:v>248919</c:v>
                </c:pt>
                <c:pt idx="60">
                  <c:v>265314</c:v>
                </c:pt>
                <c:pt idx="61">
                  <c:v>255109</c:v>
                </c:pt>
                <c:pt idx="62">
                  <c:v>245283</c:v>
                </c:pt>
                <c:pt idx="63">
                  <c:v>222052</c:v>
                </c:pt>
                <c:pt idx="64">
                  <c:v>273846</c:v>
                </c:pt>
                <c:pt idx="65">
                  <c:v>279375</c:v>
                </c:pt>
                <c:pt idx="66">
                  <c:v>282747</c:v>
                </c:pt>
                <c:pt idx="67">
                  <c:v>274194</c:v>
                </c:pt>
                <c:pt idx="68">
                  <c:v>267965</c:v>
                </c:pt>
                <c:pt idx="69">
                  <c:v>271258</c:v>
                </c:pt>
                <c:pt idx="70">
                  <c:v>222109</c:v>
                </c:pt>
                <c:pt idx="71">
                  <c:v>256308</c:v>
                </c:pt>
                <c:pt idx="72">
                  <c:v>286069</c:v>
                </c:pt>
                <c:pt idx="73">
                  <c:v>284645</c:v>
                </c:pt>
                <c:pt idx="74">
                  <c:v>287152</c:v>
                </c:pt>
                <c:pt idx="75">
                  <c:v>270285</c:v>
                </c:pt>
                <c:pt idx="76">
                  <c:v>267729</c:v>
                </c:pt>
                <c:pt idx="77">
                  <c:v>273947</c:v>
                </c:pt>
                <c:pt idx="78">
                  <c:v>299164</c:v>
                </c:pt>
                <c:pt idx="79">
                  <c:v>290417</c:v>
                </c:pt>
                <c:pt idx="80">
                  <c:v>289047</c:v>
                </c:pt>
                <c:pt idx="81">
                  <c:v>295548</c:v>
                </c:pt>
                <c:pt idx="82">
                  <c:v>271228</c:v>
                </c:pt>
                <c:pt idx="83">
                  <c:v>292139</c:v>
                </c:pt>
                <c:pt idx="84">
                  <c:v>292240</c:v>
                </c:pt>
                <c:pt idx="85">
                  <c:v>303318</c:v>
                </c:pt>
                <c:pt idx="86">
                  <c:v>303186</c:v>
                </c:pt>
                <c:pt idx="87">
                  <c:v>307621</c:v>
                </c:pt>
                <c:pt idx="88">
                  <c:v>317639</c:v>
                </c:pt>
                <c:pt idx="89">
                  <c:v>317287</c:v>
                </c:pt>
                <c:pt idx="90">
                  <c:v>310492</c:v>
                </c:pt>
                <c:pt idx="91">
                  <c:v>316063</c:v>
                </c:pt>
                <c:pt idx="92">
                  <c:v>305741</c:v>
                </c:pt>
                <c:pt idx="93">
                  <c:v>307300</c:v>
                </c:pt>
                <c:pt idx="94">
                  <c:v>314478</c:v>
                </c:pt>
                <c:pt idx="95">
                  <c:v>306444</c:v>
                </c:pt>
                <c:pt idx="96">
                  <c:v>304793</c:v>
                </c:pt>
                <c:pt idx="97">
                  <c:v>319687</c:v>
                </c:pt>
                <c:pt idx="98">
                  <c:v>314393</c:v>
                </c:pt>
                <c:pt idx="99">
                  <c:v>324257</c:v>
                </c:pt>
                <c:pt idx="100">
                  <c:v>318788</c:v>
                </c:pt>
                <c:pt idx="101">
                  <c:v>319223</c:v>
                </c:pt>
                <c:pt idx="102">
                  <c:v>315869</c:v>
                </c:pt>
                <c:pt idx="103">
                  <c:v>315728</c:v>
                </c:pt>
                <c:pt idx="104">
                  <c:v>315811</c:v>
                </c:pt>
                <c:pt idx="105">
                  <c:v>307225</c:v>
                </c:pt>
                <c:pt idx="106">
                  <c:v>322057</c:v>
                </c:pt>
                <c:pt idx="107">
                  <c:v>309263</c:v>
                </c:pt>
                <c:pt idx="108">
                  <c:v>323817</c:v>
                </c:pt>
                <c:pt idx="109">
                  <c:v>319499</c:v>
                </c:pt>
                <c:pt idx="110">
                  <c:v>329786</c:v>
                </c:pt>
                <c:pt idx="111">
                  <c:v>330862</c:v>
                </c:pt>
                <c:pt idx="112">
                  <c:v>327343</c:v>
                </c:pt>
                <c:pt idx="113">
                  <c:v>326519</c:v>
                </c:pt>
                <c:pt idx="114">
                  <c:v>329747</c:v>
                </c:pt>
                <c:pt idx="115">
                  <c:v>330662</c:v>
                </c:pt>
                <c:pt idx="116">
                  <c:v>325514</c:v>
                </c:pt>
                <c:pt idx="117">
                  <c:v>333619</c:v>
                </c:pt>
                <c:pt idx="118">
                  <c:v>318275</c:v>
                </c:pt>
                <c:pt idx="119">
                  <c:v>319433</c:v>
                </c:pt>
                <c:pt idx="120">
                  <c:v>300414</c:v>
                </c:pt>
                <c:pt idx="121">
                  <c:v>313449</c:v>
                </c:pt>
                <c:pt idx="122">
                  <c:v>306356</c:v>
                </c:pt>
                <c:pt idx="123">
                  <c:v>308504</c:v>
                </c:pt>
                <c:pt idx="124">
                  <c:v>305426</c:v>
                </c:pt>
                <c:pt idx="125">
                  <c:v>295617</c:v>
                </c:pt>
                <c:pt idx="126">
                  <c:v>289058</c:v>
                </c:pt>
                <c:pt idx="127">
                  <c:v>280368</c:v>
                </c:pt>
                <c:pt idx="128">
                  <c:v>275060</c:v>
                </c:pt>
                <c:pt idx="129">
                  <c:v>269142</c:v>
                </c:pt>
                <c:pt idx="130">
                  <c:v>197542</c:v>
                </c:pt>
                <c:pt idx="131">
                  <c:v>140211</c:v>
                </c:pt>
                <c:pt idx="132">
                  <c:v>126916</c:v>
                </c:pt>
                <c:pt idx="133">
                  <c:v>120579</c:v>
                </c:pt>
                <c:pt idx="134">
                  <c:v>189675</c:v>
                </c:pt>
                <c:pt idx="135">
                  <c:v>244668</c:v>
                </c:pt>
                <c:pt idx="136">
                  <c:v>257281</c:v>
                </c:pt>
                <c:pt idx="137">
                  <c:v>248728</c:v>
                </c:pt>
                <c:pt idx="138">
                  <c:v>241230</c:v>
                </c:pt>
                <c:pt idx="139">
                  <c:v>228894</c:v>
                </c:pt>
                <c:pt idx="140">
                  <c:v>225555</c:v>
                </c:pt>
                <c:pt idx="141">
                  <c:v>219802</c:v>
                </c:pt>
                <c:pt idx="142">
                  <c:v>208711</c:v>
                </c:pt>
                <c:pt idx="143">
                  <c:v>208942</c:v>
                </c:pt>
                <c:pt idx="144">
                  <c:v>203064</c:v>
                </c:pt>
                <c:pt idx="145">
                  <c:v>207224</c:v>
                </c:pt>
                <c:pt idx="146">
                  <c:v>196214</c:v>
                </c:pt>
                <c:pt idx="147">
                  <c:v>190397</c:v>
                </c:pt>
                <c:pt idx="148">
                  <c:v>176201</c:v>
                </c:pt>
                <c:pt idx="149">
                  <c:v>171042</c:v>
                </c:pt>
                <c:pt idx="150">
                  <c:v>161748</c:v>
                </c:pt>
                <c:pt idx="151">
                  <c:v>157992</c:v>
                </c:pt>
                <c:pt idx="152">
                  <c:v>155996</c:v>
                </c:pt>
                <c:pt idx="153">
                  <c:v>163525</c:v>
                </c:pt>
                <c:pt idx="154">
                  <c:v>192344</c:v>
                </c:pt>
                <c:pt idx="155">
                  <c:v>218043</c:v>
                </c:pt>
                <c:pt idx="156">
                  <c:v>208913</c:v>
                </c:pt>
                <c:pt idx="157">
                  <c:v>199259</c:v>
                </c:pt>
                <c:pt idx="158">
                  <c:v>225379</c:v>
                </c:pt>
                <c:pt idx="159">
                  <c:v>230183</c:v>
                </c:pt>
                <c:pt idx="160">
                  <c:v>194182</c:v>
                </c:pt>
                <c:pt idx="161">
                  <c:v>210454</c:v>
                </c:pt>
                <c:pt idx="162">
                  <c:v>206745</c:v>
                </c:pt>
                <c:pt idx="163">
                  <c:v>197837</c:v>
                </c:pt>
                <c:pt idx="164">
                  <c:v>185484</c:v>
                </c:pt>
                <c:pt idx="165">
                  <c:v>188341</c:v>
                </c:pt>
                <c:pt idx="166">
                  <c:v>185570</c:v>
                </c:pt>
                <c:pt idx="167">
                  <c:v>180143</c:v>
                </c:pt>
                <c:pt idx="168">
                  <c:v>172547</c:v>
                </c:pt>
                <c:pt idx="169">
                  <c:v>168402</c:v>
                </c:pt>
                <c:pt idx="170">
                  <c:v>165874</c:v>
                </c:pt>
                <c:pt idx="171">
                  <c:v>162509</c:v>
                </c:pt>
                <c:pt idx="172">
                  <c:v>155429</c:v>
                </c:pt>
                <c:pt idx="173">
                  <c:v>141762</c:v>
                </c:pt>
                <c:pt idx="174">
                  <c:v>128982</c:v>
                </c:pt>
                <c:pt idx="175">
                  <c:v>128879</c:v>
                </c:pt>
                <c:pt idx="176">
                  <c:v>131019</c:v>
                </c:pt>
                <c:pt idx="177">
                  <c:v>133557</c:v>
                </c:pt>
                <c:pt idx="178">
                  <c:v>148840</c:v>
                </c:pt>
                <c:pt idx="179">
                  <c:v>154420</c:v>
                </c:pt>
                <c:pt idx="180">
                  <c:v>147438</c:v>
                </c:pt>
                <c:pt idx="181">
                  <c:v>141162</c:v>
                </c:pt>
                <c:pt idx="182">
                  <c:v>138448</c:v>
                </c:pt>
                <c:pt idx="183">
                  <c:v>137437</c:v>
                </c:pt>
                <c:pt idx="184">
                  <c:v>143165</c:v>
                </c:pt>
                <c:pt idx="185">
                  <c:v>147865</c:v>
                </c:pt>
                <c:pt idx="186">
                  <c:v>154180</c:v>
                </c:pt>
                <c:pt idx="187">
                  <c:v>163661</c:v>
                </c:pt>
                <c:pt idx="188">
                  <c:v>181750</c:v>
                </c:pt>
                <c:pt idx="189">
                  <c:v>194215</c:v>
                </c:pt>
                <c:pt idx="190">
                  <c:v>191776</c:v>
                </c:pt>
                <c:pt idx="191">
                  <c:v>187378</c:v>
                </c:pt>
                <c:pt idx="192">
                  <c:v>181763</c:v>
                </c:pt>
                <c:pt idx="193">
                  <c:v>178901</c:v>
                </c:pt>
                <c:pt idx="194">
                  <c:v>172112</c:v>
                </c:pt>
                <c:pt idx="195">
                  <c:v>153801</c:v>
                </c:pt>
                <c:pt idx="196">
                  <c:v>144438</c:v>
                </c:pt>
                <c:pt idx="197">
                  <c:v>141738</c:v>
                </c:pt>
                <c:pt idx="198">
                  <c:v>137431</c:v>
                </c:pt>
                <c:pt idx="199">
                  <c:v>136941</c:v>
                </c:pt>
                <c:pt idx="200">
                  <c:v>135881</c:v>
                </c:pt>
                <c:pt idx="201">
                  <c:v>133356</c:v>
                </c:pt>
                <c:pt idx="202">
                  <c:v>130921</c:v>
                </c:pt>
                <c:pt idx="203">
                  <c:v>132667</c:v>
                </c:pt>
                <c:pt idx="204">
                  <c:v>128356</c:v>
                </c:pt>
                <c:pt idx="205">
                  <c:v>130564</c:v>
                </c:pt>
                <c:pt idx="206">
                  <c:v>129354</c:v>
                </c:pt>
                <c:pt idx="207">
                  <c:v>121705</c:v>
                </c:pt>
                <c:pt idx="208">
                  <c:v>121025</c:v>
                </c:pt>
                <c:pt idx="209">
                  <c:v>106579</c:v>
                </c:pt>
                <c:pt idx="210">
                  <c:v>96097</c:v>
                </c:pt>
                <c:pt idx="211">
                  <c:v>90446</c:v>
                </c:pt>
                <c:pt idx="212">
                  <c:v>90657</c:v>
                </c:pt>
                <c:pt idx="213">
                  <c:v>90535</c:v>
                </c:pt>
                <c:pt idx="214">
                  <c:v>89471</c:v>
                </c:pt>
                <c:pt idx="215">
                  <c:v>90910</c:v>
                </c:pt>
                <c:pt idx="216">
                  <c:v>90715</c:v>
                </c:pt>
                <c:pt idx="217">
                  <c:v>92786</c:v>
                </c:pt>
                <c:pt idx="218">
                  <c:v>93685</c:v>
                </c:pt>
                <c:pt idx="219">
                  <c:v>97664</c:v>
                </c:pt>
                <c:pt idx="220">
                  <c:v>102211</c:v>
                </c:pt>
                <c:pt idx="221">
                  <c:v>105831</c:v>
                </c:pt>
                <c:pt idx="222">
                  <c:v>114632</c:v>
                </c:pt>
                <c:pt idx="223">
                  <c:v>119570</c:v>
                </c:pt>
                <c:pt idx="224">
                  <c:v>118348</c:v>
                </c:pt>
                <c:pt idx="225">
                  <c:v>117153</c:v>
                </c:pt>
                <c:pt idx="226">
                  <c:v>108673</c:v>
                </c:pt>
                <c:pt idx="227">
                  <c:v>108576</c:v>
                </c:pt>
                <c:pt idx="228">
                  <c:v>106751</c:v>
                </c:pt>
                <c:pt idx="229">
                  <c:v>109860</c:v>
                </c:pt>
                <c:pt idx="230">
                  <c:v>110764</c:v>
                </c:pt>
                <c:pt idx="231">
                  <c:v>112663</c:v>
                </c:pt>
                <c:pt idx="232">
                  <c:v>114405</c:v>
                </c:pt>
                <c:pt idx="233">
                  <c:v>114036</c:v>
                </c:pt>
                <c:pt idx="234">
                  <c:v>112231</c:v>
                </c:pt>
                <c:pt idx="235">
                  <c:v>110200</c:v>
                </c:pt>
                <c:pt idx="236">
                  <c:v>111793</c:v>
                </c:pt>
                <c:pt idx="237">
                  <c:v>101299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87-48B0-8309-FFFEB95F758D}"/>
            </c:ext>
          </c:extLst>
        </c:ser>
        <c:ser>
          <c:idx val="2"/>
          <c:order val="1"/>
          <c:tx>
            <c:strRef>
              <c:f>'[13007023g03.xlsx]data'!$C$1</c:f>
              <c:strCache>
                <c:ptCount val="1"/>
                <c:pt idx="0">
                  <c:v>Zemřelí / Deaths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'[13007023g03.xlsx]data'!$C$2:$C$239</c:f>
              <c:numCache>
                <c:formatCode>#,##0</c:formatCode>
                <c:ptCount val="238"/>
                <c:pt idx="0">
                  <c:v>153103</c:v>
                </c:pt>
                <c:pt idx="1">
                  <c:v>131812</c:v>
                </c:pt>
                <c:pt idx="2">
                  <c:v>128078</c:v>
                </c:pt>
                <c:pt idx="3">
                  <c:v>117556</c:v>
                </c:pt>
                <c:pt idx="4">
                  <c:v>131377</c:v>
                </c:pt>
                <c:pt idx="5">
                  <c:v>152550</c:v>
                </c:pt>
                <c:pt idx="6">
                  <c:v>160651</c:v>
                </c:pt>
                <c:pt idx="7">
                  <c:v>141238</c:v>
                </c:pt>
                <c:pt idx="8">
                  <c:v>141309</c:v>
                </c:pt>
                <c:pt idx="9">
                  <c:v>151513</c:v>
                </c:pt>
                <c:pt idx="10">
                  <c:v>164732</c:v>
                </c:pt>
                <c:pt idx="11">
                  <c:v>146225</c:v>
                </c:pt>
                <c:pt idx="12">
                  <c:v>145659</c:v>
                </c:pt>
                <c:pt idx="13">
                  <c:v>139238</c:v>
                </c:pt>
                <c:pt idx="14">
                  <c:v>160609</c:v>
                </c:pt>
                <c:pt idx="15">
                  <c:v>177730</c:v>
                </c:pt>
                <c:pt idx="16">
                  <c:v>170187</c:v>
                </c:pt>
                <c:pt idx="17">
                  <c:v>157243</c:v>
                </c:pt>
                <c:pt idx="18">
                  <c:v>162632</c:v>
                </c:pt>
                <c:pt idx="19">
                  <c:v>150742</c:v>
                </c:pt>
                <c:pt idx="20">
                  <c:v>163136</c:v>
                </c:pt>
                <c:pt idx="21">
                  <c:v>282321</c:v>
                </c:pt>
                <c:pt idx="22">
                  <c:v>172000</c:v>
                </c:pt>
                <c:pt idx="23">
                  <c:v>165140</c:v>
                </c:pt>
                <c:pt idx="24">
                  <c:v>185671</c:v>
                </c:pt>
                <c:pt idx="25">
                  <c:v>218034</c:v>
                </c:pt>
                <c:pt idx="26">
                  <c:v>174015</c:v>
                </c:pt>
                <c:pt idx="27">
                  <c:v>173716</c:v>
                </c:pt>
                <c:pt idx="28">
                  <c:v>151341</c:v>
                </c:pt>
                <c:pt idx="29">
                  <c:v>200379</c:v>
                </c:pt>
                <c:pt idx="30">
                  <c:v>146800</c:v>
                </c:pt>
                <c:pt idx="31">
                  <c:v>143940</c:v>
                </c:pt>
                <c:pt idx="32">
                  <c:v>160703</c:v>
                </c:pt>
                <c:pt idx="33">
                  <c:v>152665</c:v>
                </c:pt>
                <c:pt idx="34">
                  <c:v>163932</c:v>
                </c:pt>
                <c:pt idx="35">
                  <c:v>137938</c:v>
                </c:pt>
                <c:pt idx="36">
                  <c:v>139127</c:v>
                </c:pt>
                <c:pt idx="37">
                  <c:v>149842</c:v>
                </c:pt>
                <c:pt idx="38">
                  <c:v>161716</c:v>
                </c:pt>
                <c:pt idx="39">
                  <c:v>153232</c:v>
                </c:pt>
                <c:pt idx="40">
                  <c:v>152791</c:v>
                </c:pt>
                <c:pt idx="41">
                  <c:v>154862</c:v>
                </c:pt>
                <c:pt idx="42">
                  <c:v>164697</c:v>
                </c:pt>
                <c:pt idx="43">
                  <c:v>188501</c:v>
                </c:pt>
                <c:pt idx="44">
                  <c:v>181782</c:v>
                </c:pt>
                <c:pt idx="45">
                  <c:v>167326</c:v>
                </c:pt>
                <c:pt idx="46">
                  <c:v>174149</c:v>
                </c:pt>
                <c:pt idx="47">
                  <c:v>231240</c:v>
                </c:pt>
                <c:pt idx="48">
                  <c:v>187363</c:v>
                </c:pt>
                <c:pt idx="49">
                  <c:v>184887</c:v>
                </c:pt>
                <c:pt idx="50">
                  <c:v>187879</c:v>
                </c:pt>
                <c:pt idx="51">
                  <c:v>211406</c:v>
                </c:pt>
                <c:pt idx="52">
                  <c:v>208411</c:v>
                </c:pt>
                <c:pt idx="53">
                  <c:v>163343</c:v>
                </c:pt>
                <c:pt idx="54">
                  <c:v>180699</c:v>
                </c:pt>
                <c:pt idx="55">
                  <c:v>175901</c:v>
                </c:pt>
                <c:pt idx="56">
                  <c:v>173872</c:v>
                </c:pt>
                <c:pt idx="57">
                  <c:v>183288</c:v>
                </c:pt>
                <c:pt idx="58">
                  <c:v>211438</c:v>
                </c:pt>
                <c:pt idx="59">
                  <c:v>172808</c:v>
                </c:pt>
                <c:pt idx="60">
                  <c:v>191347</c:v>
                </c:pt>
                <c:pt idx="61">
                  <c:v>181408</c:v>
                </c:pt>
                <c:pt idx="62">
                  <c:v>215836</c:v>
                </c:pt>
                <c:pt idx="63">
                  <c:v>238747</c:v>
                </c:pt>
                <c:pt idx="64">
                  <c:v>209097</c:v>
                </c:pt>
                <c:pt idx="65">
                  <c:v>238192</c:v>
                </c:pt>
                <c:pt idx="66">
                  <c:v>197429</c:v>
                </c:pt>
                <c:pt idx="67">
                  <c:v>198999</c:v>
                </c:pt>
                <c:pt idx="68">
                  <c:v>195270</c:v>
                </c:pt>
                <c:pt idx="69">
                  <c:v>189970</c:v>
                </c:pt>
                <c:pt idx="70">
                  <c:v>249679</c:v>
                </c:pt>
                <c:pt idx="71">
                  <c:v>211615</c:v>
                </c:pt>
                <c:pt idx="72">
                  <c:v>197287</c:v>
                </c:pt>
                <c:pt idx="73">
                  <c:v>198957</c:v>
                </c:pt>
                <c:pt idx="74">
                  <c:v>190741</c:v>
                </c:pt>
                <c:pt idx="75">
                  <c:v>183829</c:v>
                </c:pt>
                <c:pt idx="76">
                  <c:v>206381</c:v>
                </c:pt>
                <c:pt idx="77">
                  <c:v>205608</c:v>
                </c:pt>
                <c:pt idx="78">
                  <c:v>204273</c:v>
                </c:pt>
                <c:pt idx="79">
                  <c:v>230321</c:v>
                </c:pt>
                <c:pt idx="80">
                  <c:v>219001</c:v>
                </c:pt>
                <c:pt idx="81">
                  <c:v>336685</c:v>
                </c:pt>
                <c:pt idx="82">
                  <c:v>211279</c:v>
                </c:pt>
                <c:pt idx="83">
                  <c:v>208858</c:v>
                </c:pt>
                <c:pt idx="84">
                  <c:v>212678</c:v>
                </c:pt>
                <c:pt idx="85">
                  <c:v>209604</c:v>
                </c:pt>
                <c:pt idx="86">
                  <c:v>213133</c:v>
                </c:pt>
                <c:pt idx="87">
                  <c:v>240620</c:v>
                </c:pt>
                <c:pt idx="88">
                  <c:v>262416</c:v>
                </c:pt>
                <c:pt idx="89">
                  <c:v>222392</c:v>
                </c:pt>
                <c:pt idx="90">
                  <c:v>207303</c:v>
                </c:pt>
                <c:pt idx="91">
                  <c:v>217404</c:v>
                </c:pt>
                <c:pt idx="92">
                  <c:v>253207</c:v>
                </c:pt>
                <c:pt idx="93">
                  <c:v>250197</c:v>
                </c:pt>
                <c:pt idx="94">
                  <c:v>228060</c:v>
                </c:pt>
                <c:pt idx="95">
                  <c:v>229462</c:v>
                </c:pt>
                <c:pt idx="96">
                  <c:v>245424</c:v>
                </c:pt>
                <c:pt idx="97">
                  <c:v>238866</c:v>
                </c:pt>
                <c:pt idx="98">
                  <c:v>242901</c:v>
                </c:pt>
                <c:pt idx="99">
                  <c:v>247799</c:v>
                </c:pt>
                <c:pt idx="100">
                  <c:v>249061</c:v>
                </c:pt>
                <c:pt idx="101">
                  <c:v>251382</c:v>
                </c:pt>
                <c:pt idx="102">
                  <c:v>238119</c:v>
                </c:pt>
                <c:pt idx="103">
                  <c:v>252483</c:v>
                </c:pt>
                <c:pt idx="104">
                  <c:v>232156</c:v>
                </c:pt>
                <c:pt idx="105">
                  <c:v>254987</c:v>
                </c:pt>
                <c:pt idx="106">
                  <c:v>235832</c:v>
                </c:pt>
                <c:pt idx="107">
                  <c:v>245741</c:v>
                </c:pt>
                <c:pt idx="108">
                  <c:v>243360</c:v>
                </c:pt>
                <c:pt idx="109">
                  <c:v>242136</c:v>
                </c:pt>
                <c:pt idx="110">
                  <c:v>232691</c:v>
                </c:pt>
                <c:pt idx="111">
                  <c:v>224476</c:v>
                </c:pt>
                <c:pt idx="112">
                  <c:v>229050</c:v>
                </c:pt>
                <c:pt idx="113">
                  <c:v>224659</c:v>
                </c:pt>
                <c:pt idx="114">
                  <c:v>236614</c:v>
                </c:pt>
                <c:pt idx="115">
                  <c:v>227920</c:v>
                </c:pt>
                <c:pt idx="116">
                  <c:v>221052</c:v>
                </c:pt>
                <c:pt idx="117">
                  <c:v>222457</c:v>
                </c:pt>
                <c:pt idx="118">
                  <c:v>218448</c:v>
                </c:pt>
                <c:pt idx="119">
                  <c:v>222276</c:v>
                </c:pt>
                <c:pt idx="120">
                  <c:v>232999</c:v>
                </c:pt>
                <c:pt idx="121">
                  <c:v>203182</c:v>
                </c:pt>
                <c:pt idx="122">
                  <c:v>210721</c:v>
                </c:pt>
                <c:pt idx="123">
                  <c:v>210101</c:v>
                </c:pt>
                <c:pt idx="124">
                  <c:v>210047</c:v>
                </c:pt>
                <c:pt idx="125">
                  <c:v>196728</c:v>
                </c:pt>
                <c:pt idx="126">
                  <c:v>206266</c:v>
                </c:pt>
                <c:pt idx="127">
                  <c:v>203324</c:v>
                </c:pt>
                <c:pt idx="128">
                  <c:v>190475</c:v>
                </c:pt>
                <c:pt idx="129">
                  <c:v>188838</c:v>
                </c:pt>
                <c:pt idx="130">
                  <c:v>201280</c:v>
                </c:pt>
                <c:pt idx="131">
                  <c:v>186381</c:v>
                </c:pt>
                <c:pt idx="132">
                  <c:v>188649</c:v>
                </c:pt>
                <c:pt idx="133">
                  <c:v>236035</c:v>
                </c:pt>
                <c:pt idx="134">
                  <c:v>177428</c:v>
                </c:pt>
                <c:pt idx="135">
                  <c:v>176562</c:v>
                </c:pt>
                <c:pt idx="136">
                  <c:v>161321</c:v>
                </c:pt>
                <c:pt idx="137">
                  <c:v>163366</c:v>
                </c:pt>
                <c:pt idx="138">
                  <c:v>142335</c:v>
                </c:pt>
                <c:pt idx="139">
                  <c:v>146098</c:v>
                </c:pt>
                <c:pt idx="140">
                  <c:v>146450</c:v>
                </c:pt>
                <c:pt idx="141">
                  <c:v>148298</c:v>
                </c:pt>
                <c:pt idx="142">
                  <c:v>155479</c:v>
                </c:pt>
                <c:pt idx="143">
                  <c:v>147064</c:v>
                </c:pt>
                <c:pt idx="144">
                  <c:v>155493</c:v>
                </c:pt>
                <c:pt idx="145">
                  <c:v>142159</c:v>
                </c:pt>
                <c:pt idx="146">
                  <c:v>144534</c:v>
                </c:pt>
                <c:pt idx="147">
                  <c:v>142997</c:v>
                </c:pt>
                <c:pt idx="148">
                  <c:v>140906</c:v>
                </c:pt>
                <c:pt idx="149">
                  <c:v>135914</c:v>
                </c:pt>
                <c:pt idx="150">
                  <c:v>140878</c:v>
                </c:pt>
                <c:pt idx="151">
                  <c:v>139093</c:v>
                </c:pt>
                <c:pt idx="152">
                  <c:v>139558</c:v>
                </c:pt>
                <c:pt idx="153">
                  <c:v>143115</c:v>
                </c:pt>
                <c:pt idx="154">
                  <c:v>146976</c:v>
                </c:pt>
                <c:pt idx="155">
                  <c:v>153499</c:v>
                </c:pt>
                <c:pt idx="156">
                  <c:v>152048</c:v>
                </c:pt>
                <c:pt idx="157">
                  <c:v>153096</c:v>
                </c:pt>
                <c:pt idx="158">
                  <c:v>153349</c:v>
                </c:pt>
                <c:pt idx="159">
                  <c:v>161457</c:v>
                </c:pt>
                <c:pt idx="160">
                  <c:v>184944</c:v>
                </c:pt>
                <c:pt idx="161">
                  <c:v>134568</c:v>
                </c:pt>
                <c:pt idx="162">
                  <c:v>105277</c:v>
                </c:pt>
                <c:pt idx="163">
                  <c:v>101501</c:v>
                </c:pt>
                <c:pt idx="164">
                  <c:v>104632</c:v>
                </c:pt>
                <c:pt idx="165">
                  <c:v>103203</c:v>
                </c:pt>
                <c:pt idx="166">
                  <c:v>102658</c:v>
                </c:pt>
                <c:pt idx="167">
                  <c:v>97726</c:v>
                </c:pt>
                <c:pt idx="168">
                  <c:v>98837</c:v>
                </c:pt>
                <c:pt idx="169">
                  <c:v>99636</c:v>
                </c:pt>
                <c:pt idx="170">
                  <c:v>93300</c:v>
                </c:pt>
                <c:pt idx="171">
                  <c:v>93526</c:v>
                </c:pt>
                <c:pt idx="172">
                  <c:v>98687</c:v>
                </c:pt>
                <c:pt idx="173">
                  <c:v>93697</c:v>
                </c:pt>
                <c:pt idx="174">
                  <c:v>97159</c:v>
                </c:pt>
                <c:pt idx="175">
                  <c:v>93863</c:v>
                </c:pt>
                <c:pt idx="176">
                  <c:v>94973</c:v>
                </c:pt>
                <c:pt idx="177">
                  <c:v>104318</c:v>
                </c:pt>
                <c:pt idx="178">
                  <c:v>100129</c:v>
                </c:pt>
                <c:pt idx="179">
                  <c:v>101984</c:v>
                </c:pt>
                <c:pt idx="180">
                  <c:v>105108</c:v>
                </c:pt>
                <c:pt idx="181">
                  <c:v>105784</c:v>
                </c:pt>
                <c:pt idx="182">
                  <c:v>108967</c:v>
                </c:pt>
                <c:pt idx="183">
                  <c:v>115195</c:v>
                </c:pt>
                <c:pt idx="184">
                  <c:v>120653</c:v>
                </c:pt>
                <c:pt idx="185">
                  <c:v>123327</c:v>
                </c:pt>
                <c:pt idx="186">
                  <c:v>122375</c:v>
                </c:pt>
                <c:pt idx="187">
                  <c:v>119205</c:v>
                </c:pt>
                <c:pt idx="188">
                  <c:v>124437</c:v>
                </c:pt>
                <c:pt idx="189">
                  <c:v>126809</c:v>
                </c:pt>
                <c:pt idx="190">
                  <c:v>124314</c:v>
                </c:pt>
                <c:pt idx="191">
                  <c:v>125232</c:v>
                </c:pt>
                <c:pt idx="192">
                  <c:v>126214</c:v>
                </c:pt>
                <c:pt idx="193">
                  <c:v>127136</c:v>
                </c:pt>
                <c:pt idx="194">
                  <c:v>127949</c:v>
                </c:pt>
                <c:pt idx="195">
                  <c:v>135537</c:v>
                </c:pt>
                <c:pt idx="196">
                  <c:v>130407</c:v>
                </c:pt>
                <c:pt idx="197">
                  <c:v>130765</c:v>
                </c:pt>
                <c:pt idx="198">
                  <c:v>134474</c:v>
                </c:pt>
                <c:pt idx="199">
                  <c:v>132188</c:v>
                </c:pt>
                <c:pt idx="200">
                  <c:v>131641</c:v>
                </c:pt>
                <c:pt idx="201">
                  <c:v>132585</c:v>
                </c:pt>
                <c:pt idx="202">
                  <c:v>127244</c:v>
                </c:pt>
                <c:pt idx="203">
                  <c:v>125694</c:v>
                </c:pt>
                <c:pt idx="204">
                  <c:v>127747</c:v>
                </c:pt>
                <c:pt idx="205">
                  <c:v>129166</c:v>
                </c:pt>
                <c:pt idx="206">
                  <c:v>124290</c:v>
                </c:pt>
                <c:pt idx="207">
                  <c:v>120337</c:v>
                </c:pt>
                <c:pt idx="208">
                  <c:v>118185</c:v>
                </c:pt>
                <c:pt idx="209">
                  <c:v>117373</c:v>
                </c:pt>
                <c:pt idx="210">
                  <c:v>117913</c:v>
                </c:pt>
                <c:pt idx="211">
                  <c:v>112782</c:v>
                </c:pt>
                <c:pt idx="212">
                  <c:v>112744</c:v>
                </c:pt>
                <c:pt idx="213">
                  <c:v>109527</c:v>
                </c:pt>
                <c:pt idx="214">
                  <c:v>109768</c:v>
                </c:pt>
                <c:pt idx="215">
                  <c:v>109001</c:v>
                </c:pt>
                <c:pt idx="216">
                  <c:v>107755</c:v>
                </c:pt>
                <c:pt idx="217">
                  <c:v>108243</c:v>
                </c:pt>
                <c:pt idx="218">
                  <c:v>111288</c:v>
                </c:pt>
                <c:pt idx="219">
                  <c:v>107177</c:v>
                </c:pt>
                <c:pt idx="220">
                  <c:v>107938</c:v>
                </c:pt>
                <c:pt idx="221">
                  <c:v>104441</c:v>
                </c:pt>
                <c:pt idx="222">
                  <c:v>104636</c:v>
                </c:pt>
                <c:pt idx="223">
                  <c:v>104948</c:v>
                </c:pt>
                <c:pt idx="224">
                  <c:v>107421</c:v>
                </c:pt>
                <c:pt idx="225">
                  <c:v>106844</c:v>
                </c:pt>
                <c:pt idx="226">
                  <c:v>106848</c:v>
                </c:pt>
                <c:pt idx="227">
                  <c:v>108189</c:v>
                </c:pt>
                <c:pt idx="228">
                  <c:v>109160</c:v>
                </c:pt>
                <c:pt idx="229">
                  <c:v>105665</c:v>
                </c:pt>
                <c:pt idx="230">
                  <c:v>111173</c:v>
                </c:pt>
                <c:pt idx="231">
                  <c:v>107750</c:v>
                </c:pt>
                <c:pt idx="232">
                  <c:v>111443</c:v>
                </c:pt>
                <c:pt idx="233">
                  <c:v>112920</c:v>
                </c:pt>
                <c:pt idx="234">
                  <c:v>112362</c:v>
                </c:pt>
                <c:pt idx="235">
                  <c:v>129289</c:v>
                </c:pt>
                <c:pt idx="236">
                  <c:v>139891</c:v>
                </c:pt>
                <c:pt idx="237">
                  <c:v>120219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87-48B0-8309-FFFEB95F7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504"/>
        <c:axId val="55314688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525606255513585"/>
              <c:y val="0.93728365787337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314688"/>
        <c:scaling>
          <c:orientation val="minMax"/>
          <c:max val="35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59211738758E-2"/>
                <c:y val="0.14828079823355414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9.1100641556121811E-2"/>
          <c:y val="0.10561913094196559"/>
          <c:w val="0.8588992765082305"/>
          <c:h val="3.37556138815981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of mothers, 1920–2022</a:t>
            </a:r>
          </a:p>
        </c:rich>
      </c:tx>
      <c:layout>
        <c:manualLayout>
          <c:xMode val="edge"/>
          <c:yMode val="edge"/>
          <c:x val="0.25980006628077162"/>
          <c:y val="2.3328988163168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495386981736767E-2"/>
          <c:y val="0.20197705237745445"/>
          <c:w val="0.83259213036326651"/>
          <c:h val="0.68737073168636242"/>
        </c:manualLayout>
      </c:layout>
      <c:barChart>
        <c:barDir val="col"/>
        <c:grouping val="clustered"/>
        <c:varyColors val="0"/>
        <c:ser>
          <c:idx val="0"/>
          <c:order val="2"/>
          <c:tx>
            <c:v>Úhrnná plodnost / Total fertility rate</c:v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'[13007023g05 (1).xlsx]data'!$A$2:$A$104</c:f>
              <c:numCache>
                <c:formatCode>General</c:formatCode>
                <c:ptCount val="10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'[13007023g05 (1).xlsx]data'!$B$2:$B$104</c:f>
              <c:numCache>
                <c:formatCode>0.00</c:formatCode>
                <c:ptCount val="103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1.847324480876952</c:v>
                </c:pt>
                <c:pt idx="19">
                  <c:v>1.9162229131584627</c:v>
                </c:pt>
                <c:pt idx="20">
                  <c:v>2.1951122314000737</c:v>
                </c:pt>
                <c:pt idx="21">
                  <c:v>2.2793749139111794</c:v>
                </c:pt>
                <c:pt idx="22">
                  <c:v>2.4223601086633311</c:v>
                </c:pt>
                <c:pt idx="23">
                  <c:v>2.7849297640745445</c:v>
                </c:pt>
                <c:pt idx="24">
                  <c:v>2.7960015477090288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  <c:pt idx="94">
                  <c:v>1.5275673067142075</c:v>
                </c:pt>
                <c:pt idx="95">
                  <c:v>1.5700233776898396</c:v>
                </c:pt>
                <c:pt idx="96">
                  <c:v>1.6299993349899287</c:v>
                </c:pt>
                <c:pt idx="97">
                  <c:v>1.686674768815295</c:v>
                </c:pt>
                <c:pt idx="98">
                  <c:v>1.7084124221975203</c:v>
                </c:pt>
                <c:pt idx="99">
                  <c:v>1.7089630534290565</c:v>
                </c:pt>
                <c:pt idx="100">
                  <c:v>1.7073727187665082</c:v>
                </c:pt>
                <c:pt idx="101">
                  <c:v>1.826535973783145</c:v>
                </c:pt>
                <c:pt idx="102">
                  <c:v>1.6177466029486578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E-451F-BB45-346004BB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923200"/>
        <c:axId val="54035968"/>
      </c:barChart>
      <c:lineChart>
        <c:grouping val="standard"/>
        <c:varyColors val="0"/>
        <c:ser>
          <c:idx val="1"/>
          <c:order val="0"/>
          <c:tx>
            <c:strRef>
              <c:f>'[13007023g05 (1).xlsx]data'!$C$1</c:f>
              <c:strCache>
                <c:ptCount val="1"/>
                <c:pt idx="0">
                  <c:v>Průměrný věk matek při narození dítěte / Mean age of mothers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'[13007023g05 (1).xlsx]data'!$A$2:$A$104</c:f>
              <c:numCache>
                <c:formatCode>General</c:formatCode>
                <c:ptCount val="10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'[13007023g05 (1).xlsx]data'!$C$2:$C$104</c:f>
              <c:numCache>
                <c:formatCode>0.0</c:formatCode>
                <c:ptCount val="103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27.933517596020103</c:v>
                </c:pt>
                <c:pt idx="19">
                  <c:v>27.763583393476022</c:v>
                </c:pt>
                <c:pt idx="20">
                  <c:v>27.408932936666162</c:v>
                </c:pt>
                <c:pt idx="21">
                  <c:v>27.706770206564965</c:v>
                </c:pt>
                <c:pt idx="22">
                  <c:v>27.905166901699985</c:v>
                </c:pt>
                <c:pt idx="23">
                  <c:v>28.031993378412746</c:v>
                </c:pt>
                <c:pt idx="24">
                  <c:v>28.480692937569977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  <c:pt idx="94">
                  <c:v>29.938854624422472</c:v>
                </c:pt>
                <c:pt idx="95">
                  <c:v>29.992310272650084</c:v>
                </c:pt>
                <c:pt idx="96">
                  <c:v>29.986091564669408</c:v>
                </c:pt>
                <c:pt idx="97">
                  <c:v>30.023163788666089</c:v>
                </c:pt>
                <c:pt idx="98">
                  <c:v>30.110156242137137</c:v>
                </c:pt>
                <c:pt idx="99">
                  <c:v>30.154496268756574</c:v>
                </c:pt>
                <c:pt idx="100">
                  <c:v>30.193244931502527</c:v>
                </c:pt>
                <c:pt idx="101">
                  <c:v>30.423423487546966</c:v>
                </c:pt>
                <c:pt idx="102">
                  <c:v>30.432491854968486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EE-451F-BB45-346004BB1758}"/>
            </c:ext>
          </c:extLst>
        </c:ser>
        <c:ser>
          <c:idx val="4"/>
          <c:order val="1"/>
          <c:tx>
            <c:strRef>
              <c:f>'[13007023g05 (1).xlsx]data'!$D$1</c:f>
              <c:strCache>
                <c:ptCount val="1"/>
                <c:pt idx="0">
                  <c:v>Průměrný věk matek při narození 1.dítěte / Mean age of mothers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'[13007023g05 (1).xlsx]data'!$A$2:$A$104</c:f>
              <c:numCache>
                <c:formatCode>General</c:formatCode>
                <c:ptCount val="10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'[13007023g05 (1).xlsx]data'!$D$2:$D$104</c:f>
              <c:numCache>
                <c:formatCode>General</c:formatCode>
                <c:ptCount val="103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18" formatCode="0.0">
                  <c:v>25.120568096654079</c:v>
                </c:pt>
                <c:pt idx="19" formatCode="0.0">
                  <c:v>25.036057765365211</c:v>
                </c:pt>
                <c:pt idx="20" formatCode="0.0">
                  <c:v>24.73625219706102</c:v>
                </c:pt>
                <c:pt idx="21" formatCode="0.0">
                  <c:v>24.865056776066698</c:v>
                </c:pt>
                <c:pt idx="22" formatCode="0.0">
                  <c:v>25.026727980033701</c:v>
                </c:pt>
                <c:pt idx="23" formatCode="0.0">
                  <c:v>25.113894079989624</c:v>
                </c:pt>
                <c:pt idx="24" formatCode="0.0">
                  <c:v>25.229284175203524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  <c:pt idx="94" formatCode="0.0">
                  <c:v>28.136565707764916</c:v>
                </c:pt>
                <c:pt idx="95" formatCode="0.0">
                  <c:v>28.223558582096807</c:v>
                </c:pt>
                <c:pt idx="96" formatCode="0.0">
                  <c:v>28.211764587139783</c:v>
                </c:pt>
                <c:pt idx="97" formatCode="0.0">
                  <c:v>28.236205543120182</c:v>
                </c:pt>
                <c:pt idx="98" formatCode="0.0">
                  <c:v>28.361857579001253</c:v>
                </c:pt>
                <c:pt idx="99" formatCode="0.0">
                  <c:v>28.461454174441752</c:v>
                </c:pt>
                <c:pt idx="100" formatCode="0.0">
                  <c:v>28.506315418530392</c:v>
                </c:pt>
                <c:pt idx="101" formatCode="0.0">
                  <c:v>28.807646405283748</c:v>
                </c:pt>
                <c:pt idx="102" formatCode="0.0">
                  <c:v>28.846074781682951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EE-451F-BB45-346004BB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510663924553657"/>
              <c:y val="0.9351306536764737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Průměrný počet dětí na jednu ženu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Average number of live births per woman</a:t>
                </a:r>
              </a:p>
            </c:rich>
          </c:tx>
          <c:layout>
            <c:manualLayout>
              <c:xMode val="edge"/>
              <c:yMode val="edge"/>
              <c:x val="9.765640608792512E-3"/>
              <c:y val="0.2966810572573682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32"/>
          <c:min val="18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Věk /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Age</a:t>
                </a:r>
              </a:p>
            </c:rich>
          </c:tx>
          <c:layout>
            <c:manualLayout>
              <c:xMode val="edge"/>
              <c:yMode val="edge"/>
              <c:x val="0.9504547333043224"/>
              <c:y val="0.461012496187567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9.7738293662197329E-2"/>
          <c:y val="0.1132679527988625"/>
          <c:w val="0.78783925731911264"/>
          <c:h val="8.3341366289933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Mimomanželská porodnost a předmanželské koncepce (%), 1920–2018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Percentage of births outside marriage and premarital conceptions, 1920–2018</a:t>
            </a:r>
          </a:p>
        </c:rich>
      </c:tx>
      <c:layout>
        <c:manualLayout>
          <c:xMode val="edge"/>
          <c:yMode val="edge"/>
          <c:x val="0.17525785512711048"/>
          <c:y val="2.54498052689112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378392812916966E-2"/>
          <c:y val="0.13353135074437641"/>
          <c:w val="0.86418932147670291"/>
          <c:h val="0.679945054945054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'[13007019g04.xlsx]data'!$D$1</c:f>
              <c:strCache>
                <c:ptCount val="1"/>
                <c:pt idx="0">
                  <c:v>Podíl živě narozených mimo manželství v 1. pořadí / Percentage of live births outside marriage at 1st order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numRef>
              <c:f>'[13007019g04.xlsx]data'!$A$2:$A$100</c:f>
              <c:numCache>
                <c:formatCode>General</c:formatCode>
                <c:ptCount val="99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</c:numCache>
            </c:numRef>
          </c:cat>
          <c:val>
            <c:numRef>
              <c:f>'[13007019g04.xlsx]data'!$D$2:$D$100</c:f>
              <c:numCache>
                <c:formatCode>General</c:formatCode>
                <c:ptCount val="99"/>
                <c:pt idx="29" formatCode="0.0">
                  <c:v>9.8103852231242854</c:v>
                </c:pt>
                <c:pt idx="30" formatCode="0.0">
                  <c:v>8.7157510186876497</c:v>
                </c:pt>
                <c:pt idx="31" formatCode="0.0">
                  <c:v>8.0382380932089035</c:v>
                </c:pt>
                <c:pt idx="32" formatCode="0.0">
                  <c:v>7.3570834367109859</c:v>
                </c:pt>
                <c:pt idx="33" formatCode="0.0">
                  <c:v>7.8304586343730733</c:v>
                </c:pt>
                <c:pt idx="34" formatCode="0.0">
                  <c:v>8.3231516032097215</c:v>
                </c:pt>
                <c:pt idx="35" formatCode="0.0">
                  <c:v>7.9099570019391292</c:v>
                </c:pt>
                <c:pt idx="36" formatCode="0.0">
                  <c:v>7.9698283862911525</c:v>
                </c:pt>
                <c:pt idx="37" formatCode="0.0">
                  <c:v>7.7775677486982966</c:v>
                </c:pt>
                <c:pt idx="38" formatCode="0.0">
                  <c:v>6.95082084353061</c:v>
                </c:pt>
                <c:pt idx="39" formatCode="0.0">
                  <c:v>6.0383048231049523</c:v>
                </c:pt>
                <c:pt idx="40" formatCode="0.0">
                  <c:v>5.6099810332527102</c:v>
                </c:pt>
                <c:pt idx="41" formatCode="0.0">
                  <c:v>5.2387489954460218</c:v>
                </c:pt>
                <c:pt idx="42" formatCode="0.0">
                  <c:v>5.0944309927360774</c:v>
                </c:pt>
                <c:pt idx="43" formatCode="0.0">
                  <c:v>5.6357011671307546</c:v>
                </c:pt>
                <c:pt idx="44" formatCode="0.0">
                  <c:v>5.9761358553723181</c:v>
                </c:pt>
                <c:pt idx="45" formatCode="0.0">
                  <c:v>6.1111440251199713</c:v>
                </c:pt>
                <c:pt idx="46" formatCode="0.0">
                  <c:v>6.2756606933760217</c:v>
                </c:pt>
                <c:pt idx="47" formatCode="0.0">
                  <c:v>6.0420050889122088</c:v>
                </c:pt>
                <c:pt idx="48" formatCode="0.0">
                  <c:v>6.0445312057941489</c:v>
                </c:pt>
                <c:pt idx="49" formatCode="0.0">
                  <c:v>6.1378325056126268</c:v>
                </c:pt>
                <c:pt idx="50" formatCode="0.0">
                  <c:v>6.1354273601130567</c:v>
                </c:pt>
                <c:pt idx="51" formatCode="0.0">
                  <c:v>6.0987823520109643</c:v>
                </c:pt>
                <c:pt idx="52" formatCode="0.0">
                  <c:v>5.7929662447809642</c:v>
                </c:pt>
                <c:pt idx="53" formatCode="0.0">
                  <c:v>5.52560820285865</c:v>
                </c:pt>
                <c:pt idx="54" formatCode="0.0">
                  <c:v>5.768523287469649</c:v>
                </c:pt>
                <c:pt idx="55" formatCode="0.0">
                  <c:v>6.2182914273664363</c:v>
                </c:pt>
                <c:pt idx="56" formatCode="0.0">
                  <c:v>6.1332924617467501</c:v>
                </c:pt>
                <c:pt idx="57" formatCode="0.0">
                  <c:v>6.3331651217763145</c:v>
                </c:pt>
                <c:pt idx="58" formatCode="0.0">
                  <c:v>6.5315959315387442</c:v>
                </c:pt>
                <c:pt idx="59" formatCode="0.0">
                  <c:v>6.9860622191694572</c:v>
                </c:pt>
                <c:pt idx="60" formatCode="0.0">
                  <c:v>7.4881545941593632</c:v>
                </c:pt>
                <c:pt idx="61" formatCode="0.0">
                  <c:v>8.017183205227381</c:v>
                </c:pt>
                <c:pt idx="62" formatCode="0.0">
                  <c:v>8.5734514440017122</c:v>
                </c:pt>
                <c:pt idx="63" formatCode="0.0">
                  <c:v>8.8409220493605929</c:v>
                </c:pt>
                <c:pt idx="64" formatCode="0.0">
                  <c:v>9.2527598749282109</c:v>
                </c:pt>
                <c:pt idx="65" formatCode="0.0">
                  <c:v>9.380785189913821</c:v>
                </c:pt>
                <c:pt idx="66" formatCode="0.0">
                  <c:v>9.3341529701048263</c:v>
                </c:pt>
                <c:pt idx="67" formatCode="0.0">
                  <c:v>8.9402293960763775</c:v>
                </c:pt>
                <c:pt idx="68" formatCode="0.0">
                  <c:v>9.5031768871356288</c:v>
                </c:pt>
                <c:pt idx="69" formatCode="0.0">
                  <c:v>9.9162011173184368</c:v>
                </c:pt>
                <c:pt idx="70" formatCode="0.0">
                  <c:v>10.892358995735403</c:v>
                </c:pt>
                <c:pt idx="71" formatCode="0.0">
                  <c:v>12.203143818906149</c:v>
                </c:pt>
                <c:pt idx="72" formatCode="0.0">
                  <c:v>13.15832866141213</c:v>
                </c:pt>
                <c:pt idx="73" formatCode="0.0">
                  <c:v>15.892324729534032</c:v>
                </c:pt>
                <c:pt idx="74" formatCode="0.0">
                  <c:v>18.142646335464828</c:v>
                </c:pt>
                <c:pt idx="75" formatCode="0.0">
                  <c:v>19.417366695117021</c:v>
                </c:pt>
                <c:pt idx="76" formatCode="0.0">
                  <c:v>20.557640241295775</c:v>
                </c:pt>
                <c:pt idx="77" formatCode="0.0">
                  <c:v>21.769597309165654</c:v>
                </c:pt>
                <c:pt idx="78" formatCode="0.0">
                  <c:v>22.787774788980613</c:v>
                </c:pt>
                <c:pt idx="79" formatCode="0.0">
                  <c:v>24.881004899115371</c:v>
                </c:pt>
                <c:pt idx="80" formatCode="0.0">
                  <c:v>26.637663994169099</c:v>
                </c:pt>
                <c:pt idx="81" formatCode="0.0">
                  <c:v>28.760643330179754</c:v>
                </c:pt>
                <c:pt idx="82" formatCode="0.0">
                  <c:v>30.8995418482512</c:v>
                </c:pt>
                <c:pt idx="83" formatCode="0.0">
                  <c:v>35.449595485307412</c:v>
                </c:pt>
                <c:pt idx="84" formatCode="0.0">
                  <c:v>38.386801481296551</c:v>
                </c:pt>
                <c:pt idx="85" formatCode="0.0">
                  <c:v>39.991988784298016</c:v>
                </c:pt>
                <c:pt idx="86" formatCode="0.0">
                  <c:v>41.556837697547422</c:v>
                </c:pt>
                <c:pt idx="87" formatCode="0.0">
                  <c:v>43.879740980573544</c:v>
                </c:pt>
                <c:pt idx="88" formatCode="0.0">
                  <c:v>46.193428285418243</c:v>
                </c:pt>
                <c:pt idx="89" formatCode="0.0">
                  <c:v>49.547636467460158</c:v>
                </c:pt>
                <c:pt idx="90" formatCode="0.0">
                  <c:v>51.051885663801514</c:v>
                </c:pt>
                <c:pt idx="91" formatCode="0.0">
                  <c:v>53.054580399694053</c:v>
                </c:pt>
                <c:pt idx="92" formatCode="0.0">
                  <c:v>54.50306939156112</c:v>
                </c:pt>
                <c:pt idx="93" formatCode="0.0">
                  <c:v>55.728881233852654</c:v>
                </c:pt>
                <c:pt idx="94" formatCode="0.0">
                  <c:v>57.312017809849159</c:v>
                </c:pt>
                <c:pt idx="95" formatCode="0.0">
                  <c:v>57.980572308964199</c:v>
                </c:pt>
                <c:pt idx="96" formatCode="0.0">
                  <c:v>58.463527440911903</c:v>
                </c:pt>
                <c:pt idx="97" formatCode="0.0">
                  <c:v>58.5651222050748</c:v>
                </c:pt>
                <c:pt idx="98" formatCode="0.0">
                  <c:v>57.936261528627497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A-429A-888B-B961F0EDE247}"/>
            </c:ext>
          </c:extLst>
        </c:ser>
        <c:ser>
          <c:idx val="2"/>
          <c:order val="1"/>
          <c:tx>
            <c:strRef>
              <c:f>'[13007019g04.xlsx]data'!$B$1</c:f>
              <c:strCache>
                <c:ptCount val="1"/>
                <c:pt idx="0">
                  <c:v>Podíl živě narozených mimo manželství / Percentage of live births outside marriage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'[13007019g04.xlsx]data'!$A$2:$A$100</c:f>
              <c:numCache>
                <c:formatCode>General</c:formatCode>
                <c:ptCount val="99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</c:numCache>
            </c:numRef>
          </c:cat>
          <c:val>
            <c:numRef>
              <c:f>'[13007019g04.xlsx]data'!$B$2:$B$100</c:f>
              <c:numCache>
                <c:formatCode>0.0</c:formatCode>
                <c:ptCount val="99"/>
                <c:pt idx="0">
                  <c:v>12.592574427387317</c:v>
                </c:pt>
                <c:pt idx="1">
                  <c:v>11.864070801963612</c:v>
                </c:pt>
                <c:pt idx="2">
                  <c:v>11.367437522112509</c:v>
                </c:pt>
                <c:pt idx="3">
                  <c:v>11.519711478671807</c:v>
                </c:pt>
                <c:pt idx="4">
                  <c:v>11.882356025059634</c:v>
                </c:pt>
                <c:pt idx="5">
                  <c:v>11.919930837268073</c:v>
                </c:pt>
                <c:pt idx="6">
                  <c:v>12.145476383290415</c:v>
                </c:pt>
                <c:pt idx="7">
                  <c:v>12.416211891083844</c:v>
                </c:pt>
                <c:pt idx="8">
                  <c:v>12.25028955403892</c:v>
                </c:pt>
                <c:pt idx="9">
                  <c:v>11.853405822794784</c:v>
                </c:pt>
                <c:pt idx="10">
                  <c:v>12.028529513955913</c:v>
                </c:pt>
                <c:pt idx="11">
                  <c:v>11.977228943908182</c:v>
                </c:pt>
                <c:pt idx="12">
                  <c:v>12.297987888464629</c:v>
                </c:pt>
                <c:pt idx="13">
                  <c:v>12.182110203687833</c:v>
                </c:pt>
                <c:pt idx="14">
                  <c:v>11.73629868687223</c:v>
                </c:pt>
                <c:pt idx="15">
                  <c:v>11.391176397853451</c:v>
                </c:pt>
                <c:pt idx="16">
                  <c:v>10.546736543622462</c:v>
                </c:pt>
                <c:pt idx="17">
                  <c:v>9.9092284417549159</c:v>
                </c:pt>
                <c:pt idx="18">
                  <c:v>7.8140957040207919</c:v>
                </c:pt>
                <c:pt idx="19">
                  <c:v>7.7558956868943136</c:v>
                </c:pt>
                <c:pt idx="20">
                  <c:v>6.5074320202895759</c:v>
                </c:pt>
                <c:pt idx="21">
                  <c:v>5.501333090808135</c:v>
                </c:pt>
                <c:pt idx="22">
                  <c:v>5.1320141122860194</c:v>
                </c:pt>
                <c:pt idx="23">
                  <c:v>4.3939319989883705</c:v>
                </c:pt>
                <c:pt idx="24">
                  <c:v>4.6089415812636041</c:v>
                </c:pt>
                <c:pt idx="25">
                  <c:v>9.1851973921372725</c:v>
                </c:pt>
                <c:pt idx="26">
                  <c:v>9.0656390470126489</c:v>
                </c:pt>
                <c:pt idx="27">
                  <c:v>8.6285037123025941</c:v>
                </c:pt>
                <c:pt idx="28">
                  <c:v>7.8857847622032278</c:v>
                </c:pt>
                <c:pt idx="29">
                  <c:v>6.8286213366112447</c:v>
                </c:pt>
                <c:pt idx="30">
                  <c:v>6.3305387568293678</c:v>
                </c:pt>
                <c:pt idx="31">
                  <c:v>5.7735625370480141</c:v>
                </c:pt>
                <c:pt idx="32">
                  <c:v>5.4029298945837478</c:v>
                </c:pt>
                <c:pt idx="33">
                  <c:v>5.4970529768700702</c:v>
                </c:pt>
                <c:pt idx="34">
                  <c:v>5.6976757995748271</c:v>
                </c:pt>
                <c:pt idx="35">
                  <c:v>5.6114882380602147</c:v>
                </c:pt>
                <c:pt idx="36">
                  <c:v>5.6390722975342902</c:v>
                </c:pt>
                <c:pt idx="37">
                  <c:v>5.7769142180674127</c:v>
                </c:pt>
                <c:pt idx="38">
                  <c:v>5.3949577460814604</c:v>
                </c:pt>
                <c:pt idx="39">
                  <c:v>5.1038129351382366</c:v>
                </c:pt>
                <c:pt idx="40">
                  <c:v>4.8929616151584048</c:v>
                </c:pt>
                <c:pt idx="41">
                  <c:v>4.5894106961585726</c:v>
                </c:pt>
                <c:pt idx="42">
                  <c:v>4.4737452922722127</c:v>
                </c:pt>
                <c:pt idx="43">
                  <c:v>4.7346143509809187</c:v>
                </c:pt>
                <c:pt idx="44">
                  <c:v>4.8465224711824888</c:v>
                </c:pt>
                <c:pt idx="45">
                  <c:v>5.0163458538504315</c:v>
                </c:pt>
                <c:pt idx="46">
                  <c:v>5.3130445870701744</c:v>
                </c:pt>
                <c:pt idx="47">
                  <c:v>5.2900728071189178</c:v>
                </c:pt>
                <c:pt idx="48">
                  <c:v>5.3937440427250305</c:v>
                </c:pt>
                <c:pt idx="49">
                  <c:v>5.504138581357175</c:v>
                </c:pt>
                <c:pt idx="50">
                  <c:v>5.4258952422818112</c:v>
                </c:pt>
                <c:pt idx="51">
                  <c:v>5.2613827993254638</c:v>
                </c:pt>
                <c:pt idx="52">
                  <c:v>4.9645303401543428</c:v>
                </c:pt>
                <c:pt idx="53">
                  <c:v>4.4038514442916092</c:v>
                </c:pt>
                <c:pt idx="54">
                  <c:v>4.3441546739438248</c:v>
                </c:pt>
                <c:pt idx="55">
                  <c:v>4.5245494743867845</c:v>
                </c:pt>
                <c:pt idx="56">
                  <c:v>4.4882536904012209</c:v>
                </c:pt>
                <c:pt idx="57">
                  <c:v>4.5944444138796126</c:v>
                </c:pt>
                <c:pt idx="58">
                  <c:v>4.6947753226644906</c:v>
                </c:pt>
                <c:pt idx="59">
                  <c:v>5.0310263084503113</c:v>
                </c:pt>
                <c:pt idx="60">
                  <c:v>5.6176487799169053</c:v>
                </c:pt>
                <c:pt idx="61">
                  <c:v>5.8454146415763164</c:v>
                </c:pt>
                <c:pt idx="62">
                  <c:v>6.3751428692376075</c:v>
                </c:pt>
                <c:pt idx="63">
                  <c:v>6.7866784058909557</c:v>
                </c:pt>
                <c:pt idx="64">
                  <c:v>7.2425351063596741</c:v>
                </c:pt>
                <c:pt idx="65">
                  <c:v>7.2813711997998247</c:v>
                </c:pt>
                <c:pt idx="66">
                  <c:v>7.4177389843726571</c:v>
                </c:pt>
                <c:pt idx="67">
                  <c:v>7.2303144644480257</c:v>
                </c:pt>
                <c:pt idx="68">
                  <c:v>7.5482222406476369</c:v>
                </c:pt>
                <c:pt idx="69">
                  <c:v>7.9006824768612303</c:v>
                </c:pt>
                <c:pt idx="70">
                  <c:v>8.5528936000735278</c:v>
                </c:pt>
                <c:pt idx="71">
                  <c:v>9.8203379872288448</c:v>
                </c:pt>
                <c:pt idx="72">
                  <c:v>10.688139353354423</c:v>
                </c:pt>
                <c:pt idx="73">
                  <c:v>12.661020450320182</c:v>
                </c:pt>
                <c:pt idx="74">
                  <c:v>14.54977059270588</c:v>
                </c:pt>
                <c:pt idx="75">
                  <c:v>15.554075569476675</c:v>
                </c:pt>
                <c:pt idx="76">
                  <c:v>16.902903389867987</c:v>
                </c:pt>
                <c:pt idx="77">
                  <c:v>17.786822859790199</c:v>
                </c:pt>
                <c:pt idx="78">
                  <c:v>19.008118407245817</c:v>
                </c:pt>
                <c:pt idx="79">
                  <c:v>20.594382537358474</c:v>
                </c:pt>
                <c:pt idx="80">
                  <c:v>21.770982290177098</c:v>
                </c:pt>
                <c:pt idx="81">
                  <c:v>23.453673593121312</c:v>
                </c:pt>
                <c:pt idx="82">
                  <c:v>25.282909059556395</c:v>
                </c:pt>
                <c:pt idx="83">
                  <c:v>28.513636121043923</c:v>
                </c:pt>
                <c:pt idx="84">
                  <c:v>30.55271133682831</c:v>
                </c:pt>
                <c:pt idx="85">
                  <c:v>31.707937501834436</c:v>
                </c:pt>
                <c:pt idx="86">
                  <c:v>33.316325084332568</c:v>
                </c:pt>
                <c:pt idx="87">
                  <c:v>34.490369181380416</c:v>
                </c:pt>
                <c:pt idx="88">
                  <c:v>36.344400769423771</c:v>
                </c:pt>
                <c:pt idx="89">
                  <c:v>38.829553520127078</c:v>
                </c:pt>
                <c:pt idx="90">
                  <c:v>40.258465425554618</c:v>
                </c:pt>
                <c:pt idx="91">
                  <c:v>41.796030292712999</c:v>
                </c:pt>
                <c:pt idx="92">
                  <c:v>43.368700265251988</c:v>
                </c:pt>
                <c:pt idx="93">
                  <c:v>44.964449981733189</c:v>
                </c:pt>
                <c:pt idx="94">
                  <c:v>46.665756417258329</c:v>
                </c:pt>
                <c:pt idx="95">
                  <c:v>47.827814091220979</c:v>
                </c:pt>
                <c:pt idx="96">
                  <c:v>48.581166842707901</c:v>
                </c:pt>
                <c:pt idx="97">
                  <c:v>49.028451553690836</c:v>
                </c:pt>
                <c:pt idx="98">
                  <c:v>48.526781016521099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A-429A-888B-B961F0EDE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7"/>
        <c:axId val="143847424"/>
        <c:axId val="143848960"/>
      </c:barChart>
      <c:lineChart>
        <c:grouping val="standard"/>
        <c:varyColors val="0"/>
        <c:ser>
          <c:idx val="0"/>
          <c:order val="2"/>
          <c:tx>
            <c:strRef>
              <c:f>'[13007019g04.xlsx]data'!$C$1</c:f>
              <c:strCache>
                <c:ptCount val="1"/>
                <c:pt idx="0">
                  <c:v>Podíl předmanželských koncepcí / Percentage of premarital conceptions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'[13007019g04.xlsx]data'!$A$2:$A$100</c:f>
              <c:numCache>
                <c:formatCode>General</c:formatCode>
                <c:ptCount val="99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</c:numCache>
            </c:numRef>
          </c:cat>
          <c:val>
            <c:numRef>
              <c:f>'[13007019g04.xlsx]data'!$C$2:$C$100</c:f>
              <c:numCache>
                <c:formatCode>General</c:formatCode>
                <c:ptCount val="99"/>
                <c:pt idx="5" formatCode="0.0">
                  <c:v>36.361081621182791</c:v>
                </c:pt>
                <c:pt idx="6" formatCode="0.0">
                  <c:v>37.544617696787526</c:v>
                </c:pt>
                <c:pt idx="7" formatCode="0.0">
                  <c:v>30.206289187766238</c:v>
                </c:pt>
                <c:pt idx="29" formatCode="0.0">
                  <c:v>35.352443015041501</c:v>
                </c:pt>
                <c:pt idx="30" formatCode="0.0">
                  <c:v>35.688951442646022</c:v>
                </c:pt>
                <c:pt idx="31" formatCode="0.0">
                  <c:v>34.907718947531428</c:v>
                </c:pt>
                <c:pt idx="32" formatCode="0.0">
                  <c:v>32.587568333670788</c:v>
                </c:pt>
                <c:pt idx="33" formatCode="0.0">
                  <c:v>32.251776394390994</c:v>
                </c:pt>
                <c:pt idx="34" formatCode="0.0">
                  <c:v>34.032976092333058</c:v>
                </c:pt>
                <c:pt idx="35" formatCode="0.0">
                  <c:v>36.084218284144583</c:v>
                </c:pt>
                <c:pt idx="36" formatCode="0.0">
                  <c:v>36.823456313288219</c:v>
                </c:pt>
                <c:pt idx="37" formatCode="0.0">
                  <c:v>36.817800885939555</c:v>
                </c:pt>
                <c:pt idx="38" formatCode="0.0">
                  <c:v>37.242940250738243</c:v>
                </c:pt>
                <c:pt idx="39" formatCode="0.0">
                  <c:v>37.412438972617281</c:v>
                </c:pt>
                <c:pt idx="40" formatCode="0.0">
                  <c:v>38.989954306641792</c:v>
                </c:pt>
                <c:pt idx="41" formatCode="0.0">
                  <c:v>38.195195490446693</c:v>
                </c:pt>
                <c:pt idx="42" formatCode="0.0">
                  <c:v>39.624976204073867</c:v>
                </c:pt>
                <c:pt idx="43" formatCode="0.0">
                  <c:v>40.779531464247164</c:v>
                </c:pt>
                <c:pt idx="44" formatCode="0.0">
                  <c:v>42.68379525450765</c:v>
                </c:pt>
                <c:pt idx="45" formatCode="0.0">
                  <c:v>43.938884421375832</c:v>
                </c:pt>
                <c:pt idx="46" formatCode="0.0">
                  <c:v>45.862373180414643</c:v>
                </c:pt>
                <c:pt idx="47" formatCode="0.0">
                  <c:v>47.41038697990215</c:v>
                </c:pt>
                <c:pt idx="48" formatCode="0.0">
                  <c:v>47.742595629564214</c:v>
                </c:pt>
                <c:pt idx="49" formatCode="0.0">
                  <c:v>47.94354349496502</c:v>
                </c:pt>
                <c:pt idx="50" formatCode="0.0">
                  <c:v>47.144968072193784</c:v>
                </c:pt>
                <c:pt idx="51" formatCode="0.0">
                  <c:v>47.209278243761005</c:v>
                </c:pt>
                <c:pt idx="52" formatCode="0.0">
                  <c:v>47.498216651380822</c:v>
                </c:pt>
                <c:pt idx="53" formatCode="0.0">
                  <c:v>46.823900533560064</c:v>
                </c:pt>
                <c:pt idx="54" formatCode="0.0">
                  <c:v>47.570765173966819</c:v>
                </c:pt>
                <c:pt idx="55" formatCode="0.0">
                  <c:v>48.37363388783438</c:v>
                </c:pt>
                <c:pt idx="56" formatCode="0.0">
                  <c:v>49.411636257763973</c:v>
                </c:pt>
                <c:pt idx="57" formatCode="0.0">
                  <c:v>49.80889462626876</c:v>
                </c:pt>
                <c:pt idx="58" formatCode="0.0">
                  <c:v>49.782248029863126</c:v>
                </c:pt>
                <c:pt idx="59" formatCode="0.0">
                  <c:v>50.562531459588875</c:v>
                </c:pt>
                <c:pt idx="60" formatCode="0.0">
                  <c:v>51.169945274367699</c:v>
                </c:pt>
                <c:pt idx="61" formatCode="0.0">
                  <c:v>51.717981645629095</c:v>
                </c:pt>
                <c:pt idx="62" formatCode="0.0">
                  <c:v>53.68948720778095</c:v>
                </c:pt>
                <c:pt idx="63" formatCode="0.0">
                  <c:v>55.818772665190977</c:v>
                </c:pt>
                <c:pt idx="64" formatCode="0.0">
                  <c:v>56.139780954148875</c:v>
                </c:pt>
                <c:pt idx="65" formatCode="0.0">
                  <c:v>55.799309992728617</c:v>
                </c:pt>
                <c:pt idx="66" formatCode="0.0">
                  <c:v>55.729540700034342</c:v>
                </c:pt>
                <c:pt idx="67" formatCode="0.0">
                  <c:v>55.253302411583114</c:v>
                </c:pt>
                <c:pt idx="68" formatCode="0.0">
                  <c:v>54.596217258756916</c:v>
                </c:pt>
                <c:pt idx="69" formatCode="0.0">
                  <c:v>54.160497954375408</c:v>
                </c:pt>
                <c:pt idx="70" formatCode="0.0">
                  <c:v>54.379706072708331</c:v>
                </c:pt>
                <c:pt idx="71" formatCode="0.0">
                  <c:v>50.569040495944236</c:v>
                </c:pt>
                <c:pt idx="72" formatCode="0.0">
                  <c:v>54.077656858793496</c:v>
                </c:pt>
                <c:pt idx="73" formatCode="0.0">
                  <c:v>54.521575984990619</c:v>
                </c:pt>
                <c:pt idx="74" formatCode="0.0">
                  <c:v>53.964419986977795</c:v>
                </c:pt>
                <c:pt idx="75" formatCode="0.0">
                  <c:v>50.840770314701736</c:v>
                </c:pt>
                <c:pt idx="76" formatCode="0.0">
                  <c:v>49.049086672179207</c:v>
                </c:pt>
                <c:pt idx="77" formatCode="0.0">
                  <c:v>48.056519459769824</c:v>
                </c:pt>
                <c:pt idx="78" formatCode="0.0">
                  <c:v>45.354204294601644</c:v>
                </c:pt>
                <c:pt idx="79" formatCode="0.0">
                  <c:v>42.983843779984959</c:v>
                </c:pt>
                <c:pt idx="80" formatCode="0.0">
                  <c:v>41.633576143266623</c:v>
                </c:pt>
                <c:pt idx="81" formatCode="0.0">
                  <c:v>39.463361481885045</c:v>
                </c:pt>
                <c:pt idx="82" formatCode="0.0">
                  <c:v>37.625743645213625</c:v>
                </c:pt>
                <c:pt idx="83" formatCode="0.0">
                  <c:v>33.584937905890392</c:v>
                </c:pt>
                <c:pt idx="84" formatCode="0.0">
                  <c:v>32.176851591101098</c:v>
                </c:pt>
                <c:pt idx="85" formatCode="0.0">
                  <c:v>31.692815854665568</c:v>
                </c:pt>
                <c:pt idx="86" formatCode="0.0">
                  <c:v>30.034444414309348</c:v>
                </c:pt>
                <c:pt idx="87" formatCode="0.0">
                  <c:v>30.407261123172297</c:v>
                </c:pt>
                <c:pt idx="88" formatCode="0.0">
                  <c:v>28.07605691473027</c:v>
                </c:pt>
                <c:pt idx="89" formatCode="0.0">
                  <c:v>25.609259108321787</c:v>
                </c:pt>
                <c:pt idx="90" formatCode="0.0">
                  <c:v>25.983534170868587</c:v>
                </c:pt>
                <c:pt idx="91" formatCode="0.0">
                  <c:v>25.555833907434085</c:v>
                </c:pt>
                <c:pt idx="92" formatCode="0.0">
                  <c:v>25.627996164908918</c:v>
                </c:pt>
                <c:pt idx="93" formatCode="0.0">
                  <c:v>24.8089725510773</c:v>
                </c:pt>
                <c:pt idx="94" formatCode="0.0">
                  <c:v>25.002460226340801</c:v>
                </c:pt>
                <c:pt idx="95" formatCode="0.0">
                  <c:v>25.047832149690301</c:v>
                </c:pt>
                <c:pt idx="96" formatCode="0.0">
                  <c:v>24.8059091623448</c:v>
                </c:pt>
                <c:pt idx="97" formatCode="0.0">
                  <c:v>25.2532763267962</c:v>
                </c:pt>
                <c:pt idx="98" formatCode="0.0">
                  <c:v>23.946974556339502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EA-429A-888B-B961F0EDE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47424"/>
        <c:axId val="143848960"/>
      </c:lineChart>
      <c:catAx>
        <c:axId val="1438474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43848960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1438489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Podíl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9.7656250000000052E-3"/>
              <c:y val="0.2878341394269336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438474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7643087105960717E-2"/>
          <c:y val="0.86440791839867148"/>
          <c:w val="0.87976347003973576"/>
          <c:h val="0.1228569155628408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Živě narození celkem a mimo manželství, 1806–2022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Live births total and outside marriage, 1806–2022</a:t>
            </a:r>
          </a:p>
        </c:rich>
      </c:tx>
      <c:layout>
        <c:manualLayout>
          <c:xMode val="edge"/>
          <c:yMode val="edge"/>
          <c:x val="0.27951929366493422"/>
          <c:y val="2.55039327261906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5532301789E-2"/>
          <c:y val="0.21663331235308478"/>
          <c:w val="0.83676314183354816"/>
          <c:h val="0.6764311312635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'[13007023g04.xlsx]data'!$C$1</c:f>
              <c:strCache>
                <c:ptCount val="1"/>
                <c:pt idx="0">
                  <c:v>Živě narození / Live births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'[13007023g04.xlsx]data'!$B$2:$B$219</c:f>
              <c:numCache>
                <c:formatCode>General</c:formatCode>
                <c:ptCount val="218"/>
                <c:pt idx="5">
                  <c:v>1810</c:v>
                </c:pt>
                <c:pt idx="15">
                  <c:v>1820</c:v>
                </c:pt>
                <c:pt idx="25">
                  <c:v>1830</c:v>
                </c:pt>
                <c:pt idx="35">
                  <c:v>1840</c:v>
                </c:pt>
                <c:pt idx="45">
                  <c:v>1850</c:v>
                </c:pt>
                <c:pt idx="55">
                  <c:v>1860</c:v>
                </c:pt>
                <c:pt idx="65">
                  <c:v>1870</c:v>
                </c:pt>
                <c:pt idx="75">
                  <c:v>1880</c:v>
                </c:pt>
                <c:pt idx="85">
                  <c:v>1890</c:v>
                </c:pt>
                <c:pt idx="95">
                  <c:v>1900</c:v>
                </c:pt>
                <c:pt idx="105">
                  <c:v>1910</c:v>
                </c:pt>
                <c:pt idx="115">
                  <c:v>1920</c:v>
                </c:pt>
                <c:pt idx="125">
                  <c:v>1930</c:v>
                </c:pt>
                <c:pt idx="135">
                  <c:v>1940</c:v>
                </c:pt>
                <c:pt idx="145">
                  <c:v>1950</c:v>
                </c:pt>
                <c:pt idx="155">
                  <c:v>1960</c:v>
                </c:pt>
                <c:pt idx="165">
                  <c:v>1970</c:v>
                </c:pt>
                <c:pt idx="175">
                  <c:v>1980</c:v>
                </c:pt>
                <c:pt idx="185">
                  <c:v>1990</c:v>
                </c:pt>
                <c:pt idx="195">
                  <c:v>2000</c:v>
                </c:pt>
                <c:pt idx="205">
                  <c:v>2010</c:v>
                </c:pt>
                <c:pt idx="215">
                  <c:v>2020</c:v>
                </c:pt>
              </c:numCache>
            </c:numRef>
          </c:cat>
          <c:val>
            <c:numRef>
              <c:f>'[13007023g04.xlsx]data'!$C$2:$C$219</c:f>
              <c:numCache>
                <c:formatCode>General</c:formatCode>
                <c:ptCount val="218"/>
                <c:pt idx="1">
                  <c:v>170277</c:v>
                </c:pt>
                <c:pt idx="2">
                  <c:v>220530</c:v>
                </c:pt>
                <c:pt idx="3">
                  <c:v>221952</c:v>
                </c:pt>
                <c:pt idx="4">
                  <c:v>211573</c:v>
                </c:pt>
                <c:pt idx="5">
                  <c:v>198407</c:v>
                </c:pt>
                <c:pt idx="6">
                  <c:v>229131</c:v>
                </c:pt>
                <c:pt idx="7">
                  <c:v>215954</c:v>
                </c:pt>
                <c:pt idx="8">
                  <c:v>212067</c:v>
                </c:pt>
                <c:pt idx="9">
                  <c:v>204555</c:v>
                </c:pt>
                <c:pt idx="10">
                  <c:v>209886</c:v>
                </c:pt>
                <c:pt idx="11">
                  <c:v>209473</c:v>
                </c:pt>
                <c:pt idx="12">
                  <c:v>208345</c:v>
                </c:pt>
                <c:pt idx="13">
                  <c:v>204175</c:v>
                </c:pt>
                <c:pt idx="14">
                  <c:v>238968</c:v>
                </c:pt>
                <c:pt idx="15">
                  <c:v>232287</c:v>
                </c:pt>
                <c:pt idx="16">
                  <c:v>231028</c:v>
                </c:pt>
                <c:pt idx="17">
                  <c:v>218983</c:v>
                </c:pt>
                <c:pt idx="18">
                  <c:v>229571</c:v>
                </c:pt>
                <c:pt idx="19">
                  <c:v>228372</c:v>
                </c:pt>
                <c:pt idx="20">
                  <c:v>239187</c:v>
                </c:pt>
                <c:pt idx="21">
                  <c:v>236735</c:v>
                </c:pt>
                <c:pt idx="22">
                  <c:v>229186</c:v>
                </c:pt>
                <c:pt idx="23">
                  <c:v>224584</c:v>
                </c:pt>
                <c:pt idx="24">
                  <c:v>220607</c:v>
                </c:pt>
                <c:pt idx="25">
                  <c:v>235046</c:v>
                </c:pt>
                <c:pt idx="26">
                  <c:v>230322</c:v>
                </c:pt>
                <c:pt idx="27">
                  <c:v>232138</c:v>
                </c:pt>
                <c:pt idx="28">
                  <c:v>244207</c:v>
                </c:pt>
                <c:pt idx="29">
                  <c:v>242356</c:v>
                </c:pt>
                <c:pt idx="30">
                  <c:v>238340</c:v>
                </c:pt>
                <c:pt idx="31">
                  <c:v>230823</c:v>
                </c:pt>
                <c:pt idx="32">
                  <c:v>237784</c:v>
                </c:pt>
                <c:pt idx="33">
                  <c:v>241510</c:v>
                </c:pt>
                <c:pt idx="34">
                  <c:v>239582</c:v>
                </c:pt>
                <c:pt idx="35">
                  <c:v>248179</c:v>
                </c:pt>
                <c:pt idx="36">
                  <c:v>250260</c:v>
                </c:pt>
                <c:pt idx="37">
                  <c:v>268029</c:v>
                </c:pt>
                <c:pt idx="38">
                  <c:v>249634</c:v>
                </c:pt>
                <c:pt idx="39">
                  <c:v>248919</c:v>
                </c:pt>
                <c:pt idx="40">
                  <c:v>265314</c:v>
                </c:pt>
                <c:pt idx="41">
                  <c:v>255109</c:v>
                </c:pt>
                <c:pt idx="42">
                  <c:v>245283</c:v>
                </c:pt>
                <c:pt idx="43">
                  <c:v>222052</c:v>
                </c:pt>
                <c:pt idx="44">
                  <c:v>273846</c:v>
                </c:pt>
                <c:pt idx="45">
                  <c:v>279375</c:v>
                </c:pt>
                <c:pt idx="46">
                  <c:v>282747</c:v>
                </c:pt>
                <c:pt idx="47">
                  <c:v>274194</c:v>
                </c:pt>
                <c:pt idx="48">
                  <c:v>267965</c:v>
                </c:pt>
                <c:pt idx="49">
                  <c:v>271258</c:v>
                </c:pt>
                <c:pt idx="50">
                  <c:v>222109</c:v>
                </c:pt>
                <c:pt idx="51">
                  <c:v>256308</c:v>
                </c:pt>
                <c:pt idx="52">
                  <c:v>286069</c:v>
                </c:pt>
                <c:pt idx="53">
                  <c:v>284645</c:v>
                </c:pt>
                <c:pt idx="54">
                  <c:v>287152</c:v>
                </c:pt>
                <c:pt idx="55">
                  <c:v>270285</c:v>
                </c:pt>
                <c:pt idx="56">
                  <c:v>267729</c:v>
                </c:pt>
                <c:pt idx="57">
                  <c:v>273947</c:v>
                </c:pt>
                <c:pt idx="58">
                  <c:v>299164</c:v>
                </c:pt>
                <c:pt idx="59">
                  <c:v>290417</c:v>
                </c:pt>
                <c:pt idx="60">
                  <c:v>289047</c:v>
                </c:pt>
                <c:pt idx="61">
                  <c:v>295548</c:v>
                </c:pt>
                <c:pt idx="62">
                  <c:v>271228</c:v>
                </c:pt>
                <c:pt idx="63">
                  <c:v>292139</c:v>
                </c:pt>
                <c:pt idx="64">
                  <c:v>292240</c:v>
                </c:pt>
                <c:pt idx="65">
                  <c:v>303318</c:v>
                </c:pt>
                <c:pt idx="66">
                  <c:v>303186</c:v>
                </c:pt>
                <c:pt idx="67">
                  <c:v>307621</c:v>
                </c:pt>
                <c:pt idx="68">
                  <c:v>317639</c:v>
                </c:pt>
                <c:pt idx="69">
                  <c:v>317287</c:v>
                </c:pt>
                <c:pt idx="70">
                  <c:v>310492</c:v>
                </c:pt>
                <c:pt idx="71">
                  <c:v>316063</c:v>
                </c:pt>
                <c:pt idx="72">
                  <c:v>305741</c:v>
                </c:pt>
                <c:pt idx="73">
                  <c:v>307300</c:v>
                </c:pt>
                <c:pt idx="74">
                  <c:v>314478</c:v>
                </c:pt>
                <c:pt idx="75">
                  <c:v>306444</c:v>
                </c:pt>
                <c:pt idx="76">
                  <c:v>304793</c:v>
                </c:pt>
                <c:pt idx="77">
                  <c:v>319687</c:v>
                </c:pt>
                <c:pt idx="78">
                  <c:v>314393</c:v>
                </c:pt>
                <c:pt idx="79">
                  <c:v>324257</c:v>
                </c:pt>
                <c:pt idx="80">
                  <c:v>318788</c:v>
                </c:pt>
                <c:pt idx="81">
                  <c:v>319223</c:v>
                </c:pt>
                <c:pt idx="82">
                  <c:v>315869</c:v>
                </c:pt>
                <c:pt idx="83">
                  <c:v>315728</c:v>
                </c:pt>
                <c:pt idx="84">
                  <c:v>315811</c:v>
                </c:pt>
                <c:pt idx="85">
                  <c:v>307225</c:v>
                </c:pt>
                <c:pt idx="86">
                  <c:v>322057</c:v>
                </c:pt>
                <c:pt idx="87">
                  <c:v>309263</c:v>
                </c:pt>
                <c:pt idx="88">
                  <c:v>323817</c:v>
                </c:pt>
                <c:pt idx="89">
                  <c:v>319499</c:v>
                </c:pt>
                <c:pt idx="90">
                  <c:v>329786</c:v>
                </c:pt>
                <c:pt idx="91">
                  <c:v>330862</c:v>
                </c:pt>
                <c:pt idx="92">
                  <c:v>327343</c:v>
                </c:pt>
                <c:pt idx="93">
                  <c:v>326519</c:v>
                </c:pt>
                <c:pt idx="94">
                  <c:v>329747</c:v>
                </c:pt>
                <c:pt idx="95">
                  <c:v>330662</c:v>
                </c:pt>
                <c:pt idx="96">
                  <c:v>325514</c:v>
                </c:pt>
                <c:pt idx="97">
                  <c:v>333619</c:v>
                </c:pt>
                <c:pt idx="98">
                  <c:v>318275</c:v>
                </c:pt>
                <c:pt idx="99">
                  <c:v>319433</c:v>
                </c:pt>
                <c:pt idx="100">
                  <c:v>300414</c:v>
                </c:pt>
                <c:pt idx="101">
                  <c:v>313449</c:v>
                </c:pt>
                <c:pt idx="102">
                  <c:v>306356</c:v>
                </c:pt>
                <c:pt idx="103">
                  <c:v>308504</c:v>
                </c:pt>
                <c:pt idx="104">
                  <c:v>305426</c:v>
                </c:pt>
                <c:pt idx="105">
                  <c:v>295617</c:v>
                </c:pt>
                <c:pt idx="106">
                  <c:v>289058</c:v>
                </c:pt>
                <c:pt idx="107">
                  <c:v>280368</c:v>
                </c:pt>
                <c:pt idx="108">
                  <c:v>275060</c:v>
                </c:pt>
                <c:pt idx="109">
                  <c:v>269142</c:v>
                </c:pt>
                <c:pt idx="110">
                  <c:v>197542</c:v>
                </c:pt>
                <c:pt idx="111">
                  <c:v>140211</c:v>
                </c:pt>
                <c:pt idx="112">
                  <c:v>126916</c:v>
                </c:pt>
                <c:pt idx="113">
                  <c:v>120579</c:v>
                </c:pt>
                <c:pt idx="114">
                  <c:v>189675</c:v>
                </c:pt>
                <c:pt idx="115">
                  <c:v>244668</c:v>
                </c:pt>
                <c:pt idx="116" formatCode="0">
                  <c:v>257281</c:v>
                </c:pt>
                <c:pt idx="117" formatCode="0">
                  <c:v>248728</c:v>
                </c:pt>
                <c:pt idx="118" formatCode="0">
                  <c:v>241230</c:v>
                </c:pt>
                <c:pt idx="119" formatCode="0">
                  <c:v>228894</c:v>
                </c:pt>
                <c:pt idx="120" formatCode="0">
                  <c:v>225555</c:v>
                </c:pt>
                <c:pt idx="121" formatCode="0">
                  <c:v>219802</c:v>
                </c:pt>
                <c:pt idx="122" formatCode="0">
                  <c:v>208711</c:v>
                </c:pt>
                <c:pt idx="123" formatCode="0">
                  <c:v>208942</c:v>
                </c:pt>
                <c:pt idx="124" formatCode="0">
                  <c:v>203064</c:v>
                </c:pt>
                <c:pt idx="125" formatCode="0">
                  <c:v>207224</c:v>
                </c:pt>
                <c:pt idx="126" formatCode="0">
                  <c:v>196214</c:v>
                </c:pt>
                <c:pt idx="127" formatCode="0">
                  <c:v>190397</c:v>
                </c:pt>
                <c:pt idx="128" formatCode="0">
                  <c:v>176201</c:v>
                </c:pt>
                <c:pt idx="129" formatCode="0">
                  <c:v>171042</c:v>
                </c:pt>
                <c:pt idx="130" formatCode="0">
                  <c:v>161748</c:v>
                </c:pt>
                <c:pt idx="131" formatCode="0">
                  <c:v>157992</c:v>
                </c:pt>
                <c:pt idx="132" formatCode="0">
                  <c:v>155996</c:v>
                </c:pt>
                <c:pt idx="133" formatCode="0">
                  <c:v>163525</c:v>
                </c:pt>
                <c:pt idx="134" formatCode="0">
                  <c:v>192344</c:v>
                </c:pt>
                <c:pt idx="135" formatCode="0">
                  <c:v>218043</c:v>
                </c:pt>
                <c:pt idx="136" formatCode="0">
                  <c:v>208913</c:v>
                </c:pt>
                <c:pt idx="137" formatCode="0">
                  <c:v>199259</c:v>
                </c:pt>
                <c:pt idx="138" formatCode="0">
                  <c:v>225379</c:v>
                </c:pt>
                <c:pt idx="139" formatCode="0">
                  <c:v>230183</c:v>
                </c:pt>
                <c:pt idx="140" formatCode="0">
                  <c:v>194182</c:v>
                </c:pt>
                <c:pt idx="141" formatCode="0">
                  <c:v>210454</c:v>
                </c:pt>
                <c:pt idx="142" formatCode="0">
                  <c:v>206745</c:v>
                </c:pt>
                <c:pt idx="143" formatCode="0">
                  <c:v>197837</c:v>
                </c:pt>
                <c:pt idx="144" formatCode="0">
                  <c:v>185484</c:v>
                </c:pt>
                <c:pt idx="145" formatCode="0">
                  <c:v>188341</c:v>
                </c:pt>
                <c:pt idx="146">
                  <c:v>185570</c:v>
                </c:pt>
                <c:pt idx="147">
                  <c:v>180143</c:v>
                </c:pt>
                <c:pt idx="148">
                  <c:v>172547</c:v>
                </c:pt>
                <c:pt idx="149">
                  <c:v>168402</c:v>
                </c:pt>
                <c:pt idx="150">
                  <c:v>165874</c:v>
                </c:pt>
                <c:pt idx="151">
                  <c:v>162509</c:v>
                </c:pt>
                <c:pt idx="152">
                  <c:v>155429</c:v>
                </c:pt>
                <c:pt idx="153">
                  <c:v>141762</c:v>
                </c:pt>
                <c:pt idx="154">
                  <c:v>128982</c:v>
                </c:pt>
                <c:pt idx="155">
                  <c:v>128879</c:v>
                </c:pt>
                <c:pt idx="156">
                  <c:v>131019</c:v>
                </c:pt>
                <c:pt idx="157">
                  <c:v>133557</c:v>
                </c:pt>
                <c:pt idx="158">
                  <c:v>148840</c:v>
                </c:pt>
                <c:pt idx="159">
                  <c:v>154420</c:v>
                </c:pt>
                <c:pt idx="160">
                  <c:v>147438</c:v>
                </c:pt>
                <c:pt idx="161">
                  <c:v>141162</c:v>
                </c:pt>
                <c:pt idx="162">
                  <c:v>138448</c:v>
                </c:pt>
                <c:pt idx="163">
                  <c:v>137437</c:v>
                </c:pt>
                <c:pt idx="164">
                  <c:v>143165</c:v>
                </c:pt>
                <c:pt idx="165">
                  <c:v>147865</c:v>
                </c:pt>
                <c:pt idx="166">
                  <c:v>154180</c:v>
                </c:pt>
                <c:pt idx="167">
                  <c:v>163661</c:v>
                </c:pt>
                <c:pt idx="168">
                  <c:v>181750</c:v>
                </c:pt>
                <c:pt idx="169">
                  <c:v>194215</c:v>
                </c:pt>
                <c:pt idx="170">
                  <c:v>191776</c:v>
                </c:pt>
                <c:pt idx="171">
                  <c:v>187378</c:v>
                </c:pt>
                <c:pt idx="172">
                  <c:v>181763</c:v>
                </c:pt>
                <c:pt idx="173">
                  <c:v>178901</c:v>
                </c:pt>
                <c:pt idx="174">
                  <c:v>172112</c:v>
                </c:pt>
                <c:pt idx="175">
                  <c:v>153801</c:v>
                </c:pt>
                <c:pt idx="176">
                  <c:v>144438</c:v>
                </c:pt>
                <c:pt idx="177">
                  <c:v>141738</c:v>
                </c:pt>
                <c:pt idx="178">
                  <c:v>137431</c:v>
                </c:pt>
                <c:pt idx="179">
                  <c:v>136941</c:v>
                </c:pt>
                <c:pt idx="180">
                  <c:v>135881</c:v>
                </c:pt>
                <c:pt idx="181">
                  <c:v>133356</c:v>
                </c:pt>
                <c:pt idx="182">
                  <c:v>130921</c:v>
                </c:pt>
                <c:pt idx="183">
                  <c:v>132667</c:v>
                </c:pt>
                <c:pt idx="184">
                  <c:v>128356</c:v>
                </c:pt>
                <c:pt idx="185">
                  <c:v>130564</c:v>
                </c:pt>
                <c:pt idx="186">
                  <c:v>129354</c:v>
                </c:pt>
                <c:pt idx="187">
                  <c:v>121705</c:v>
                </c:pt>
                <c:pt idx="188">
                  <c:v>121025</c:v>
                </c:pt>
                <c:pt idx="189">
                  <c:v>106579</c:v>
                </c:pt>
                <c:pt idx="190">
                  <c:v>96097</c:v>
                </c:pt>
                <c:pt idx="191">
                  <c:v>90446</c:v>
                </c:pt>
                <c:pt idx="192">
                  <c:v>90657</c:v>
                </c:pt>
                <c:pt idx="193">
                  <c:v>90535</c:v>
                </c:pt>
                <c:pt idx="194">
                  <c:v>89471</c:v>
                </c:pt>
                <c:pt idx="195">
                  <c:v>90910</c:v>
                </c:pt>
                <c:pt idx="196">
                  <c:v>90715</c:v>
                </c:pt>
                <c:pt idx="197">
                  <c:v>92786</c:v>
                </c:pt>
                <c:pt idx="198">
                  <c:v>93685</c:v>
                </c:pt>
                <c:pt idx="199">
                  <c:v>97664</c:v>
                </c:pt>
                <c:pt idx="200">
                  <c:v>102211</c:v>
                </c:pt>
                <c:pt idx="201">
                  <c:v>105831</c:v>
                </c:pt>
                <c:pt idx="202">
                  <c:v>114632</c:v>
                </c:pt>
                <c:pt idx="203">
                  <c:v>119570</c:v>
                </c:pt>
                <c:pt idx="204">
                  <c:v>118348</c:v>
                </c:pt>
                <c:pt idx="205">
                  <c:v>117153</c:v>
                </c:pt>
                <c:pt idx="206" formatCode="0">
                  <c:v>108673</c:v>
                </c:pt>
                <c:pt idx="207" formatCode="0">
                  <c:v>108576</c:v>
                </c:pt>
                <c:pt idx="208" formatCode="0">
                  <c:v>106751</c:v>
                </c:pt>
                <c:pt idx="209" formatCode="0">
                  <c:v>109860</c:v>
                </c:pt>
                <c:pt idx="210" formatCode="0">
                  <c:v>110764</c:v>
                </c:pt>
                <c:pt idx="211" formatCode="0">
                  <c:v>112663</c:v>
                </c:pt>
                <c:pt idx="212" formatCode="0">
                  <c:v>114405</c:v>
                </c:pt>
                <c:pt idx="213" formatCode="0">
                  <c:v>114036</c:v>
                </c:pt>
                <c:pt idx="214" formatCode="0">
                  <c:v>112231</c:v>
                </c:pt>
                <c:pt idx="215">
                  <c:v>110200</c:v>
                </c:pt>
                <c:pt idx="216">
                  <c:v>111793</c:v>
                </c:pt>
                <c:pt idx="217">
                  <c:v>101299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1-4EB3-82A3-CB1D18F0CF9E}"/>
            </c:ext>
          </c:extLst>
        </c:ser>
        <c:ser>
          <c:idx val="1"/>
          <c:order val="1"/>
          <c:tx>
            <c:strRef>
              <c:f>'[13007023g04.xlsx]data'!$D$1</c:f>
              <c:strCache>
                <c:ptCount val="1"/>
                <c:pt idx="0">
                  <c:v>Živě narození mimo manželství / Live births outside marriage</c:v>
                </c:pt>
              </c:strCache>
            </c:strRef>
          </c:tx>
          <c:spPr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'[13007023g04.xlsx]data'!$B$2:$B$219</c:f>
              <c:numCache>
                <c:formatCode>General</c:formatCode>
                <c:ptCount val="218"/>
                <c:pt idx="5">
                  <c:v>1810</c:v>
                </c:pt>
                <c:pt idx="15">
                  <c:v>1820</c:v>
                </c:pt>
                <c:pt idx="25">
                  <c:v>1830</c:v>
                </c:pt>
                <c:pt idx="35">
                  <c:v>1840</c:v>
                </c:pt>
                <c:pt idx="45">
                  <c:v>1850</c:v>
                </c:pt>
                <c:pt idx="55">
                  <c:v>1860</c:v>
                </c:pt>
                <c:pt idx="65">
                  <c:v>1870</c:v>
                </c:pt>
                <c:pt idx="75">
                  <c:v>1880</c:v>
                </c:pt>
                <c:pt idx="85">
                  <c:v>1890</c:v>
                </c:pt>
                <c:pt idx="95">
                  <c:v>1900</c:v>
                </c:pt>
                <c:pt idx="105">
                  <c:v>1910</c:v>
                </c:pt>
                <c:pt idx="115">
                  <c:v>1920</c:v>
                </c:pt>
                <c:pt idx="125">
                  <c:v>1930</c:v>
                </c:pt>
                <c:pt idx="135">
                  <c:v>1940</c:v>
                </c:pt>
                <c:pt idx="145">
                  <c:v>1950</c:v>
                </c:pt>
                <c:pt idx="155">
                  <c:v>1960</c:v>
                </c:pt>
                <c:pt idx="165">
                  <c:v>1970</c:v>
                </c:pt>
                <c:pt idx="175">
                  <c:v>1980</c:v>
                </c:pt>
                <c:pt idx="185">
                  <c:v>1990</c:v>
                </c:pt>
                <c:pt idx="195">
                  <c:v>2000</c:v>
                </c:pt>
                <c:pt idx="205">
                  <c:v>2010</c:v>
                </c:pt>
                <c:pt idx="215">
                  <c:v>2020</c:v>
                </c:pt>
              </c:numCache>
            </c:numRef>
          </c:cat>
          <c:val>
            <c:numRef>
              <c:f>'[13007023g04.xlsx]data'!$D$2:$D$219</c:f>
              <c:numCache>
                <c:formatCode>General</c:formatCode>
                <c:ptCount val="218"/>
                <c:pt idx="1">
                  <c:v>8837</c:v>
                </c:pt>
                <c:pt idx="6">
                  <c:v>18406</c:v>
                </c:pt>
                <c:pt idx="11">
                  <c:v>19824</c:v>
                </c:pt>
                <c:pt idx="12">
                  <c:v>24186</c:v>
                </c:pt>
                <c:pt idx="13">
                  <c:v>21682</c:v>
                </c:pt>
                <c:pt idx="18">
                  <c:v>27430</c:v>
                </c:pt>
                <c:pt idx="19">
                  <c:v>29627</c:v>
                </c:pt>
                <c:pt idx="20">
                  <c:v>33099</c:v>
                </c:pt>
                <c:pt idx="21">
                  <c:v>32576</c:v>
                </c:pt>
                <c:pt idx="22">
                  <c:v>29753</c:v>
                </c:pt>
                <c:pt idx="23">
                  <c:v>27006</c:v>
                </c:pt>
                <c:pt idx="24">
                  <c:v>24453</c:v>
                </c:pt>
                <c:pt idx="25">
                  <c:v>27338</c:v>
                </c:pt>
                <c:pt idx="26">
                  <c:v>28506</c:v>
                </c:pt>
                <c:pt idx="27">
                  <c:v>28981</c:v>
                </c:pt>
                <c:pt idx="28">
                  <c:v>31612</c:v>
                </c:pt>
                <c:pt idx="29">
                  <c:v>31729</c:v>
                </c:pt>
                <c:pt idx="30">
                  <c:v>31964</c:v>
                </c:pt>
                <c:pt idx="31">
                  <c:v>29034</c:v>
                </c:pt>
                <c:pt idx="32">
                  <c:v>31769</c:v>
                </c:pt>
                <c:pt idx="33">
                  <c:v>32593</c:v>
                </c:pt>
                <c:pt idx="34">
                  <c:v>33619</c:v>
                </c:pt>
                <c:pt idx="35">
                  <c:v>34581</c:v>
                </c:pt>
                <c:pt idx="36">
                  <c:v>36646</c:v>
                </c:pt>
                <c:pt idx="37">
                  <c:v>40402</c:v>
                </c:pt>
                <c:pt idx="38">
                  <c:v>37682</c:v>
                </c:pt>
                <c:pt idx="39">
                  <c:v>34523</c:v>
                </c:pt>
                <c:pt idx="40">
                  <c:v>40188</c:v>
                </c:pt>
                <c:pt idx="41">
                  <c:v>37965</c:v>
                </c:pt>
                <c:pt idx="42">
                  <c:v>34136</c:v>
                </c:pt>
                <c:pt idx="43">
                  <c:v>29426</c:v>
                </c:pt>
                <c:pt idx="44">
                  <c:v>36494</c:v>
                </c:pt>
                <c:pt idx="45">
                  <c:v>35798</c:v>
                </c:pt>
                <c:pt idx="46">
                  <c:v>39461</c:v>
                </c:pt>
                <c:pt idx="47">
                  <c:v>37573</c:v>
                </c:pt>
                <c:pt idx="48">
                  <c:v>35508</c:v>
                </c:pt>
                <c:pt idx="49">
                  <c:v>37395</c:v>
                </c:pt>
                <c:pt idx="50">
                  <c:v>27469</c:v>
                </c:pt>
                <c:pt idx="51">
                  <c:v>34426</c:v>
                </c:pt>
                <c:pt idx="52">
                  <c:v>44431</c:v>
                </c:pt>
                <c:pt idx="53">
                  <c:v>46383</c:v>
                </c:pt>
                <c:pt idx="54">
                  <c:v>46702</c:v>
                </c:pt>
                <c:pt idx="55">
                  <c:v>39263</c:v>
                </c:pt>
                <c:pt idx="56">
                  <c:v>39577</c:v>
                </c:pt>
                <c:pt idx="57">
                  <c:v>38047</c:v>
                </c:pt>
                <c:pt idx="58">
                  <c:v>44371</c:v>
                </c:pt>
                <c:pt idx="59">
                  <c:v>44105</c:v>
                </c:pt>
                <c:pt idx="60">
                  <c:v>41535</c:v>
                </c:pt>
                <c:pt idx="61">
                  <c:v>46906</c:v>
                </c:pt>
                <c:pt idx="62">
                  <c:v>39673</c:v>
                </c:pt>
                <c:pt idx="63">
                  <c:v>41216</c:v>
                </c:pt>
                <c:pt idx="64">
                  <c:v>38864</c:v>
                </c:pt>
                <c:pt idx="65">
                  <c:v>35978</c:v>
                </c:pt>
                <c:pt idx="66">
                  <c:v>35059</c:v>
                </c:pt>
                <c:pt idx="67">
                  <c:v>33437</c:v>
                </c:pt>
                <c:pt idx="68">
                  <c:v>34127</c:v>
                </c:pt>
                <c:pt idx="69">
                  <c:v>32630</c:v>
                </c:pt>
                <c:pt idx="70">
                  <c:v>31623</c:v>
                </c:pt>
                <c:pt idx="71">
                  <c:v>33394</c:v>
                </c:pt>
                <c:pt idx="72">
                  <c:v>32494</c:v>
                </c:pt>
                <c:pt idx="73">
                  <c:v>33261</c:v>
                </c:pt>
                <c:pt idx="74">
                  <c:v>35222</c:v>
                </c:pt>
                <c:pt idx="75">
                  <c:v>34224</c:v>
                </c:pt>
                <c:pt idx="76">
                  <c:v>33487</c:v>
                </c:pt>
                <c:pt idx="77">
                  <c:v>36202</c:v>
                </c:pt>
                <c:pt idx="78">
                  <c:v>35924</c:v>
                </c:pt>
                <c:pt idx="79">
                  <c:v>37447</c:v>
                </c:pt>
                <c:pt idx="80">
                  <c:v>36859</c:v>
                </c:pt>
                <c:pt idx="81">
                  <c:v>36904</c:v>
                </c:pt>
                <c:pt idx="82">
                  <c:v>37161</c:v>
                </c:pt>
                <c:pt idx="83">
                  <c:v>37663</c:v>
                </c:pt>
                <c:pt idx="84">
                  <c:v>37936</c:v>
                </c:pt>
                <c:pt idx="85">
                  <c:v>38008</c:v>
                </c:pt>
                <c:pt idx="86">
                  <c:v>39604</c:v>
                </c:pt>
                <c:pt idx="87">
                  <c:v>39147</c:v>
                </c:pt>
                <c:pt idx="88">
                  <c:v>41385</c:v>
                </c:pt>
                <c:pt idx="89">
                  <c:v>42239</c:v>
                </c:pt>
                <c:pt idx="90">
                  <c:v>42298</c:v>
                </c:pt>
                <c:pt idx="91">
                  <c:v>43385</c:v>
                </c:pt>
                <c:pt idx="92">
                  <c:v>41380</c:v>
                </c:pt>
                <c:pt idx="93">
                  <c:v>39969</c:v>
                </c:pt>
                <c:pt idx="94">
                  <c:v>40131</c:v>
                </c:pt>
                <c:pt idx="95">
                  <c:v>39356</c:v>
                </c:pt>
                <c:pt idx="96">
                  <c:v>37991</c:v>
                </c:pt>
                <c:pt idx="97">
                  <c:v>38692</c:v>
                </c:pt>
                <c:pt idx="98">
                  <c:v>34967</c:v>
                </c:pt>
                <c:pt idx="99">
                  <c:v>35777</c:v>
                </c:pt>
                <c:pt idx="100">
                  <c:v>33214</c:v>
                </c:pt>
                <c:pt idx="101">
                  <c:v>33189</c:v>
                </c:pt>
                <c:pt idx="102">
                  <c:v>34279</c:v>
                </c:pt>
                <c:pt idx="103">
                  <c:v>34557</c:v>
                </c:pt>
                <c:pt idx="104">
                  <c:v>34680</c:v>
                </c:pt>
                <c:pt idx="105">
                  <c:v>33523</c:v>
                </c:pt>
                <c:pt idx="106">
                  <c:v>31777</c:v>
                </c:pt>
                <c:pt idx="107">
                  <c:v>32473</c:v>
                </c:pt>
                <c:pt idx="108">
                  <c:v>32329</c:v>
                </c:pt>
                <c:pt idx="114">
                  <c:v>21090</c:v>
                </c:pt>
                <c:pt idx="115" formatCode="0">
                  <c:v>30810</c:v>
                </c:pt>
                <c:pt idx="116" formatCode="0">
                  <c:v>30524</c:v>
                </c:pt>
                <c:pt idx="117" formatCode="0">
                  <c:v>28274</c:v>
                </c:pt>
                <c:pt idx="118" formatCode="0">
                  <c:v>27789</c:v>
                </c:pt>
                <c:pt idx="119" formatCode="0">
                  <c:v>27198</c:v>
                </c:pt>
                <c:pt idx="120" formatCode="0">
                  <c:v>26886</c:v>
                </c:pt>
                <c:pt idx="121" formatCode="0">
                  <c:v>26696</c:v>
                </c:pt>
                <c:pt idx="122" formatCode="0">
                  <c:v>25914</c:v>
                </c:pt>
                <c:pt idx="123" formatCode="0">
                  <c:v>25596</c:v>
                </c:pt>
                <c:pt idx="124" formatCode="0">
                  <c:v>24070</c:v>
                </c:pt>
                <c:pt idx="125" formatCode="0">
                  <c:v>24926</c:v>
                </c:pt>
                <c:pt idx="126" formatCode="0">
                  <c:v>23501</c:v>
                </c:pt>
                <c:pt idx="127" formatCode="0">
                  <c:v>23415</c:v>
                </c:pt>
                <c:pt idx="128" formatCode="0">
                  <c:v>21465</c:v>
                </c:pt>
                <c:pt idx="129" formatCode="0">
                  <c:v>20074</c:v>
                </c:pt>
                <c:pt idx="130" formatCode="0">
                  <c:v>18425</c:v>
                </c:pt>
                <c:pt idx="131" formatCode="0">
                  <c:v>16663</c:v>
                </c:pt>
                <c:pt idx="132" formatCode="0">
                  <c:v>15458</c:v>
                </c:pt>
                <c:pt idx="133" formatCode="0">
                  <c:v>12778</c:v>
                </c:pt>
                <c:pt idx="134" formatCode="0">
                  <c:v>14918</c:v>
                </c:pt>
                <c:pt idx="135" formatCode="0">
                  <c:v>14189</c:v>
                </c:pt>
                <c:pt idx="136" formatCode="0">
                  <c:v>11493</c:v>
                </c:pt>
                <c:pt idx="137" formatCode="0">
                  <c:v>10226</c:v>
                </c:pt>
                <c:pt idx="138" formatCode="0">
                  <c:v>9903</c:v>
                </c:pt>
                <c:pt idx="139" formatCode="0">
                  <c:v>10609</c:v>
                </c:pt>
                <c:pt idx="140" formatCode="0">
                  <c:v>17836</c:v>
                </c:pt>
                <c:pt idx="141" formatCode="0">
                  <c:v>19079</c:v>
                </c:pt>
                <c:pt idx="142" formatCode="0">
                  <c:v>17839</c:v>
                </c:pt>
                <c:pt idx="143" formatCode="0">
                  <c:v>15601</c:v>
                </c:pt>
                <c:pt idx="144" formatCode="0">
                  <c:v>12666</c:v>
                </c:pt>
                <c:pt idx="145" formatCode="0">
                  <c:v>11923</c:v>
                </c:pt>
                <c:pt idx="146" formatCode="0">
                  <c:v>10714</c:v>
                </c:pt>
                <c:pt idx="147" formatCode="0">
                  <c:v>9733</c:v>
                </c:pt>
                <c:pt idx="148" formatCode="0">
                  <c:v>9485</c:v>
                </c:pt>
                <c:pt idx="149" formatCode="0">
                  <c:v>9595</c:v>
                </c:pt>
                <c:pt idx="150" formatCode="0">
                  <c:v>9308</c:v>
                </c:pt>
                <c:pt idx="151" formatCode="0">
                  <c:v>9164</c:v>
                </c:pt>
                <c:pt idx="152" formatCode="0">
                  <c:v>8979</c:v>
                </c:pt>
                <c:pt idx="153" formatCode="0">
                  <c:v>7648</c:v>
                </c:pt>
                <c:pt idx="154" formatCode="0">
                  <c:v>6583</c:v>
                </c:pt>
                <c:pt idx="155" formatCode="0">
                  <c:v>6306</c:v>
                </c:pt>
                <c:pt idx="156" formatCode="0">
                  <c:v>6013</c:v>
                </c:pt>
                <c:pt idx="157" formatCode="0">
                  <c:v>5975</c:v>
                </c:pt>
                <c:pt idx="158" formatCode="0">
                  <c:v>7047</c:v>
                </c:pt>
                <c:pt idx="159" formatCode="0">
                  <c:v>7484</c:v>
                </c:pt>
                <c:pt idx="160" formatCode="0">
                  <c:v>7396</c:v>
                </c:pt>
                <c:pt idx="161" formatCode="0">
                  <c:v>7500</c:v>
                </c:pt>
                <c:pt idx="162" formatCode="0">
                  <c:v>7324</c:v>
                </c:pt>
                <c:pt idx="163" formatCode="0">
                  <c:v>7413</c:v>
                </c:pt>
                <c:pt idx="164" formatCode="0">
                  <c:v>7880</c:v>
                </c:pt>
                <c:pt idx="165" formatCode="0">
                  <c:v>8023</c:v>
                </c:pt>
                <c:pt idx="166" formatCode="0">
                  <c:v>8112</c:v>
                </c:pt>
                <c:pt idx="167" formatCode="0">
                  <c:v>8125</c:v>
                </c:pt>
                <c:pt idx="168" formatCode="0">
                  <c:v>8004</c:v>
                </c:pt>
                <c:pt idx="169" formatCode="0">
                  <c:v>8437</c:v>
                </c:pt>
                <c:pt idx="170" formatCode="0">
                  <c:v>8677</c:v>
                </c:pt>
                <c:pt idx="171" formatCode="0">
                  <c:v>8410</c:v>
                </c:pt>
                <c:pt idx="172" formatCode="0">
                  <c:v>8351</c:v>
                </c:pt>
                <c:pt idx="173" formatCode="0">
                  <c:v>8399</c:v>
                </c:pt>
                <c:pt idx="174" formatCode="0">
                  <c:v>8659</c:v>
                </c:pt>
                <c:pt idx="175" formatCode="0">
                  <c:v>8640</c:v>
                </c:pt>
                <c:pt idx="176" formatCode="0">
                  <c:v>8443</c:v>
                </c:pt>
                <c:pt idx="177" formatCode="0">
                  <c:v>9036</c:v>
                </c:pt>
                <c:pt idx="178" formatCode="0">
                  <c:v>9327</c:v>
                </c:pt>
                <c:pt idx="179" formatCode="0">
                  <c:v>9918</c:v>
                </c:pt>
                <c:pt idx="180" formatCode="0">
                  <c:v>9894</c:v>
                </c:pt>
                <c:pt idx="181" formatCode="0">
                  <c:v>9892</c:v>
                </c:pt>
                <c:pt idx="182" formatCode="0">
                  <c:v>9466</c:v>
                </c:pt>
                <c:pt idx="183" formatCode="0">
                  <c:v>10014</c:v>
                </c:pt>
                <c:pt idx="184" formatCode="0">
                  <c:v>10141</c:v>
                </c:pt>
                <c:pt idx="185" formatCode="0">
                  <c:v>11167</c:v>
                </c:pt>
                <c:pt idx="186" formatCode="0">
                  <c:v>12703</c:v>
                </c:pt>
                <c:pt idx="187" formatCode="0">
                  <c:v>13008</c:v>
                </c:pt>
                <c:pt idx="188" formatCode="0">
                  <c:v>15323</c:v>
                </c:pt>
                <c:pt idx="189" formatCode="0">
                  <c:v>15507</c:v>
                </c:pt>
                <c:pt idx="190" formatCode="0">
                  <c:v>14947</c:v>
                </c:pt>
                <c:pt idx="191" formatCode="0">
                  <c:v>15288</c:v>
                </c:pt>
                <c:pt idx="192" formatCode="0">
                  <c:v>16125</c:v>
                </c:pt>
                <c:pt idx="193" formatCode="0">
                  <c:v>17209</c:v>
                </c:pt>
                <c:pt idx="194" formatCode="0">
                  <c:v>18426</c:v>
                </c:pt>
                <c:pt idx="195" formatCode="0">
                  <c:v>19792</c:v>
                </c:pt>
                <c:pt idx="196" formatCode="0">
                  <c:v>21276</c:v>
                </c:pt>
                <c:pt idx="197" formatCode="0">
                  <c:v>23459</c:v>
                </c:pt>
                <c:pt idx="198" formatCode="0">
                  <c:v>26713</c:v>
                </c:pt>
                <c:pt idx="199" formatCode="0">
                  <c:v>29839</c:v>
                </c:pt>
                <c:pt idx="200" formatCode="0">
                  <c:v>32409</c:v>
                </c:pt>
                <c:pt idx="201" formatCode="0">
                  <c:v>35259</c:v>
                </c:pt>
                <c:pt idx="202" formatCode="0">
                  <c:v>39537</c:v>
                </c:pt>
                <c:pt idx="203" formatCode="0">
                  <c:v>43457</c:v>
                </c:pt>
                <c:pt idx="204" formatCode="0">
                  <c:v>45954</c:v>
                </c:pt>
                <c:pt idx="205" formatCode="0">
                  <c:v>47164</c:v>
                </c:pt>
                <c:pt idx="206" formatCode="0">
                  <c:v>45421</c:v>
                </c:pt>
                <c:pt idx="207" formatCode="0">
                  <c:v>47088</c:v>
                </c:pt>
                <c:pt idx="208" formatCode="0">
                  <c:v>48000</c:v>
                </c:pt>
                <c:pt idx="209" formatCode="0">
                  <c:v>51267</c:v>
                </c:pt>
                <c:pt idx="210" formatCode="0">
                  <c:v>52976</c:v>
                </c:pt>
                <c:pt idx="211" formatCode="0">
                  <c:v>54733</c:v>
                </c:pt>
                <c:pt idx="212" formatCode="0">
                  <c:v>56091</c:v>
                </c:pt>
                <c:pt idx="213" formatCode="0">
                  <c:v>55338</c:v>
                </c:pt>
                <c:pt idx="214" formatCode="0">
                  <c:v>54093</c:v>
                </c:pt>
                <c:pt idx="215" formatCode="0">
                  <c:v>53408</c:v>
                </c:pt>
                <c:pt idx="216" formatCode="0">
                  <c:v>54203</c:v>
                </c:pt>
                <c:pt idx="217" formatCode="0">
                  <c:v>48872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1-4EB3-82A3-CB1D18F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53923200"/>
        <c:axId val="54035968"/>
      </c:barChart>
      <c:lineChart>
        <c:grouping val="standard"/>
        <c:varyColors val="0"/>
        <c:ser>
          <c:idx val="4"/>
          <c:order val="2"/>
          <c:tx>
            <c:strRef>
              <c:f>'[13007023g04.xlsx]data'!$E$1</c:f>
              <c:strCache>
                <c:ptCount val="1"/>
                <c:pt idx="0">
                  <c:v>Podíl živě narozených mimo manželství (%) / Proportion of live births outside marriage (%)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numRef>
              <c:f>'[13007023g04.xlsx]data'!$A$2:$A$12</c:f>
              <c:numCache>
                <c:formatCode>General</c:formatCode>
                <c:ptCount val="11"/>
                <c:pt idx="0">
                  <c:v>1805</c:v>
                </c:pt>
                <c:pt idx="1">
                  <c:v>1806</c:v>
                </c:pt>
                <c:pt idx="2">
                  <c:v>1807</c:v>
                </c:pt>
                <c:pt idx="3">
                  <c:v>1808</c:v>
                </c:pt>
                <c:pt idx="4">
                  <c:v>1809</c:v>
                </c:pt>
                <c:pt idx="5">
                  <c:v>1810</c:v>
                </c:pt>
                <c:pt idx="6">
                  <c:v>1811</c:v>
                </c:pt>
                <c:pt idx="7">
                  <c:v>1812</c:v>
                </c:pt>
                <c:pt idx="8">
                  <c:v>1813</c:v>
                </c:pt>
                <c:pt idx="9">
                  <c:v>1814</c:v>
                </c:pt>
                <c:pt idx="10">
                  <c:v>1815</c:v>
                </c:pt>
              </c:numCache>
            </c:numRef>
          </c:cat>
          <c:val>
            <c:numRef>
              <c:f>'[13007023g04.xlsx]data'!$E$2:$E$219</c:f>
              <c:numCache>
                <c:formatCode>0.0</c:formatCode>
                <c:ptCount val="218"/>
                <c:pt idx="1">
                  <c:v>5.1897790071471777</c:v>
                </c:pt>
                <c:pt idx="6">
                  <c:v>8.0329593114855697</c:v>
                </c:pt>
                <c:pt idx="11">
                  <c:v>9.4637495047094369</c:v>
                </c:pt>
                <c:pt idx="12">
                  <c:v>11.608629916724663</c:v>
                </c:pt>
                <c:pt idx="13">
                  <c:v>10.619321660340395</c:v>
                </c:pt>
                <c:pt idx="18">
                  <c:v>11.948373270143007</c:v>
                </c:pt>
                <c:pt idx="19">
                  <c:v>12.973131557283729</c:v>
                </c:pt>
                <c:pt idx="20">
                  <c:v>13.838126654040561</c:v>
                </c:pt>
                <c:pt idx="21">
                  <c:v>13.760533930344055</c:v>
                </c:pt>
                <c:pt idx="22">
                  <c:v>12.982032061295193</c:v>
                </c:pt>
                <c:pt idx="23">
                  <c:v>12.024899369500943</c:v>
                </c:pt>
                <c:pt idx="24">
                  <c:v>11.084417085586585</c:v>
                </c:pt>
                <c:pt idx="25">
                  <c:v>11.630914799656237</c:v>
                </c:pt>
                <c:pt idx="26">
                  <c:v>12.376585823325605</c:v>
                </c:pt>
                <c:pt idx="27">
                  <c:v>12.484384288655885</c:v>
                </c:pt>
                <c:pt idx="28">
                  <c:v>12.944755883328488</c:v>
                </c:pt>
                <c:pt idx="29">
                  <c:v>13.091897869250193</c:v>
                </c:pt>
                <c:pt idx="30">
                  <c:v>13.411093395988924</c:v>
                </c:pt>
                <c:pt idx="31">
                  <c:v>12.578469216672516</c:v>
                </c:pt>
                <c:pt idx="32">
                  <c:v>13.360444773407798</c:v>
                </c:pt>
                <c:pt idx="33">
                  <c:v>13.495507432404455</c:v>
                </c:pt>
                <c:pt idx="34">
                  <c:v>14.032356353983189</c:v>
                </c:pt>
                <c:pt idx="35">
                  <c:v>13.93389448744656</c:v>
                </c:pt>
                <c:pt idx="36">
                  <c:v>14.643171102053865</c:v>
                </c:pt>
                <c:pt idx="37">
                  <c:v>15.073742020453009</c:v>
                </c:pt>
                <c:pt idx="38">
                  <c:v>15.094898932036502</c:v>
                </c:pt>
                <c:pt idx="39">
                  <c:v>13.869170292344096</c:v>
                </c:pt>
                <c:pt idx="40">
                  <c:v>15.147334856057352</c:v>
                </c:pt>
                <c:pt idx="41">
                  <c:v>14.881874022476666</c:v>
                </c:pt>
                <c:pt idx="42">
                  <c:v>13.916985685921976</c:v>
                </c:pt>
                <c:pt idx="43">
                  <c:v>13.251850917803038</c:v>
                </c:pt>
                <c:pt idx="44">
                  <c:v>13.32646816093717</c:v>
                </c:pt>
                <c:pt idx="45">
                  <c:v>12.813601789709173</c:v>
                </c:pt>
                <c:pt idx="46">
                  <c:v>13.956293081801045</c:v>
                </c:pt>
                <c:pt idx="47">
                  <c:v>13.703071547882157</c:v>
                </c:pt>
                <c:pt idx="48">
                  <c:v>13.250984270333813</c:v>
                </c:pt>
                <c:pt idx="49">
                  <c:v>13.78576853032906</c:v>
                </c:pt>
                <c:pt idx="50">
                  <c:v>12.367351165418782</c:v>
                </c:pt>
                <c:pt idx="51">
                  <c:v>13.431496480796543</c:v>
                </c:pt>
                <c:pt idx="52">
                  <c:v>15.531567558875656</c:v>
                </c:pt>
                <c:pt idx="53">
                  <c:v>16.295034165363877</c:v>
                </c:pt>
                <c:pt idx="54">
                  <c:v>16.263860255195855</c:v>
                </c:pt>
                <c:pt idx="55">
                  <c:v>14.526518304752392</c:v>
                </c:pt>
                <c:pt idx="56">
                  <c:v>14.782485274288554</c:v>
                </c:pt>
                <c:pt idx="57">
                  <c:v>13.888452875921256</c:v>
                </c:pt>
                <c:pt idx="58">
                  <c:v>14.831664237675657</c:v>
                </c:pt>
                <c:pt idx="59">
                  <c:v>15.186783142860094</c:v>
                </c:pt>
                <c:pt idx="60">
                  <c:v>14.369635388016484</c:v>
                </c:pt>
                <c:pt idx="61">
                  <c:v>15.870856848972078</c:v>
                </c:pt>
                <c:pt idx="62">
                  <c:v>14.627177135104045</c:v>
                </c:pt>
                <c:pt idx="63">
                  <c:v>14.108352530815809</c:v>
                </c:pt>
                <c:pt idx="64">
                  <c:v>13.298658636736929</c:v>
                </c:pt>
                <c:pt idx="65">
                  <c:v>11.861478712110722</c:v>
                </c:pt>
                <c:pt idx="66">
                  <c:v>11.563528658975018</c:v>
                </c:pt>
                <c:pt idx="67">
                  <c:v>10.8695440168259</c:v>
                </c:pt>
                <c:pt idx="68">
                  <c:v>10.743957763372885</c:v>
                </c:pt>
                <c:pt idx="69">
                  <c:v>10.284064585060214</c:v>
                </c:pt>
                <c:pt idx="70">
                  <c:v>10.184803473197377</c:v>
                </c:pt>
                <c:pt idx="71">
                  <c:v>10.565615083068881</c:v>
                </c:pt>
                <c:pt idx="72">
                  <c:v>10.62794980064826</c:v>
                </c:pt>
                <c:pt idx="73">
                  <c:v>10.823625122030588</c:v>
                </c:pt>
                <c:pt idx="74">
                  <c:v>11.200147546092253</c:v>
                </c:pt>
                <c:pt idx="75">
                  <c:v>11.168109018287192</c:v>
                </c:pt>
                <c:pt idx="76">
                  <c:v>10.986800877972918</c:v>
                </c:pt>
                <c:pt idx="77">
                  <c:v>11.324201484577102</c:v>
                </c:pt>
                <c:pt idx="78">
                  <c:v>11.426463057383593</c:v>
                </c:pt>
                <c:pt idx="79">
                  <c:v>11.548555621004326</c:v>
                </c:pt>
                <c:pt idx="80">
                  <c:v>11.562229444019223</c:v>
                </c:pt>
                <c:pt idx="81">
                  <c:v>11.560570510270249</c:v>
                </c:pt>
                <c:pt idx="82">
                  <c:v>11.764687259591792</c:v>
                </c:pt>
                <c:pt idx="83">
                  <c:v>11.928938833426241</c:v>
                </c:pt>
                <c:pt idx="84">
                  <c:v>12.0122478317728</c:v>
                </c:pt>
                <c:pt idx="85">
                  <c:v>12.371389047115306</c:v>
                </c:pt>
                <c:pt idx="86">
                  <c:v>12.297202048084657</c:v>
                </c:pt>
                <c:pt idx="87">
                  <c:v>12.658158266588632</c:v>
                </c:pt>
                <c:pt idx="88">
                  <c:v>12.780366688592631</c:v>
                </c:pt>
                <c:pt idx="89">
                  <c:v>13.220385666308815</c:v>
                </c:pt>
                <c:pt idx="90">
                  <c:v>12.825893154955031</c:v>
                </c:pt>
                <c:pt idx="91">
                  <c:v>13.112717688945844</c:v>
                </c:pt>
                <c:pt idx="92">
                  <c:v>12.641174547798487</c:v>
                </c:pt>
                <c:pt idx="93">
                  <c:v>12.24094156848453</c:v>
                </c:pt>
                <c:pt idx="94">
                  <c:v>12.170239607941847</c:v>
                </c:pt>
                <c:pt idx="95">
                  <c:v>11.902184103404686</c:v>
                </c:pt>
                <c:pt idx="96">
                  <c:v>11.671080199315544</c:v>
                </c:pt>
                <c:pt idx="97">
                  <c:v>11.597660804690381</c:v>
                </c:pt>
                <c:pt idx="98">
                  <c:v>10.986411122456994</c:v>
                </c:pt>
                <c:pt idx="99">
                  <c:v>11.200157779565668</c:v>
                </c:pt>
                <c:pt idx="100">
                  <c:v>11.05607594852437</c:v>
                </c:pt>
                <c:pt idx="101">
                  <c:v>10.588325373505738</c:v>
                </c:pt>
                <c:pt idx="102">
                  <c:v>11.1892699996083</c:v>
                </c:pt>
                <c:pt idx="103">
                  <c:v>11.201475507610922</c:v>
                </c:pt>
                <c:pt idx="104">
                  <c:v>11.354632546017692</c:v>
                </c:pt>
                <c:pt idx="105">
                  <c:v>11.340010892472355</c:v>
                </c:pt>
                <c:pt idx="106">
                  <c:v>10.993295463194237</c:v>
                </c:pt>
                <c:pt idx="107">
                  <c:v>11.582277578040291</c:v>
                </c:pt>
                <c:pt idx="108">
                  <c:v>11.753435614047843</c:v>
                </c:pt>
                <c:pt idx="114">
                  <c:v>11.119019375247133</c:v>
                </c:pt>
                <c:pt idx="115">
                  <c:v>12.592574427387317</c:v>
                </c:pt>
                <c:pt idx="116">
                  <c:v>11.864070801963612</c:v>
                </c:pt>
                <c:pt idx="117">
                  <c:v>11.367437522112509</c:v>
                </c:pt>
                <c:pt idx="118">
                  <c:v>11.519711478671807</c:v>
                </c:pt>
                <c:pt idx="119">
                  <c:v>11.882356025059634</c:v>
                </c:pt>
                <c:pt idx="120">
                  <c:v>11.919930837268073</c:v>
                </c:pt>
                <c:pt idx="121">
                  <c:v>12.145476383290415</c:v>
                </c:pt>
                <c:pt idx="122">
                  <c:v>12.416211891083844</c:v>
                </c:pt>
                <c:pt idx="123">
                  <c:v>12.25028955403892</c:v>
                </c:pt>
                <c:pt idx="124">
                  <c:v>11.853405822794784</c:v>
                </c:pt>
                <c:pt idx="125">
                  <c:v>12.028529513955913</c:v>
                </c:pt>
                <c:pt idx="126">
                  <c:v>11.977228943908182</c:v>
                </c:pt>
                <c:pt idx="127">
                  <c:v>12.297987888464629</c:v>
                </c:pt>
                <c:pt idx="128">
                  <c:v>12.182110203687833</c:v>
                </c:pt>
                <c:pt idx="129">
                  <c:v>11.73629868687223</c:v>
                </c:pt>
                <c:pt idx="130">
                  <c:v>11.391176397853451</c:v>
                </c:pt>
                <c:pt idx="131">
                  <c:v>10.546736543622462</c:v>
                </c:pt>
                <c:pt idx="132">
                  <c:v>9.9092284417549159</c:v>
                </c:pt>
                <c:pt idx="133">
                  <c:v>7.8140957040207919</c:v>
                </c:pt>
                <c:pt idx="134">
                  <c:v>7.7558956868943136</c:v>
                </c:pt>
                <c:pt idx="135">
                  <c:v>6.5074320202895759</c:v>
                </c:pt>
                <c:pt idx="136">
                  <c:v>5.501333090808135</c:v>
                </c:pt>
                <c:pt idx="137">
                  <c:v>5.1320141122860194</c:v>
                </c:pt>
                <c:pt idx="138">
                  <c:v>4.3939319989883705</c:v>
                </c:pt>
                <c:pt idx="139">
                  <c:v>4.6089415812636041</c:v>
                </c:pt>
                <c:pt idx="140">
                  <c:v>9.1851973921372725</c:v>
                </c:pt>
                <c:pt idx="141">
                  <c:v>9.0656390470126489</c:v>
                </c:pt>
                <c:pt idx="142">
                  <c:v>8.6285037123025941</c:v>
                </c:pt>
                <c:pt idx="143">
                  <c:v>7.8857847622032278</c:v>
                </c:pt>
                <c:pt idx="144">
                  <c:v>6.8286213366112447</c:v>
                </c:pt>
                <c:pt idx="145">
                  <c:v>6.3305387568293678</c:v>
                </c:pt>
                <c:pt idx="146">
                  <c:v>5.7735625370480141</c:v>
                </c:pt>
                <c:pt idx="147">
                  <c:v>5.4029298945837478</c:v>
                </c:pt>
                <c:pt idx="148">
                  <c:v>5.4970529768700702</c:v>
                </c:pt>
                <c:pt idx="149">
                  <c:v>5.6976757995748271</c:v>
                </c:pt>
                <c:pt idx="150">
                  <c:v>5.6114882380602147</c:v>
                </c:pt>
                <c:pt idx="151">
                  <c:v>5.6390722975342902</c:v>
                </c:pt>
                <c:pt idx="152">
                  <c:v>5.7769142180674127</c:v>
                </c:pt>
                <c:pt idx="153">
                  <c:v>5.3949577460814604</c:v>
                </c:pt>
                <c:pt idx="154">
                  <c:v>5.1038129351382366</c:v>
                </c:pt>
                <c:pt idx="155">
                  <c:v>4.8929616151584048</c:v>
                </c:pt>
                <c:pt idx="156">
                  <c:v>4.5894106961585726</c:v>
                </c:pt>
                <c:pt idx="157">
                  <c:v>4.4737452922722127</c:v>
                </c:pt>
                <c:pt idx="158">
                  <c:v>4.7346143509809187</c:v>
                </c:pt>
                <c:pt idx="159">
                  <c:v>4.8465224711824888</c:v>
                </c:pt>
                <c:pt idx="160">
                  <c:v>5.0163458538504315</c:v>
                </c:pt>
                <c:pt idx="161">
                  <c:v>5.3130445870701744</c:v>
                </c:pt>
                <c:pt idx="162">
                  <c:v>5.2900728071189178</c:v>
                </c:pt>
                <c:pt idx="163">
                  <c:v>5.3937440427250305</c:v>
                </c:pt>
                <c:pt idx="164">
                  <c:v>5.504138581357175</c:v>
                </c:pt>
                <c:pt idx="165">
                  <c:v>5.4258952422818112</c:v>
                </c:pt>
                <c:pt idx="166">
                  <c:v>5.2613827993254638</c:v>
                </c:pt>
                <c:pt idx="167">
                  <c:v>4.9645303401543428</c:v>
                </c:pt>
                <c:pt idx="168">
                  <c:v>4.4038514442916092</c:v>
                </c:pt>
                <c:pt idx="169">
                  <c:v>4.3441546739438248</c:v>
                </c:pt>
                <c:pt idx="170">
                  <c:v>4.5245494743867845</c:v>
                </c:pt>
                <c:pt idx="171">
                  <c:v>4.4882536904012209</c:v>
                </c:pt>
                <c:pt idx="172">
                  <c:v>4.5944444138796126</c:v>
                </c:pt>
                <c:pt idx="173">
                  <c:v>4.6947753226644906</c:v>
                </c:pt>
                <c:pt idx="174">
                  <c:v>5.0310263084503113</c:v>
                </c:pt>
                <c:pt idx="175">
                  <c:v>5.6176487799169053</c:v>
                </c:pt>
                <c:pt idx="176">
                  <c:v>5.8454146415763164</c:v>
                </c:pt>
                <c:pt idx="177">
                  <c:v>6.3751428692376075</c:v>
                </c:pt>
                <c:pt idx="178">
                  <c:v>6.7866784058909557</c:v>
                </c:pt>
                <c:pt idx="179">
                  <c:v>7.2425351063596741</c:v>
                </c:pt>
                <c:pt idx="180">
                  <c:v>7.2813711997998247</c:v>
                </c:pt>
                <c:pt idx="181">
                  <c:v>7.4177389843726571</c:v>
                </c:pt>
                <c:pt idx="182">
                  <c:v>7.2303144644480257</c:v>
                </c:pt>
                <c:pt idx="183">
                  <c:v>7.5482222406476369</c:v>
                </c:pt>
                <c:pt idx="184">
                  <c:v>7.9006824768612303</c:v>
                </c:pt>
                <c:pt idx="185">
                  <c:v>8.5528936000735278</c:v>
                </c:pt>
                <c:pt idx="186">
                  <c:v>9.8203379872288448</c:v>
                </c:pt>
                <c:pt idx="187">
                  <c:v>10.688139353354423</c:v>
                </c:pt>
                <c:pt idx="188">
                  <c:v>12.661020450320182</c:v>
                </c:pt>
                <c:pt idx="189">
                  <c:v>14.54977059270588</c:v>
                </c:pt>
                <c:pt idx="190">
                  <c:v>15.554075569476675</c:v>
                </c:pt>
                <c:pt idx="191">
                  <c:v>16.902903389867987</c:v>
                </c:pt>
                <c:pt idx="192">
                  <c:v>17.786822859790199</c:v>
                </c:pt>
                <c:pt idx="193">
                  <c:v>19.008118407245817</c:v>
                </c:pt>
                <c:pt idx="194">
                  <c:v>20.594382537358474</c:v>
                </c:pt>
                <c:pt idx="195">
                  <c:v>21.770982290177098</c:v>
                </c:pt>
                <c:pt idx="196">
                  <c:v>23.453673593121312</c:v>
                </c:pt>
                <c:pt idx="197">
                  <c:v>25.282909059556395</c:v>
                </c:pt>
                <c:pt idx="198">
                  <c:v>28.513636121043923</c:v>
                </c:pt>
                <c:pt idx="199">
                  <c:v>30.55271133682831</c:v>
                </c:pt>
                <c:pt idx="200">
                  <c:v>31.707937501834436</c:v>
                </c:pt>
                <c:pt idx="201">
                  <c:v>33.316325084332568</c:v>
                </c:pt>
                <c:pt idx="202">
                  <c:v>34.490369181380416</c:v>
                </c:pt>
                <c:pt idx="203">
                  <c:v>36.344400769423771</c:v>
                </c:pt>
                <c:pt idx="204">
                  <c:v>38.829553520127078</c:v>
                </c:pt>
                <c:pt idx="205">
                  <c:v>40.258465425554618</c:v>
                </c:pt>
                <c:pt idx="206">
                  <c:v>41.796030292712999</c:v>
                </c:pt>
                <c:pt idx="207">
                  <c:v>43.368700265251988</c:v>
                </c:pt>
                <c:pt idx="208">
                  <c:v>44.964449981733189</c:v>
                </c:pt>
                <c:pt idx="209">
                  <c:v>46.665756417258329</c:v>
                </c:pt>
                <c:pt idx="210">
                  <c:v>47.827814091220979</c:v>
                </c:pt>
                <c:pt idx="211">
                  <c:v>48.581166842707901</c:v>
                </c:pt>
                <c:pt idx="212">
                  <c:v>49.028451553690836</c:v>
                </c:pt>
                <c:pt idx="213">
                  <c:v>48.526781016521099</c:v>
                </c:pt>
                <c:pt idx="214">
                  <c:v>48.197913232529338</c:v>
                </c:pt>
                <c:pt idx="215">
                  <c:v>48.464609800362979</c:v>
                </c:pt>
                <c:pt idx="216">
                  <c:v>48.485146654978394</c:v>
                </c:pt>
                <c:pt idx="217">
                  <c:v>48.245293635672603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01-4EB3-82A3-CB1D18F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371010075353492"/>
              <c:y val="0.94209417134440576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5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Počet živě narozených (tis.)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Live births (ths.)</a:t>
                </a:r>
              </a:p>
            </c:rich>
          </c:tx>
          <c:layout>
            <c:manualLayout>
              <c:xMode val="edge"/>
              <c:yMode val="edge"/>
              <c:x val="1.113257107124426E-2"/>
              <c:y val="0.299071116110486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midCat"/>
        <c:dispUnits>
          <c:builtInUnit val="thousands"/>
        </c:dispUnits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70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Podíl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(%)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Proportion (%)</a:t>
                </a:r>
                <a:endParaRPr lang="en-US" sz="1000" b="0" i="1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</c:rich>
          </c:tx>
          <c:layout>
            <c:manualLayout>
              <c:xMode val="edge"/>
              <c:yMode val="edge"/>
              <c:x val="0.95045475136398472"/>
              <c:y val="0.395546067875426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472859688159418"/>
          <c:y val="0.12061005424892851"/>
          <c:w val="0.56656424710698883"/>
          <c:h val="8.374184874525268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0.84785</cdr:x>
      <cdr:y>0.95642</cdr:y>
    </cdr:from>
    <cdr:to>
      <cdr:x>0.99358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8810625" y="5812117"/>
          <a:ext cx="1514475" cy="264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0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0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0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0.66827</cdr:x>
      <cdr:y>0.94179</cdr:y>
    </cdr:from>
    <cdr:to>
      <cdr:x>0.92067</cdr:x>
      <cdr:y>0.99168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295900" y="4314825"/>
          <a:ext cx="200025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0.69773</cdr:x>
      <cdr:y>0.95642</cdr:y>
    </cdr:from>
    <cdr:to>
      <cdr:x>1</cdr:x>
      <cdr:y>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475726" y="5750169"/>
          <a:ext cx="2805434" cy="26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0.42282</cdr:x>
      <cdr:y>0.95944</cdr:y>
    </cdr:from>
    <cdr:to>
      <cdr:x>1</cdr:x>
      <cdr:y>0.9962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924300" y="5768340"/>
          <a:ext cx="535686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0.69773</cdr:x>
      <cdr:y>0.95642</cdr:y>
    </cdr:from>
    <cdr:to>
      <cdr:x>1</cdr:x>
      <cdr:y>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475726" y="5750169"/>
          <a:ext cx="2805434" cy="26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0.81867</cdr:x>
      <cdr:y>0.95642</cdr:y>
    </cdr:from>
    <cdr:to>
      <cdr:x>1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598207" y="5750169"/>
          <a:ext cx="1682953" cy="26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0.80636</cdr:x>
      <cdr:y>0.93532</cdr:y>
    </cdr:from>
    <cdr:to>
      <cdr:x>0.98769</cdr:x>
      <cdr:y>0.9789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485986" y="5630443"/>
          <a:ext cx="1683414" cy="262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23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8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45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53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2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05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03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59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1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8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5652-6E76-43B7-8BD6-992BC4626F3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6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esko-v-cislech-2021" TargetMode="External"/><Relationship Id="rId2" Type="http://schemas.openxmlformats.org/officeDocument/2006/relationships/hyperlink" Target="https://www.czso.cz/csu/scitani2021/vysledky-prvn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zso.cz/staticke/animgraf/cz/index.html?lang=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zive-narozeni-a-zemreli-v-cr-od-roku-1814" TargetMode="External"/><Relationship Id="rId2" Type="http://schemas.openxmlformats.org/officeDocument/2006/relationships/hyperlink" Target="https://www.czso.cz/csu/czso/graf-zive-narozeni-a-zemreli-v-ceske-republic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graf-prumerna-vyse-starobniho-duchodu-v-ceske-republic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tweet?source=https://www.czso.cz/csu/czso/sebevrazdy_zaj&amp;text=Sebevra%C5%BEdy:%20" TargetMode="External"/><Relationship Id="rId2" Type="http://schemas.openxmlformats.org/officeDocument/2006/relationships/hyperlink" Target="https://www.facebook.com/sharer/sharer.php?u=https://www.czso.cz/csu/czso/sebevrazdy_zaj&amp;quote=Sebevra%C5%BEd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?subject=Sebevra%C5%BEdy&amp;body=https://www.czso.cz/csu/czso/sebevrazdy_zaj:%20Sebevra%C5%BEdy:%20" TargetMode="External"/><Relationship Id="rId5" Type="http://schemas.openxmlformats.org/officeDocument/2006/relationships/hyperlink" Target="http://www.linkedin.com/shareArticle?mini=true&amp;url=https://www.czso.cz/csu/czso/sebevrazdy_zaj&amp;title=Sebevra%C5%BEdy&amp;summary=Sebevra%C5%BEdy&amp;source=Sebevra%C5%BEdy" TargetMode="External"/><Relationship Id="rId4" Type="http://schemas.openxmlformats.org/officeDocument/2006/relationships/hyperlink" Target="http://pinterest.com/pin/create/button/?url=https://www.czso.cz/csu/czso/sebevrazdy_zaj&amp;description=Sebevra%C5%BEdy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tani.gov.cz/vzdelani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visionofhumanity.org/maps/#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czso.cz/csu/czso/graf-prumerna-vyse-starobniho-duchodu-v-ceske-republice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graf-podil-domacnosti-v-ceske-republice-vybavenych-vypocetni-technikou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scitani.gov.cz/nabozenska-vira#nul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https://www.czso.cz/csu/scitani2021/vysledky-prvni</a:t>
            </a:r>
            <a:endParaRPr lang="cs-CZ" dirty="0"/>
          </a:p>
          <a:p>
            <a:r>
              <a:rPr lang="cs-CZ" dirty="0">
                <a:hlinkClick r:id="rId3"/>
              </a:rPr>
              <a:t>https://www.czso.cz/csu/czso/cesko-v-cislech-2021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řední délka života v Evropské unii. Hodnoty udávají naději dožití určitého věku při narození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7877"/>
            <a:ext cx="11430000" cy="61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třední délka života mužů a žen v Evropské unii. Hodnoty udávají naději dožití určitého věku při narození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465991"/>
            <a:ext cx="11218985" cy="60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1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děje dožití obyvatel ve věku 65 let v Evropské unii. Mapa udává, kolik let života mají před sebou lidé ve věku 65 let v různých zemích EU. (Zdroj dat: Eurosta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307732"/>
            <a:ext cx="850216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5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r>
              <a:rPr lang="cs-CZ" dirty="0"/>
              <a:t>Střední délka života v roce 2017</a:t>
            </a:r>
          </a:p>
        </p:txBody>
      </p:sp>
      <p:pic>
        <p:nvPicPr>
          <p:cNvPr id="4098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23" y="1825625"/>
            <a:ext cx="98173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7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2" y="1466238"/>
            <a:ext cx="69342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5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864129" y="390525"/>
          <a:ext cx="10463742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1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1180571" y="671513"/>
          <a:ext cx="9830857" cy="55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75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76" y="1047750"/>
            <a:ext cx="7576674" cy="54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93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hlinkClick r:id="rId2"/>
              </a:rPr>
              <a:t>https://</a:t>
            </a:r>
            <a:r>
              <a:rPr lang="cs-CZ" sz="3200" dirty="0" smtClean="0">
                <a:hlinkClick r:id="rId2"/>
              </a:rPr>
              <a:t>www.czso.cz/staticke/animgraf/cz/index.html?lang=cz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https://www.sdg-data.cz/cr-2030/lide-a-spolecnost/nadeje-doziti-stredni-delka-zivota-pri-narozeni-a-ve-veku-65-let</a:t>
            </a:r>
          </a:p>
        </p:txBody>
      </p:sp>
      <p:pic>
        <p:nvPicPr>
          <p:cNvPr id="4" name="Picture 2" descr="Naděje dožití při narození v letech 1950-20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15" y="1969477"/>
            <a:ext cx="6954716" cy="43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36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34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34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04825"/>
            <a:ext cx="84582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8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Česká republika měla k 30. září 2023 </a:t>
            </a:r>
            <a:r>
              <a:rPr lang="cs-CZ" sz="3600" b="1" dirty="0"/>
              <a:t>10 882 235</a:t>
            </a:r>
            <a:r>
              <a:rPr lang="cs-CZ" sz="3600" dirty="0"/>
              <a:t> obyvatel.</a:t>
            </a:r>
            <a:br>
              <a:rPr lang="cs-CZ" sz="36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91" y="1523999"/>
            <a:ext cx="7552593" cy="44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8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561975"/>
            <a:ext cx="84105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https://www.czso.cz/csu/czso/graf-zive-narozeni-a-zemreli-v-ceske-republice</a:t>
            </a:r>
            <a:endParaRPr lang="cs-CZ" dirty="0"/>
          </a:p>
          <a:p>
            <a:r>
              <a:rPr lang="cs-CZ" dirty="0">
                <a:hlinkClick r:id="rId3"/>
              </a:rPr>
              <a:t>https://www.czso.cz/csu/czso/zive-narozeni-a-zemreli-v-cr-od-roku-1814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621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27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57212"/>
            <a:ext cx="8420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4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Obyvatelstvo podle věku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690688"/>
            <a:ext cx="9346223" cy="45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3999"/>
            <a:ext cx="9239250" cy="444597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dirty="0" err="1"/>
              <a:t>Vývoj</a:t>
            </a:r>
            <a:r>
              <a:rPr lang="en-US" sz="4000" b="1" dirty="0"/>
              <a:t> </a:t>
            </a:r>
            <a:r>
              <a:rPr lang="en-US" sz="4000" b="1" dirty="0" err="1"/>
              <a:t>počtu</a:t>
            </a:r>
            <a:r>
              <a:rPr lang="en-US" sz="4000" b="1" dirty="0"/>
              <a:t> </a:t>
            </a:r>
            <a:r>
              <a:rPr lang="en-US" sz="4000" b="1" dirty="0" err="1"/>
              <a:t>obyvatel</a:t>
            </a:r>
            <a:r>
              <a:rPr lang="en-US" sz="4000" b="1" dirty="0"/>
              <a:t> </a:t>
            </a:r>
            <a:r>
              <a:rPr lang="en-US" sz="4000" b="1" dirty="0" err="1"/>
              <a:t>ve</a:t>
            </a:r>
            <a:r>
              <a:rPr lang="en-US" sz="4000" b="1" dirty="0"/>
              <a:t> </a:t>
            </a:r>
            <a:r>
              <a:rPr lang="en-US" sz="4000" b="1" dirty="0" err="1"/>
              <a:t>věku</a:t>
            </a:r>
            <a:r>
              <a:rPr lang="en-US" sz="4000" b="1" dirty="0"/>
              <a:t> 0-14 let a 65 a </a:t>
            </a:r>
            <a:r>
              <a:rPr lang="en-US" sz="4000" b="1" dirty="0" err="1"/>
              <a:t>více</a:t>
            </a:r>
            <a:r>
              <a:rPr lang="en-US" sz="4000" b="1" dirty="0"/>
              <a:t> let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68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důchodů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https://www.czso.cz/csu/czso/graf-prumerna-vyse-starobniho-duchodu-v-ceske-republice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263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35733"/>
              </p:ext>
            </p:extLst>
          </p:nvPr>
        </p:nvGraphicFramePr>
        <p:xfrm>
          <a:off x="3865563" y="719138"/>
          <a:ext cx="44608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List" r:id="rId3" imgW="5819786" imgH="7067410" progId="Excel.Sheet.12">
                  <p:embed/>
                </p:oleObj>
              </mc:Choice>
              <mc:Fallback>
                <p:oleObj name="List" r:id="rId3" imgW="5819786" imgH="70674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563" y="719138"/>
                        <a:ext cx="44608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61975"/>
            <a:ext cx="84201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42925"/>
            <a:ext cx="8458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8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66656"/>
              </p:ext>
            </p:extLst>
          </p:nvPr>
        </p:nvGraphicFramePr>
        <p:xfrm>
          <a:off x="1450397" y="1464816"/>
          <a:ext cx="9291205" cy="524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PK: Děti počaté před sňatkem, ale narozené jako manželské („počet těhotných nevěst“)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24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4108"/>
              </p:ext>
            </p:extLst>
          </p:nvPr>
        </p:nvGraphicFramePr>
        <p:xfrm>
          <a:off x="2068369" y="616382"/>
          <a:ext cx="7374571" cy="5856822"/>
        </p:xfrm>
        <a:graphic>
          <a:graphicData uri="http://schemas.openxmlformats.org/drawingml/2006/table">
            <a:tbl>
              <a:tblPr/>
              <a:tblGrid>
                <a:gridCol w="1537630">
                  <a:extLst>
                    <a:ext uri="{9D8B030D-6E8A-4147-A177-3AD203B41FA5}">
                      <a16:colId xmlns:a16="http://schemas.microsoft.com/office/drawing/2014/main" val="2233813834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772127004"/>
                    </a:ext>
                  </a:extLst>
                </a:gridCol>
                <a:gridCol w="425593">
                  <a:extLst>
                    <a:ext uri="{9D8B030D-6E8A-4147-A177-3AD203B41FA5}">
                      <a16:colId xmlns:a16="http://schemas.microsoft.com/office/drawing/2014/main" val="1095293186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2652774368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510368801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1412946784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3643174681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3158334566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3977355300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1824856908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3264817884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40798554"/>
                    </a:ext>
                  </a:extLst>
                </a:gridCol>
                <a:gridCol w="411866">
                  <a:extLst>
                    <a:ext uri="{9D8B030D-6E8A-4147-A177-3AD203B41FA5}">
                      <a16:colId xmlns:a16="http://schemas.microsoft.com/office/drawing/2014/main" val="1544042557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1413601873"/>
                    </a:ext>
                  </a:extLst>
                </a:gridCol>
                <a:gridCol w="497174">
                  <a:extLst>
                    <a:ext uri="{9D8B030D-6E8A-4147-A177-3AD203B41FA5}">
                      <a16:colId xmlns:a16="http://schemas.microsoft.com/office/drawing/2014/main" val="4113557703"/>
                    </a:ext>
                  </a:extLst>
                </a:gridCol>
                <a:gridCol w="49136">
                  <a:extLst>
                    <a:ext uri="{9D8B030D-6E8A-4147-A177-3AD203B41FA5}">
                      <a16:colId xmlns:a16="http://schemas.microsoft.com/office/drawing/2014/main" val="1065536017"/>
                    </a:ext>
                  </a:extLst>
                </a:gridCol>
                <a:gridCol w="1625018">
                  <a:extLst>
                    <a:ext uri="{9D8B030D-6E8A-4147-A177-3AD203B41FA5}">
                      <a16:colId xmlns:a16="http://schemas.microsoft.com/office/drawing/2014/main" val="601467802"/>
                    </a:ext>
                  </a:extLst>
                </a:gridCol>
              </a:tblGrid>
              <a:tr h="2278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Země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6574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EU 28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83225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Eurozóna 19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29549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v tom: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24482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Belgie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78922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Bulharsko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28486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Česko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36,2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39,6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41,1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41,9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42,6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5309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Dánsko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41,5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4149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Estonsko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6992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Finsko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 CE" panose="020B0604020202020204" pitchFamily="34" charset="0"/>
                        </a:rPr>
                        <a:t>42,0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 CE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54332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Francie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49770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Chorvatsko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91640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Irsko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36,9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3)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315999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Itálie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45,9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65779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Kypr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81272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Litva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257946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Lotyšsko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875324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Lucembursko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39,5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72926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Maďarsko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699222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375614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Německo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06381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Nizozemsko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97148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Polsko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633232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Portugalsko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68724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Rakousko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946384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Rumunsko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2953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Řecko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44,9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22830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Slovensko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172079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Slovinsko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1923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Španělsko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20329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Švédsko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26530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Velká Británie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29961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Ostatní země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3282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Černá Hora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3957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Island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9709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Lichtenštejnsko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244073"/>
                  </a:ext>
                </a:extLst>
              </a:tr>
              <a:tr h="1907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Moldavsko</a:t>
                      </a:r>
                    </a:p>
                  </a:txBody>
                  <a:tcPr marL="70888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14907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Norsko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04311"/>
                  </a:ext>
                </a:extLst>
              </a:tr>
              <a:tr h="1067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Severní Makedonie</a:t>
                      </a:r>
                    </a:p>
                  </a:txBody>
                  <a:tcPr marL="70888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34,2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37,4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38,0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38,4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38,8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22205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Srbsko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07263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 panose="020B0604020202020204" pitchFamily="34" charset="0"/>
                        </a:rPr>
                        <a:t>Švýcarsko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152438"/>
                  </a:ext>
                </a:extLst>
              </a:tr>
              <a:tr h="12103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Turecko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28,8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30,7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31,7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32,0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8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31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8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404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3037" y="423862"/>
          <a:ext cx="93059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59" y="687823"/>
            <a:ext cx="9103538" cy="57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6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781396"/>
            <a:ext cx="9144000" cy="56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524000"/>
            <a:ext cx="8572500" cy="3810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sz="4000" b="1" dirty="0"/>
              <a:t>Stěhování</a:t>
            </a:r>
          </a:p>
        </p:txBody>
      </p:sp>
    </p:spTree>
    <p:extLst>
      <p:ext uri="{BB962C8B-B14F-4D97-AF65-F5344CB8AC3E}">
        <p14:creationId xmlns:p14="http://schemas.microsoft.com/office/powerpoint/2010/main" val="2234949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3037" y="423862"/>
          <a:ext cx="93059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9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9916" y="428625"/>
          <a:ext cx="9292167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1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3037" y="423862"/>
          <a:ext cx="93059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00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Naděje dožití žen při narození v krajích ČR v letech 2015–2016</a:t>
            </a:r>
            <a:endParaRPr lang="cs-CZ" sz="3200" dirty="0"/>
          </a:p>
        </p:txBody>
      </p:sp>
      <p:pic>
        <p:nvPicPr>
          <p:cNvPr id="3074" name="Picture 2" descr="Naděje dožití při narození není ve všech krajích stejná | Statistika&amp;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1" y="1825625"/>
            <a:ext cx="6668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43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czso.cz/documents/10180/28532303/-904589991.png/1114d2a4-0c1c-4dea-ad2e-5982f36a6570?version=1.0&amp;t=1704809491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24" y="2029424"/>
            <a:ext cx="61150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53599" y="1459495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Tahoma" panose="020B0604030504040204" pitchFamily="34" charset="0"/>
              </a:rPr>
              <a:t>Sebevraždy v letech 1876–2022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457"/>
              </p:ext>
            </p:extLst>
          </p:nvPr>
        </p:nvGraphicFramePr>
        <p:xfrm>
          <a:off x="2083780" y="1738810"/>
          <a:ext cx="7974622" cy="4351335"/>
        </p:xfrm>
        <a:graphic>
          <a:graphicData uri="http://schemas.openxmlformats.org/drawingml/2006/table">
            <a:tbl>
              <a:tblPr/>
              <a:tblGrid>
                <a:gridCol w="1120402">
                  <a:extLst>
                    <a:ext uri="{9D8B030D-6E8A-4147-A177-3AD203B41FA5}">
                      <a16:colId xmlns:a16="http://schemas.microsoft.com/office/drawing/2014/main" val="1333368339"/>
                    </a:ext>
                  </a:extLst>
                </a:gridCol>
                <a:gridCol w="1120402">
                  <a:extLst>
                    <a:ext uri="{9D8B030D-6E8A-4147-A177-3AD203B41FA5}">
                      <a16:colId xmlns:a16="http://schemas.microsoft.com/office/drawing/2014/main" val="4067128814"/>
                    </a:ext>
                  </a:extLst>
                </a:gridCol>
                <a:gridCol w="1120402">
                  <a:extLst>
                    <a:ext uri="{9D8B030D-6E8A-4147-A177-3AD203B41FA5}">
                      <a16:colId xmlns:a16="http://schemas.microsoft.com/office/drawing/2014/main" val="3575821735"/>
                    </a:ext>
                  </a:extLst>
                </a:gridCol>
                <a:gridCol w="1120402">
                  <a:extLst>
                    <a:ext uri="{9D8B030D-6E8A-4147-A177-3AD203B41FA5}">
                      <a16:colId xmlns:a16="http://schemas.microsoft.com/office/drawing/2014/main" val="1945088553"/>
                    </a:ext>
                  </a:extLst>
                </a:gridCol>
                <a:gridCol w="1001770">
                  <a:extLst>
                    <a:ext uri="{9D8B030D-6E8A-4147-A177-3AD203B41FA5}">
                      <a16:colId xmlns:a16="http://schemas.microsoft.com/office/drawing/2014/main" val="3409360218"/>
                    </a:ext>
                  </a:extLst>
                </a:gridCol>
                <a:gridCol w="1001770">
                  <a:extLst>
                    <a:ext uri="{9D8B030D-6E8A-4147-A177-3AD203B41FA5}">
                      <a16:colId xmlns:a16="http://schemas.microsoft.com/office/drawing/2014/main" val="2315167683"/>
                    </a:ext>
                  </a:extLst>
                </a:gridCol>
                <a:gridCol w="1489474">
                  <a:extLst>
                    <a:ext uri="{9D8B030D-6E8A-4147-A177-3AD203B41FA5}">
                      <a16:colId xmlns:a16="http://schemas.microsoft.com/office/drawing/2014/main" val="2895784582"/>
                    </a:ext>
                  </a:extLst>
                </a:gridCol>
              </a:tblGrid>
              <a:tr h="252886">
                <a:tc rowSpan="2">
                  <a:txBody>
                    <a:bodyPr/>
                    <a:lstStyle/>
                    <a:p>
                      <a:pPr algn="l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Období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Průměrný roční počet sebevražd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Podíl na celku (%)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Počet sebevražd mužů na 1 sebevraždu ženy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12603"/>
                  </a:ext>
                </a:extLst>
              </a:tr>
              <a:tr h="3051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celkem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muži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ženy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muži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ženy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66191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1951–1955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2 133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1 484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649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69,6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30,4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652666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1956–1960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2 407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1 665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742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69,2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30,8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809057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1961–1965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2 419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1 657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762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68,5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 dirty="0">
                          <a:solidFill>
                            <a:srgbClr val="565656"/>
                          </a:solidFill>
                          <a:effectLst/>
                        </a:rPr>
                        <a:t>31,5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428992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1966–1970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2 731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1 893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838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69,3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30,7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529461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1971–1975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2 574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1 805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768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70,1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29,9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039303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1976–1980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2 284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1 601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684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70,1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29,9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32468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1981–1985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2 162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1 542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620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71,3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28,7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352172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1986–1990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1 995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1 416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579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71,0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29,0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33650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1991–1995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1 883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1 383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500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73,4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26,6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690214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1996–2000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1 621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1 274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348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78,6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21,4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58846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2001–2005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1 605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1 287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318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80,2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627237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2006–2010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1 425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1 178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247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82,7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17,3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213666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2011–2015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1 540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1 268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272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17,7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333560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2016–2020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1 296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1 046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251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80,7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44323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2018–2022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1 258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1 011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247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80,4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 dirty="0">
                          <a:solidFill>
                            <a:srgbClr val="565656"/>
                          </a:solidFill>
                          <a:effectLst/>
                        </a:rPr>
                        <a:t>4,1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613368"/>
                  </a:ext>
                </a:extLst>
              </a:tr>
            </a:tbl>
          </a:graphicData>
        </a:graphic>
      </p:graphicFrame>
      <p:sp>
        <p:nvSpPr>
          <p:cNvPr id="5" name="AutoShape 2" descr="Facebook">
            <a:hlinkClick r:id="rId2" tooltip="Facebook"/>
          </p:cNvPr>
          <p:cNvSpPr>
            <a:spLocks noChangeAspect="1" noChangeArrowheads="1"/>
          </p:cNvSpPr>
          <p:nvPr/>
        </p:nvSpPr>
        <p:spPr bwMode="auto">
          <a:xfrm>
            <a:off x="4324350" y="3427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3" descr="Tweet">
            <a:hlinkClick r:id="rId3" tooltip="Tweet"/>
          </p:cNvPr>
          <p:cNvSpPr>
            <a:spLocks noChangeAspect="1" noChangeArrowheads="1"/>
          </p:cNvSpPr>
          <p:nvPr/>
        </p:nvSpPr>
        <p:spPr bwMode="auto">
          <a:xfrm>
            <a:off x="4324350" y="3716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Pin it">
            <a:hlinkClick r:id="rId4" tooltip="Pin it"/>
          </p:cNvPr>
          <p:cNvSpPr>
            <a:spLocks noChangeAspect="1" noChangeArrowheads="1"/>
          </p:cNvSpPr>
          <p:nvPr/>
        </p:nvSpPr>
        <p:spPr bwMode="auto">
          <a:xfrm>
            <a:off x="4324350" y="4005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5" descr="LinkedIn">
            <a:hlinkClick r:id="rId5" tooltip="LinkedIn"/>
          </p:cNvPr>
          <p:cNvSpPr>
            <a:spLocks noChangeAspect="1" noChangeArrowheads="1"/>
          </p:cNvSpPr>
          <p:nvPr/>
        </p:nvSpPr>
        <p:spPr bwMode="auto">
          <a:xfrm>
            <a:off x="4324350" y="4294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Email">
            <a:hlinkClick r:id="rId6" tooltip="Email"/>
          </p:cNvPr>
          <p:cNvSpPr>
            <a:spLocks noChangeAspect="1" noChangeArrowheads="1"/>
          </p:cNvSpPr>
          <p:nvPr/>
        </p:nvSpPr>
        <p:spPr bwMode="auto">
          <a:xfrm>
            <a:off x="4324350" y="4583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79611" y="1040350"/>
            <a:ext cx="551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Tahoma" panose="020B0604030504040204" pitchFamily="34" charset="0"/>
              </a:rPr>
              <a:t>Sebevraždy podle pohlaví v letech 1951–2022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41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zso.cz/documents/10180/28532303/-362203202.png/6ffa5ed1-2d8d-481a-a8dd-b7a245cf0e39?version=1.0&amp;t=1704809491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1" y="1748016"/>
            <a:ext cx="7957038" cy="44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9330" y="1009352"/>
            <a:ext cx="1333500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Míra sebevražednosti podle pohlaví a věku v letech 2001–2022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8" y="1047749"/>
            <a:ext cx="8005552" cy="55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48" y="1047750"/>
            <a:ext cx="7923240" cy="53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9" y="817685"/>
            <a:ext cx="9012114" cy="53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blob:https://www.facebook.com/01a5eabe-95d4-4b82-89a7-a57bdfd884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4" y="793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9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96" y="1553592"/>
            <a:ext cx="9481352" cy="501588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Vzdělanostní </a:t>
            </a:r>
            <a:r>
              <a:rPr lang="cs-CZ" dirty="0" smtClean="0">
                <a:hlinkClick r:id="rId3"/>
              </a:rPr>
              <a:t>struktura</a:t>
            </a:r>
            <a:r>
              <a:rPr lang="cs-CZ" dirty="0" smtClean="0"/>
              <a:t> (15+)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Struktura společnosti podle dosaženého vzdělání/pohlaví</a:t>
            </a:r>
            <a:endParaRPr lang="cs-CZ" sz="3200" dirty="0"/>
          </a:p>
        </p:txBody>
      </p:sp>
      <p:pic>
        <p:nvPicPr>
          <p:cNvPr id="8196" name="Picture 4" descr="https://www.statistikaamy.cz/wp-content/uploads/2020/03/R%CC%8Cezanaka_gra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3" y="1690689"/>
            <a:ext cx="9991898" cy="46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Naděje dožití mužů při narození v krajích ČR v letech 2015–2016</a:t>
            </a:r>
            <a:endParaRPr lang="cs-CZ" sz="3200" dirty="0"/>
          </a:p>
        </p:txBody>
      </p:sp>
      <p:pic>
        <p:nvPicPr>
          <p:cNvPr id="4098" name="Picture 2" descr="https://www.statistikaamy.cz/wp-content/uploads/2017/08/H%C3%A1jek_mapamu%C5%BE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1" y="1825625"/>
            <a:ext cx="6668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82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/>
          <a:lstStyle/>
          <a:p>
            <a:r>
              <a:rPr lang="cs-CZ" dirty="0" smtClean="0"/>
              <a:t>Podíl vysokoškoláků: regiony</a:t>
            </a:r>
            <a:endParaRPr lang="cs-CZ" dirty="0"/>
          </a:p>
        </p:txBody>
      </p:sp>
      <p:pic>
        <p:nvPicPr>
          <p:cNvPr id="10246" name="Picture 6" descr="https://www.czso.cz/documents/10180/28532303/-1949614263.jpeg/232418b0-b724-4cc2-8a46-a7b728e810af?version=1.0&amp;t=15320765921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95" y="1479665"/>
            <a:ext cx="7448203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8" y="1119043"/>
            <a:ext cx="6932813" cy="4807931"/>
          </a:xfrm>
        </p:spPr>
      </p:pic>
    </p:spTree>
    <p:extLst>
      <p:ext uri="{BB962C8B-B14F-4D97-AF65-F5344CB8AC3E}">
        <p14:creationId xmlns:p14="http://schemas.microsoft.com/office/powerpoint/2010/main" val="16531703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2023: VŠ má v Česku 26,67  procenta lidí od 25 do 64 let, podíl je třetí nejnižší v EU</a:t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9218" name="Picture 2" descr="https://www.universitas.cz/cache/multithumb_thumbs/I.-1-600x0-425120824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3" y="1404852"/>
            <a:ext cx="9551323" cy="5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ur in ten young adults hold a tertiary degree - Produit Actualité  Eurostat - Eurost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473824"/>
            <a:ext cx="9243753" cy="61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003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cs-CZ" dirty="0" smtClean="0"/>
              <a:t>Podíl vysokoškoláků v mladé populaci</a:t>
            </a:r>
            <a:endParaRPr lang="cs-CZ" dirty="0"/>
          </a:p>
        </p:txBody>
      </p:sp>
      <p:pic>
        <p:nvPicPr>
          <p:cNvPr id="13314" name="Picture 2" descr="https://www.prahaskolska.eu/wp-content/uploads/2023/06/600px-Edu_attainment_2022_V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62" y="1487978"/>
            <a:ext cx="6533803" cy="5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set Publisher - Products Eurostat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70" y="482138"/>
            <a:ext cx="9493134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2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54" y="1524000"/>
            <a:ext cx="9486900" cy="435805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Počet registrovaných trestných činů</a:t>
            </a:r>
          </a:p>
        </p:txBody>
      </p:sp>
    </p:spTree>
    <p:extLst>
      <p:ext uri="{BB962C8B-B14F-4D97-AF65-F5344CB8AC3E}">
        <p14:creationId xmlns:p14="http://schemas.microsoft.com/office/powerpoint/2010/main" val="13809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voj registrované kriminality v roce 2021 - Policie České republi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847898"/>
            <a:ext cx="10083338" cy="54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iminalita na Vysočině v roce 2022 | ČSÚ v Jihlavě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" y="1064029"/>
            <a:ext cx="11172306" cy="53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 Česku výrazně přibývá vražd. V těchto krajích je situace nejhorší | TN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756458"/>
            <a:ext cx="9227127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4264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r>
              <a:rPr lang="cs-CZ" dirty="0" smtClean="0"/>
              <a:t>Vývoj počtu </a:t>
            </a:r>
            <a:r>
              <a:rPr lang="cs-CZ" dirty="0"/>
              <a:t>vězňů</a:t>
            </a:r>
          </a:p>
        </p:txBody>
      </p:sp>
      <p:pic>
        <p:nvPicPr>
          <p:cNvPr id="7170" name="Picture 2" descr="Může jít o obrázek text, kde se píše Počet veznủ a personálu ve veznicích 22000 22 000 Veznené osoby Vézeńská služba 20 000 18 000 16 000 14 000 Véznéné osoby 2023: 18 024 12 000 10 000 2013 2014 2015 2016 2017 2018 2019 2020 Zdroj: Vezeńská služba ČR 2021 2022 2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7" y="1363288"/>
            <a:ext cx="9260378" cy="54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/>
          <a:lstStyle/>
          <a:p>
            <a:r>
              <a:rPr lang="cs-CZ" dirty="0" smtClean="0"/>
              <a:t>Počet vězňů (2024)</a:t>
            </a:r>
            <a:endParaRPr lang="cs-CZ" dirty="0"/>
          </a:p>
        </p:txBody>
      </p:sp>
      <p:pic>
        <p:nvPicPr>
          <p:cNvPr id="6146" name="Picture 2" descr="Aktuální počty vězňů v České republic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16" y="1296786"/>
            <a:ext cx="8478981" cy="52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540"/>
          </a:xfrm>
        </p:spPr>
        <p:txBody>
          <a:bodyPr/>
          <a:lstStyle/>
          <a:p>
            <a:r>
              <a:rPr lang="cs-CZ" dirty="0" smtClean="0"/>
              <a:t>Počet vězňů na obyvatele</a:t>
            </a:r>
            <a:endParaRPr lang="cs-CZ" dirty="0"/>
          </a:p>
        </p:txBody>
      </p:sp>
      <p:pic>
        <p:nvPicPr>
          <p:cNvPr id="5122" name="Picture 2" descr="http://evropavdatech.cz/images/articles/static/vezeni/podil-veznu-v-evropskych-zemic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263536"/>
            <a:ext cx="8744989" cy="53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hlinkClick r:id="rId2"/>
              </a:rPr>
              <a:t>Global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peace</a:t>
            </a:r>
            <a:r>
              <a:rPr lang="cs-CZ" dirty="0" smtClean="0">
                <a:hlinkClick r:id="rId2"/>
              </a:rPr>
              <a:t> index (2023)</a:t>
            </a:r>
            <a:br>
              <a:rPr lang="cs-CZ" dirty="0" smtClean="0">
                <a:hlinkClick r:id="rId2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074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1358285"/>
            <a:ext cx="9481352" cy="53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764772"/>
            <a:ext cx="9368443" cy="5586152"/>
          </a:xfrm>
        </p:spPr>
      </p:pic>
    </p:spTree>
    <p:extLst>
      <p:ext uri="{BB962C8B-B14F-4D97-AF65-F5344CB8AC3E}">
        <p14:creationId xmlns:p14="http://schemas.microsoft.com/office/powerpoint/2010/main" val="35267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8/85/Europe-GDP-PPP-per-capita-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964276"/>
            <a:ext cx="8462356" cy="56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84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r>
              <a:rPr lang="cs-CZ" dirty="0" smtClean="0"/>
              <a:t>Vývoj HDP normalizace/transformace</a:t>
            </a:r>
            <a:endParaRPr lang="cs-CZ" dirty="0"/>
          </a:p>
        </p:txBody>
      </p:sp>
      <p:pic>
        <p:nvPicPr>
          <p:cNvPr id="2050" name="Picture 2" descr="Odhady zdrojů a užití HDP České republiky pro období 1970–1989 |  Statistika&amp;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4" y="1825625"/>
            <a:ext cx="69760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1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3.cn.cz/15/1706608161_hdp-r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5" y="781396"/>
            <a:ext cx="9318567" cy="55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520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ně pro lidi – Vláda schválila státní rozpočet pro rok 2024, deficit  klesne na 252 mld. Kč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947651"/>
            <a:ext cx="8811489" cy="52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31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/>
          <a:lstStyle/>
          <a:p>
            <a:r>
              <a:rPr lang="cs-CZ" dirty="0" smtClean="0"/>
              <a:t>Vývoj průměrné mzdy</a:t>
            </a:r>
            <a:endParaRPr lang="cs-CZ" dirty="0"/>
          </a:p>
        </p:txBody>
      </p:sp>
      <p:pic>
        <p:nvPicPr>
          <p:cNvPr id="14338" name="Picture 2" descr="Průměrná mzda v prvním čtvrtletí byla 41.265 Kč, reálně klesla |  ČeskéNoviny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5" y="1379914"/>
            <a:ext cx="9252064" cy="54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34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71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</p:spPr>
        <p:txBody>
          <a:bodyPr/>
          <a:lstStyle/>
          <a:p>
            <a:r>
              <a:rPr lang="cs-CZ" dirty="0" smtClean="0"/>
              <a:t>Nominální/reálná mzda</a:t>
            </a:r>
            <a:endParaRPr lang="cs-CZ" dirty="0"/>
          </a:p>
        </p:txBody>
      </p:sp>
      <p:pic>
        <p:nvPicPr>
          <p:cNvPr id="16386" name="Picture 2" descr="Průměrná nominální a reálná mzda v Česk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1695796"/>
            <a:ext cx="9044246" cy="45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24" y="648394"/>
            <a:ext cx="9709265" cy="60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opojisteni.cz/res/archive/106/011598.png?seek=1559653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7" y="806335"/>
            <a:ext cx="9227128" cy="53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/>
          <a:lstStyle/>
          <a:p>
            <a:r>
              <a:rPr lang="cs-CZ" dirty="0" smtClean="0"/>
              <a:t>Průměrná mzda/regiony</a:t>
            </a:r>
            <a:endParaRPr lang="cs-CZ" dirty="0"/>
          </a:p>
        </p:txBody>
      </p:sp>
      <p:pic>
        <p:nvPicPr>
          <p:cNvPr id="15362" name="Picture 2" descr="Kartogram: Průměrná hrubá měsíční mzda podle kraj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4" y="1413165"/>
            <a:ext cx="8345979" cy="53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7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Gender </a:t>
            </a:r>
            <a:r>
              <a:rPr lang="cs-CZ" dirty="0" err="1"/>
              <a:t>p</a:t>
            </a:r>
            <a:r>
              <a:rPr lang="cs-CZ" dirty="0" err="1" smtClean="0"/>
              <a:t>ay</a:t>
            </a:r>
            <a:r>
              <a:rPr lang="cs-CZ" dirty="0" smtClean="0"/>
              <a:t> gap (2022)</a:t>
            </a:r>
            <a:endParaRPr lang="cs-CZ" dirty="0"/>
          </a:p>
        </p:txBody>
      </p:sp>
      <p:pic>
        <p:nvPicPr>
          <p:cNvPr id="12292" name="Picture 4" descr="Gender_pay_gap_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1" y="955963"/>
            <a:ext cx="5793971" cy="60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Pay</a:t>
            </a:r>
            <a:r>
              <a:rPr lang="cs-CZ" dirty="0" smtClean="0"/>
              <a:t> gap: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512064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Diskriminace </a:t>
            </a:r>
            <a:r>
              <a:rPr lang="cs-CZ" b="1" dirty="0"/>
              <a:t>na pracovišti</a:t>
            </a:r>
            <a:r>
              <a:rPr lang="cs-CZ" dirty="0"/>
              <a:t>, tj. různé hodnocení stejné práce na základě pohlaví pracovníka. Tato praktika je v Evropské unii zakázána v rámci antidiskriminačních zákonů, ale i tak je běžná.</a:t>
            </a:r>
          </a:p>
          <a:p>
            <a:r>
              <a:rPr lang="cs-CZ" b="1" dirty="0"/>
              <a:t>Stereotypy</a:t>
            </a:r>
            <a:r>
              <a:rPr lang="cs-CZ" dirty="0"/>
              <a:t>. Rozdílné profilování dívek a chlapců během výchovy a základního vzdělávání (viz genderové stereotypy v českém školství, muž = živitel rodiny, žena = pečovatelka apod.) a předsudky ke vztahu k výkonnosti, schopnostem a vlastnostem žen vedou k oslabení jejich pozic a k vytváření tzv. „skleněného stropu“, tedy neviditelné bariéry, na kterou ženy naráží při kariérním postupu.</a:t>
            </a:r>
          </a:p>
          <a:p>
            <a:r>
              <a:rPr lang="cs-CZ" b="1" dirty="0"/>
              <a:t>Segregace trhu</a:t>
            </a:r>
            <a:r>
              <a:rPr lang="cs-CZ" dirty="0"/>
              <a:t>. Odvětví, v nichž je tradičně zaměstnáváno víc žen než mužů, například zdravotnictví, školství či veřejná správa, jsou vnímána jako méně prestižní a hůře odměňována.</a:t>
            </a:r>
          </a:p>
          <a:p>
            <a:r>
              <a:rPr lang="cs-CZ" b="1" dirty="0"/>
              <a:t>Rodinný život</a:t>
            </a:r>
            <a:r>
              <a:rPr lang="cs-CZ" dirty="0"/>
              <a:t>. Ženy odchází na rodičovskou dovolenou daleko častěji než muži a většinou s dětmi tráví více času než muži. Skloubit rodinný život a kariérní růst není vždy možné (zaměstnavatelé neumožňují zkrácené úvazky, které by dovolily ženám skloubit rodinný život a práci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2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</a:t>
            </a:r>
            <a:r>
              <a:rPr lang="cs-CZ" dirty="0" smtClean="0">
                <a:hlinkClick r:id="rId2"/>
              </a:rPr>
              <a:t>ůchody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1690689"/>
            <a:ext cx="7838902" cy="4543856"/>
          </a:xfrm>
        </p:spPr>
      </p:pic>
    </p:spTree>
    <p:extLst>
      <p:ext uri="{BB962C8B-B14F-4D97-AF65-F5344CB8AC3E}">
        <p14:creationId xmlns:p14="http://schemas.microsoft.com/office/powerpoint/2010/main" val="4194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778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>
                <a:hlinkClick r:id="rId2"/>
              </a:rPr>
              <a:t>Podíl </a:t>
            </a:r>
            <a:r>
              <a:rPr lang="cs-CZ" sz="3200" b="1" dirty="0">
                <a:hlinkClick r:id="rId2"/>
              </a:rPr>
              <a:t>domácností v </a:t>
            </a:r>
            <a:r>
              <a:rPr lang="cs-CZ" sz="3200" b="1" dirty="0" smtClean="0">
                <a:hlinkClick r:id="rId2"/>
              </a:rPr>
              <a:t>ČR </a:t>
            </a:r>
            <a:r>
              <a:rPr lang="cs-CZ" sz="3200" b="1" dirty="0">
                <a:hlinkClick r:id="rId2"/>
              </a:rPr>
              <a:t>vybavených výpočetní </a:t>
            </a:r>
            <a:r>
              <a:rPr lang="cs-CZ" sz="3200" b="1" dirty="0" smtClean="0">
                <a:hlinkClick r:id="rId2"/>
              </a:rPr>
              <a:t>technikou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88911"/>
              </p:ext>
            </p:extLst>
          </p:nvPr>
        </p:nvGraphicFramePr>
        <p:xfrm>
          <a:off x="124281" y="1189607"/>
          <a:ext cx="11958224" cy="5644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259">
                  <a:extLst>
                    <a:ext uri="{9D8B030D-6E8A-4147-A177-3AD203B41FA5}">
                      <a16:colId xmlns:a16="http://schemas.microsoft.com/office/drawing/2014/main" val="2957870515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61050537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0599446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277762628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86674369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779937445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679020845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42205077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57925237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42390381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59556777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22138852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0313953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76862343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89890447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513916572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9505818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9383036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78280556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23326553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89848840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42872532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13654174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04989165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74463416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682741108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53803998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52246697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10553977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02701453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79086251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60355275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690586462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01261551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43207697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296796470"/>
                    </a:ext>
                  </a:extLst>
                </a:gridCol>
              </a:tblGrid>
              <a:tr h="503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1989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1992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1993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1994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1997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1998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2005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2023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extLst>
                  <a:ext uri="{0D108BD9-81ED-4DB2-BD59-A6C34878D82A}">
                    <a16:rowId xmlns:a16="http://schemas.microsoft.com/office/drawing/2014/main" val="3803084625"/>
                  </a:ext>
                </a:extLst>
              </a:tr>
              <a:tr h="613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</a:t>
                      </a:r>
                      <a:br>
                        <a:rPr lang="cs-CZ" sz="1000" u="none" strike="noStrike" smtClean="0">
                          <a:effectLst/>
                        </a:rPr>
                      </a:br>
                      <a:r>
                        <a:rPr lang="cs-CZ" sz="1000" u="none" strike="noStrike" smtClean="0">
                          <a:effectLst/>
                        </a:rPr>
                        <a:t>s osobním počítačem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1,8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2,5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3,5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4,4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5,2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5,3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11,5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13,6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14,7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17,9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21,1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24,2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28,4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29,2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30,0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35,7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39,6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47,7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54,2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59,3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64,8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67,3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68,1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72,4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73,1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75,6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76,3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78,4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77,9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78,7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79,0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80,8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82,3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362846504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s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18,9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27,0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32,6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43,0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50,5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57,1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60,1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61,5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63,0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73,5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81,2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84,8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86,8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91,1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92,3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62719676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s 1 dítětem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92,5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93,9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96,2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97,2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670338580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se 2 a více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83,8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93,2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94,1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95,7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97,3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4179915705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bez dětí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18,6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31,4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39,0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56,3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64,7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68,4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69,9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71,6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71,9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75,4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024468394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osob do 40 let</a:t>
                      </a:r>
                      <a:r>
                        <a:rPr lang="cs-CZ" sz="1000" u="none" strike="noStrike" baseline="30000" smtClean="0">
                          <a:effectLst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196848724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osob starších 65 let</a:t>
                      </a:r>
                      <a:r>
                        <a:rPr lang="cs-CZ" sz="1000" u="none" strike="noStrike" baseline="30000" smtClean="0">
                          <a:effectLst/>
                        </a:rPr>
                        <a:t>2)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25,0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32,3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37,6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39,9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41,3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50,3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745387187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ostatní domácnosti bez dětí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71,4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76,3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76,8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84,2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86,0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87,1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88,9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88,0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014615486"/>
                  </a:ext>
                </a:extLst>
              </a:tr>
              <a:tr h="4715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s připojením</a:t>
                      </a:r>
                      <a:br>
                        <a:rPr lang="cs-CZ" sz="1000" u="none" strike="noStrike" smtClean="0">
                          <a:effectLst/>
                        </a:rPr>
                      </a:br>
                      <a:r>
                        <a:rPr lang="cs-CZ" sz="1000" u="none" strike="noStrike" smtClean="0">
                          <a:effectLst/>
                        </a:rPr>
                        <a:t>k internetu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5,8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7,9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11,0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12,4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19,1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26,7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32,0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41,7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49,2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56,0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61,7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65,4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67,0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72,1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73,1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76,1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77,2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80,5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81,1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81,7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83,0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85,4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87,5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4106078766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s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13,1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21,5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32,7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45,3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50,4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62,6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74,4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79,8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84,2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91,5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98,5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984429065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s 1 dítětem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90,0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97,5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99,3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2727841747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se 2 a více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91,0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98,6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671432543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bez dětí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11,0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18,6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25,5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47,2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53,1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56,5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57,4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65,2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68,8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70,5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73,8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83,4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2121075919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osob do 40 let</a:t>
                      </a:r>
                      <a:r>
                        <a:rPr lang="cs-CZ" sz="1000" u="none" strike="noStrike" baseline="30000" smtClean="0">
                          <a:effectLst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87,5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98,2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12369044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domácnosti osob starších 65 let</a:t>
                      </a:r>
                      <a:r>
                        <a:rPr lang="cs-CZ" sz="1000" u="none" strike="noStrike" baseline="30000" smtClean="0">
                          <a:effectLst/>
                        </a:rPr>
                        <a:t>2)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11,2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22,7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24,2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31,1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37,4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40,0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44,4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55,6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2823555176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smtClean="0">
                          <a:effectLst/>
                        </a:rPr>
                        <a:t>ostatní bezdětné domácnosti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76,5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88,6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90,3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220556446"/>
                  </a:ext>
                </a:extLst>
              </a:tr>
              <a:tr h="21878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smtClean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76182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4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rtogram - Územní vývoj města Pra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507076"/>
            <a:ext cx="8869679" cy="62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www.irozhlas.cz/sites/default/files/styles/zpravy_fotogalerie_large/public/uploader/cizi_jazyky_190220-150710_do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2" y="839586"/>
            <a:ext cx="9035933" cy="55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29996"/>
              </p:ext>
            </p:extLst>
          </p:nvPr>
        </p:nvGraphicFramePr>
        <p:xfrm>
          <a:off x="1742888" y="106620"/>
          <a:ext cx="6930056" cy="6962648"/>
        </p:xfrm>
        <a:graphic>
          <a:graphicData uri="http://schemas.openxmlformats.org/drawingml/2006/table">
            <a:tbl>
              <a:tblPr/>
              <a:tblGrid>
                <a:gridCol w="1305554">
                  <a:extLst>
                    <a:ext uri="{9D8B030D-6E8A-4147-A177-3AD203B41FA5}">
                      <a16:colId xmlns:a16="http://schemas.microsoft.com/office/drawing/2014/main" val="798634580"/>
                    </a:ext>
                  </a:extLst>
                </a:gridCol>
                <a:gridCol w="455425">
                  <a:extLst>
                    <a:ext uri="{9D8B030D-6E8A-4147-A177-3AD203B41FA5}">
                      <a16:colId xmlns:a16="http://schemas.microsoft.com/office/drawing/2014/main" val="966451246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1243798150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1553210419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175283240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951546326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2574617479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858010260"/>
                    </a:ext>
                  </a:extLst>
                </a:gridCol>
                <a:gridCol w="197350">
                  <a:extLst>
                    <a:ext uri="{9D8B030D-6E8A-4147-A177-3AD203B41FA5}">
                      <a16:colId xmlns:a16="http://schemas.microsoft.com/office/drawing/2014/main" val="592279948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4183625776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2799094721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970038656"/>
                    </a:ext>
                  </a:extLst>
                </a:gridCol>
                <a:gridCol w="197350">
                  <a:extLst>
                    <a:ext uri="{9D8B030D-6E8A-4147-A177-3AD203B41FA5}">
                      <a16:colId xmlns:a16="http://schemas.microsoft.com/office/drawing/2014/main" val="895790222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1612817463"/>
                    </a:ext>
                  </a:extLst>
                </a:gridCol>
                <a:gridCol w="197350">
                  <a:extLst>
                    <a:ext uri="{9D8B030D-6E8A-4147-A177-3AD203B41FA5}">
                      <a16:colId xmlns:a16="http://schemas.microsoft.com/office/drawing/2014/main" val="398279525"/>
                    </a:ext>
                  </a:extLst>
                </a:gridCol>
                <a:gridCol w="341570">
                  <a:extLst>
                    <a:ext uri="{9D8B030D-6E8A-4147-A177-3AD203B41FA5}">
                      <a16:colId xmlns:a16="http://schemas.microsoft.com/office/drawing/2014/main" val="177556207"/>
                    </a:ext>
                  </a:extLst>
                </a:gridCol>
                <a:gridCol w="1654711">
                  <a:extLst>
                    <a:ext uri="{9D8B030D-6E8A-4147-A177-3AD203B41FA5}">
                      <a16:colId xmlns:a16="http://schemas.microsoft.com/office/drawing/2014/main" val="4002877927"/>
                    </a:ext>
                  </a:extLst>
                </a:gridCol>
              </a:tblGrid>
              <a:tr h="1448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Země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Country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4349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EU 28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79,9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80,6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2,3)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>
                          <a:effectLst/>
                          <a:latin typeface="Arial" panose="020B0604020202020204" pitchFamily="34" charset="0"/>
                        </a:rPr>
                        <a:t>EU 28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4819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Eurozóna 19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1,3)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2,3)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82,1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>
                          <a:effectLst/>
                          <a:latin typeface="Arial" panose="020B0604020202020204" pitchFamily="34" charset="0"/>
                        </a:rPr>
                        <a:t>Euroarea 19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66011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v tom: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>
                          <a:effectLst/>
                          <a:latin typeface="Arial" panose="020B0604020202020204" pitchFamily="34" charset="0"/>
                        </a:rPr>
                        <a:t>incl.: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8851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Belgie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064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Bulharsko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Bulgaria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465823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Česko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75,1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76,1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 dirty="0" err="1">
                          <a:effectLst/>
                          <a:latin typeface="Arial" panose="020B0604020202020204" pitchFamily="34" charset="0"/>
                        </a:rPr>
                        <a:t>Czechia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7343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Dánsko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79,3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9962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Estonsko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67,7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Estonia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08610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Finsko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0092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Francie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20611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Chorvatsko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16427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Irsko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75,5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74012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Itálie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83,1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99839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Kypr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Cyprus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16936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Litva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69,1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72,1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Lithuania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21733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Lotyšsko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70,6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5223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Lucembursko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76,8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71791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Maďarsko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70,0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266174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56495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Německo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6184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Nizozemsko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84761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Polsko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8023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Portugalsko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7973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Rakousko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71354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Rumunsko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83611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Řecko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936653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Slovensko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21003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Slovinsko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8816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Španělsko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78,1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Spain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203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Švédsko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51035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Velká Británie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United </a:t>
                      </a:r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Kingdom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142264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Ostatní země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 dirty="0" err="1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r>
                        <a:rPr lang="cs-CZ" sz="1000" b="1" i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000" b="1" i="1" u="none" strike="noStrike" dirty="0" err="1">
                          <a:effectLst/>
                          <a:latin typeface="Arial" panose="020B0604020202020204" pitchFamily="34" charset="0"/>
                        </a:rPr>
                        <a:t>countries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57380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Černá Hora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Montenegro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91177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Gruzie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Georgia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50925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Island 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Iceland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34031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Lichtenštejnsko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Liechtenstein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9655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Moldavsko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Moldova (</a:t>
                      </a:r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 Republic </a:t>
                      </a:r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6666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Norsko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77,9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6696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Severní Makedonie</a:t>
                      </a:r>
                    </a:p>
                  </a:txBody>
                  <a:tcPr marL="70107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71,8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 dirty="0" err="1">
                          <a:effectLst/>
                          <a:latin typeface="Arial CE" panose="020B0604020202020204" pitchFamily="34" charset="0"/>
                        </a:rPr>
                        <a:t>North</a:t>
                      </a:r>
                      <a:r>
                        <a:rPr lang="cs-CZ" sz="1000" b="0" i="1" u="none" strike="noStrike" dirty="0">
                          <a:effectLst/>
                          <a:latin typeface="Arial CE" panose="020B0604020202020204" pitchFamily="34" charset="0"/>
                        </a:rPr>
                        <a:t> </a:t>
                      </a:r>
                      <a:r>
                        <a:rPr lang="cs-CZ" sz="1000" b="0" i="1" u="none" strike="noStrike" dirty="0" err="1">
                          <a:effectLst/>
                          <a:latin typeface="Arial CE" panose="020B0604020202020204" pitchFamily="34" charset="0"/>
                        </a:rPr>
                        <a:t>Macedonia</a:t>
                      </a:r>
                      <a:endParaRPr lang="cs-CZ" sz="1000" b="0" i="1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0107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593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Srbsko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Serbia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91894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Švýcarsko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1263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Turecko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55436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Ukrajina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70,3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73,2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66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933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Věřící/nevěřící</a:t>
            </a:r>
            <a:endParaRPr lang="cs-CZ" dirty="0"/>
          </a:p>
        </p:txBody>
      </p:sp>
      <p:pic>
        <p:nvPicPr>
          <p:cNvPr id="4098" name="Picture 2" descr="Soubor:Nabozenska vira.png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01349" cy="4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26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2318</Words>
  <Application>Microsoft Office PowerPoint</Application>
  <PresentationFormat>Širokoúhlá obrazovka</PresentationFormat>
  <Paragraphs>2027</Paragraphs>
  <Slides>90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7" baseType="lpstr">
      <vt:lpstr>Arial</vt:lpstr>
      <vt:lpstr>Arial CE</vt:lpstr>
      <vt:lpstr>Calibri</vt:lpstr>
      <vt:lpstr>Calibri Light</vt:lpstr>
      <vt:lpstr>Tahoma</vt:lpstr>
      <vt:lpstr>Motiv Office</vt:lpstr>
      <vt:lpstr>List</vt:lpstr>
      <vt:lpstr>Sčítání 2021</vt:lpstr>
      <vt:lpstr>https://www.czso.cz/staticke/animgraf/cz/index.html?lang=cz https://www.sdg-data.cz/cr-2030/lide-a-spolecnost/nadeje-doziti-stredni-delka-zivota-pri-narozeni-a-ve-veku-65-let</vt:lpstr>
      <vt:lpstr>Obyvatelstvo podle věku</vt:lpstr>
      <vt:lpstr>Prezentace aplikace PowerPoint</vt:lpstr>
      <vt:lpstr>Naděje dožití žen při narození v krajích ČR v letech 2015–2016</vt:lpstr>
      <vt:lpstr>Naděje dožití mužů při narození v krajích ČR v letech 2015–2016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Střední délka života v roce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Česká republika měla k 30. září 2023 10 882 235 obyvatel.  </vt:lpstr>
      <vt:lpstr>Prezentace aplikace PowerPoint</vt:lpstr>
      <vt:lpstr>Prezentace aplikace PowerPoint</vt:lpstr>
      <vt:lpstr>Prezentace aplikace PowerPoint</vt:lpstr>
      <vt:lpstr>Prezentace aplikace PowerPoint</vt:lpstr>
      <vt:lpstr> Vývoj počtu obyvatel ve věku 0-14 let a 65 a více let </vt:lpstr>
      <vt:lpstr>Výše důchodů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PK: Děti počaté před sňatkem, ale narozené jako manželské („počet těhotných nevěst“)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Stěhování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Vzdělanostní struktura (15+)</vt:lpstr>
      <vt:lpstr>Struktura společnosti podle dosaženého vzdělání/pohlaví</vt:lpstr>
      <vt:lpstr>Podíl vysokoškoláků: regiony</vt:lpstr>
      <vt:lpstr>Prezentace aplikace PowerPoint</vt:lpstr>
      <vt:lpstr> 2023: VŠ má v Česku 26,67  procenta lidí od 25 do 64 let, podíl je třetí nejnižší v EU </vt:lpstr>
      <vt:lpstr>Prezentace aplikace PowerPoint</vt:lpstr>
      <vt:lpstr>Podíl vysokoškoláků v mladé populaci</vt:lpstr>
      <vt:lpstr>Prezentace aplikace PowerPoint</vt:lpstr>
      <vt:lpstr>Počet registrovaných trestných činů</vt:lpstr>
      <vt:lpstr>Prezentace aplikace PowerPoint</vt:lpstr>
      <vt:lpstr>Prezentace aplikace PowerPoint</vt:lpstr>
      <vt:lpstr>Prezentace aplikace PowerPoint</vt:lpstr>
      <vt:lpstr>Vývoj počtu vězňů</vt:lpstr>
      <vt:lpstr>Počet vězňů (2024)</vt:lpstr>
      <vt:lpstr>Počet vězňů na obyvatele</vt:lpstr>
      <vt:lpstr>  Global peace index (2023)  </vt:lpstr>
      <vt:lpstr>Prezentace aplikace PowerPoint</vt:lpstr>
      <vt:lpstr>Prezentace aplikace PowerPoint</vt:lpstr>
      <vt:lpstr>Vývoj HDP normalizace/transformace</vt:lpstr>
      <vt:lpstr>Prezentace aplikace PowerPoint</vt:lpstr>
      <vt:lpstr>Prezentace aplikace PowerPoint</vt:lpstr>
      <vt:lpstr>Vývoj průměrné mzdy</vt:lpstr>
      <vt:lpstr>Nominální/reálná mzda</vt:lpstr>
      <vt:lpstr>Prezentace aplikace PowerPoint</vt:lpstr>
      <vt:lpstr>Prezentace aplikace PowerPoint</vt:lpstr>
      <vt:lpstr>Průměrná mzda/regiony</vt:lpstr>
      <vt:lpstr>Gender pay gap (2022)</vt:lpstr>
      <vt:lpstr>Pay gap: faktory</vt:lpstr>
      <vt:lpstr>Důchody</vt:lpstr>
      <vt:lpstr>  Podíl domácností v ČR vybavených výpočetní technikou  </vt:lpstr>
      <vt:lpstr>Prezentace aplikace PowerPoint</vt:lpstr>
      <vt:lpstr>Prezentace aplikace PowerPoint</vt:lpstr>
      <vt:lpstr>Věřící/nevěřící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Numero Uno</dc:creator>
  <cp:lastModifiedBy>Numero Uno</cp:lastModifiedBy>
  <cp:revision>136</cp:revision>
  <dcterms:created xsi:type="dcterms:W3CDTF">2020-02-24T11:51:38Z</dcterms:created>
  <dcterms:modified xsi:type="dcterms:W3CDTF">2024-03-18T12:12:06Z</dcterms:modified>
</cp:coreProperties>
</file>