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5"/>
  </p:notesMasterIdLst>
  <p:sldIdLst>
    <p:sldId id="256" r:id="rId2"/>
    <p:sldId id="306" r:id="rId3"/>
    <p:sldId id="257" r:id="rId4"/>
    <p:sldId id="258" r:id="rId5"/>
    <p:sldId id="259" r:id="rId6"/>
    <p:sldId id="319" r:id="rId7"/>
    <p:sldId id="321" r:id="rId8"/>
    <p:sldId id="323" r:id="rId9"/>
    <p:sldId id="325" r:id="rId10"/>
    <p:sldId id="326" r:id="rId11"/>
    <p:sldId id="327" r:id="rId12"/>
    <p:sldId id="329" r:id="rId13"/>
    <p:sldId id="333" r:id="rId14"/>
    <p:sldId id="337" r:id="rId15"/>
    <p:sldId id="338" r:id="rId16"/>
    <p:sldId id="340" r:id="rId17"/>
    <p:sldId id="339" r:id="rId18"/>
    <p:sldId id="341" r:id="rId19"/>
    <p:sldId id="342" r:id="rId20"/>
    <p:sldId id="343" r:id="rId21"/>
    <p:sldId id="304" r:id="rId22"/>
    <p:sldId id="299" r:id="rId23"/>
    <p:sldId id="301" r:id="rId24"/>
    <p:sldId id="305" r:id="rId25"/>
    <p:sldId id="307" r:id="rId26"/>
    <p:sldId id="311" r:id="rId27"/>
    <p:sldId id="313" r:id="rId28"/>
    <p:sldId id="308" r:id="rId29"/>
    <p:sldId id="309" r:id="rId30"/>
    <p:sldId id="314" r:id="rId31"/>
    <p:sldId id="315" r:id="rId32"/>
    <p:sldId id="316" r:id="rId33"/>
    <p:sldId id="344" r:id="rId34"/>
    <p:sldId id="331" r:id="rId35"/>
    <p:sldId id="317" r:id="rId36"/>
    <p:sldId id="324" r:id="rId37"/>
    <p:sldId id="318" r:id="rId38"/>
    <p:sldId id="345" r:id="rId39"/>
    <p:sldId id="332" r:id="rId40"/>
    <p:sldId id="346" r:id="rId41"/>
    <p:sldId id="328" r:id="rId42"/>
    <p:sldId id="322" r:id="rId43"/>
    <p:sldId id="334" r:id="rId44"/>
    <p:sldId id="335" r:id="rId45"/>
    <p:sldId id="347" r:id="rId46"/>
    <p:sldId id="348" r:id="rId47"/>
    <p:sldId id="351" r:id="rId48"/>
    <p:sldId id="352" r:id="rId49"/>
    <p:sldId id="353" r:id="rId50"/>
    <p:sldId id="354" r:id="rId51"/>
    <p:sldId id="355" r:id="rId52"/>
    <p:sldId id="356" r:id="rId53"/>
    <p:sldId id="357" r:id="rId54"/>
    <p:sldId id="358" r:id="rId55"/>
    <p:sldId id="359" r:id="rId56"/>
    <p:sldId id="349" r:id="rId57"/>
    <p:sldId id="350" r:id="rId58"/>
    <p:sldId id="360" r:id="rId59"/>
    <p:sldId id="361" r:id="rId60"/>
    <p:sldId id="378" r:id="rId61"/>
    <p:sldId id="366" r:id="rId62"/>
    <p:sldId id="379" r:id="rId63"/>
    <p:sldId id="370" r:id="rId64"/>
    <p:sldId id="369" r:id="rId65"/>
    <p:sldId id="372" r:id="rId66"/>
    <p:sldId id="373" r:id="rId67"/>
    <p:sldId id="397" r:id="rId68"/>
    <p:sldId id="380" r:id="rId69"/>
    <p:sldId id="377" r:id="rId70"/>
    <p:sldId id="384" r:id="rId71"/>
    <p:sldId id="387" r:id="rId72"/>
    <p:sldId id="391" r:id="rId73"/>
    <p:sldId id="382" r:id="rId74"/>
    <p:sldId id="388" r:id="rId75"/>
    <p:sldId id="395" r:id="rId76"/>
    <p:sldId id="398" r:id="rId77"/>
    <p:sldId id="399" r:id="rId78"/>
    <p:sldId id="403" r:id="rId79"/>
    <p:sldId id="400" r:id="rId80"/>
    <p:sldId id="402" r:id="rId81"/>
    <p:sldId id="406" r:id="rId82"/>
    <p:sldId id="410" r:id="rId83"/>
    <p:sldId id="409" r:id="rId84"/>
    <p:sldId id="421" r:id="rId85"/>
    <p:sldId id="412" r:id="rId86"/>
    <p:sldId id="413" r:id="rId87"/>
    <p:sldId id="414" r:id="rId88"/>
    <p:sldId id="415" r:id="rId89"/>
    <p:sldId id="416" r:id="rId90"/>
    <p:sldId id="417" r:id="rId91"/>
    <p:sldId id="422" r:id="rId92"/>
    <p:sldId id="427" r:id="rId93"/>
    <p:sldId id="428" r:id="rId94"/>
    <p:sldId id="429" r:id="rId95"/>
    <p:sldId id="430" r:id="rId96"/>
    <p:sldId id="424" r:id="rId97"/>
    <p:sldId id="419" r:id="rId98"/>
    <p:sldId id="431" r:id="rId99"/>
    <p:sldId id="432" r:id="rId100"/>
    <p:sldId id="433" r:id="rId101"/>
    <p:sldId id="434" r:id="rId102"/>
    <p:sldId id="435" r:id="rId103"/>
    <p:sldId id="436" r:id="rId104"/>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384FE7-A1FB-4905-8CBE-75C30BD6108E}" v="23" dt="2024-04-14T12:00:05.903"/>
    <p1510:client id="{DEAE51E4-3D60-40A4-8186-2902AEF4564A}" v="19" dt="2024-04-14T15:04:09.6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71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viewProps" Target="view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microsoft.com/office/2016/11/relationships/changesInfo" Target="changesInfos/changesInfo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ri Rotschedl" userId="86d09504ebb957bb" providerId="LiveId" clId="{DEAE51E4-3D60-40A4-8186-2902AEF4564A}"/>
    <pc:docChg chg="undo custSel addSld delSld modSld">
      <pc:chgData name="Jiri Rotschedl" userId="86d09504ebb957bb" providerId="LiveId" clId="{DEAE51E4-3D60-40A4-8186-2902AEF4564A}" dt="2024-04-14T15:11:47.432" v="299" actId="404"/>
      <pc:docMkLst>
        <pc:docMk/>
      </pc:docMkLst>
      <pc:sldChg chg="modSp mod">
        <pc:chgData name="Jiri Rotschedl" userId="86d09504ebb957bb" providerId="LiveId" clId="{DEAE51E4-3D60-40A4-8186-2902AEF4564A}" dt="2024-04-14T12:33:58.761" v="108" actId="27636"/>
        <pc:sldMkLst>
          <pc:docMk/>
          <pc:sldMk cId="1229946964" sldId="257"/>
        </pc:sldMkLst>
        <pc:spChg chg="mod">
          <ac:chgData name="Jiri Rotschedl" userId="86d09504ebb957bb" providerId="LiveId" clId="{DEAE51E4-3D60-40A4-8186-2902AEF4564A}" dt="2024-04-14T12:33:58.761" v="108" actId="27636"/>
          <ac:spMkLst>
            <pc:docMk/>
            <pc:sldMk cId="1229946964" sldId="257"/>
            <ac:spMk id="3" creationId="{865F8C67-E335-6EAA-6D32-929989EF55ED}"/>
          </ac:spMkLst>
        </pc:spChg>
      </pc:sldChg>
      <pc:sldChg chg="modSp mod">
        <pc:chgData name="Jiri Rotschedl" userId="86d09504ebb957bb" providerId="LiveId" clId="{DEAE51E4-3D60-40A4-8186-2902AEF4564A}" dt="2024-04-14T12:34:30.929" v="113" actId="27636"/>
        <pc:sldMkLst>
          <pc:docMk/>
          <pc:sldMk cId="1739104044" sldId="299"/>
        </pc:sldMkLst>
        <pc:spChg chg="mod">
          <ac:chgData name="Jiri Rotschedl" userId="86d09504ebb957bb" providerId="LiveId" clId="{DEAE51E4-3D60-40A4-8186-2902AEF4564A}" dt="2024-04-14T12:34:30.929" v="113" actId="27636"/>
          <ac:spMkLst>
            <pc:docMk/>
            <pc:sldMk cId="1739104044" sldId="299"/>
            <ac:spMk id="5" creationId="{1D3E97EC-B537-75C0-29E6-B74D4123A0C8}"/>
          </ac:spMkLst>
        </pc:spChg>
      </pc:sldChg>
      <pc:sldChg chg="modSp del mod">
        <pc:chgData name="Jiri Rotschedl" userId="86d09504ebb957bb" providerId="LiveId" clId="{DEAE51E4-3D60-40A4-8186-2902AEF4564A}" dt="2024-04-14T12:35:39.517" v="116" actId="47"/>
        <pc:sldMkLst>
          <pc:docMk/>
          <pc:sldMk cId="91189462" sldId="300"/>
        </pc:sldMkLst>
        <pc:spChg chg="mod">
          <ac:chgData name="Jiri Rotschedl" userId="86d09504ebb957bb" providerId="LiveId" clId="{DEAE51E4-3D60-40A4-8186-2902AEF4564A}" dt="2024-04-14T12:35:36.705" v="115" actId="6549"/>
          <ac:spMkLst>
            <pc:docMk/>
            <pc:sldMk cId="91189462" sldId="300"/>
            <ac:spMk id="2" creationId="{DB3C3A7E-1787-297B-88DF-1CA348C5F96E}"/>
          </ac:spMkLst>
        </pc:spChg>
      </pc:sldChg>
      <pc:sldChg chg="modSp mod">
        <pc:chgData name="Jiri Rotschedl" userId="86d09504ebb957bb" providerId="LiveId" clId="{DEAE51E4-3D60-40A4-8186-2902AEF4564A}" dt="2024-04-14T12:33:58.407" v="88" actId="27636"/>
        <pc:sldMkLst>
          <pc:docMk/>
          <pc:sldMk cId="2322122313" sldId="301"/>
        </pc:sldMkLst>
        <pc:spChg chg="mod">
          <ac:chgData name="Jiri Rotschedl" userId="86d09504ebb957bb" providerId="LiveId" clId="{DEAE51E4-3D60-40A4-8186-2902AEF4564A}" dt="2024-04-14T12:33:58.407" v="88" actId="27636"/>
          <ac:spMkLst>
            <pc:docMk/>
            <pc:sldMk cId="2322122313" sldId="301"/>
            <ac:spMk id="3" creationId="{FAA27854-1CEE-F443-891F-B4718AE853E7}"/>
          </ac:spMkLst>
        </pc:spChg>
      </pc:sldChg>
      <pc:sldChg chg="modSp mod">
        <pc:chgData name="Jiri Rotschedl" userId="86d09504ebb957bb" providerId="LiveId" clId="{DEAE51E4-3D60-40A4-8186-2902AEF4564A}" dt="2024-04-14T12:38:34.917" v="155" actId="20577"/>
        <pc:sldMkLst>
          <pc:docMk/>
          <pc:sldMk cId="1300786954" sldId="307"/>
        </pc:sldMkLst>
        <pc:spChg chg="mod">
          <ac:chgData name="Jiri Rotschedl" userId="86d09504ebb957bb" providerId="LiveId" clId="{DEAE51E4-3D60-40A4-8186-2902AEF4564A}" dt="2024-04-14T12:38:34.917" v="155" actId="20577"/>
          <ac:spMkLst>
            <pc:docMk/>
            <pc:sldMk cId="1300786954" sldId="307"/>
            <ac:spMk id="5" creationId="{9699546A-242F-96E8-AAAF-4098929A1C1B}"/>
          </ac:spMkLst>
        </pc:spChg>
      </pc:sldChg>
      <pc:sldChg chg="modSp mod">
        <pc:chgData name="Jiri Rotschedl" userId="86d09504ebb957bb" providerId="LiveId" clId="{DEAE51E4-3D60-40A4-8186-2902AEF4564A}" dt="2024-04-14T12:40:34.495" v="160" actId="947"/>
        <pc:sldMkLst>
          <pc:docMk/>
          <pc:sldMk cId="171017221" sldId="308"/>
        </pc:sldMkLst>
        <pc:spChg chg="mod">
          <ac:chgData name="Jiri Rotschedl" userId="86d09504ebb957bb" providerId="LiveId" clId="{DEAE51E4-3D60-40A4-8186-2902AEF4564A}" dt="2024-04-14T12:40:34.495" v="160" actId="947"/>
          <ac:spMkLst>
            <pc:docMk/>
            <pc:sldMk cId="171017221" sldId="308"/>
            <ac:spMk id="3" creationId="{A2ED4407-491F-41C5-1528-07ACC8F3E3E2}"/>
          </ac:spMkLst>
        </pc:spChg>
      </pc:sldChg>
      <pc:sldChg chg="modSp mod">
        <pc:chgData name="Jiri Rotschedl" userId="86d09504ebb957bb" providerId="LiveId" clId="{DEAE51E4-3D60-40A4-8186-2902AEF4564A}" dt="2024-04-14T12:39:58.892" v="156" actId="113"/>
        <pc:sldMkLst>
          <pc:docMk/>
          <pc:sldMk cId="1706444893" sldId="313"/>
        </pc:sldMkLst>
        <pc:spChg chg="mod">
          <ac:chgData name="Jiri Rotschedl" userId="86d09504ebb957bb" providerId="LiveId" clId="{DEAE51E4-3D60-40A4-8186-2902AEF4564A}" dt="2024-04-14T12:33:58.423" v="89" actId="27636"/>
          <ac:spMkLst>
            <pc:docMk/>
            <pc:sldMk cId="1706444893" sldId="313"/>
            <ac:spMk id="2" creationId="{3EE98EB0-1ED1-61F1-513B-84B341C14EB2}"/>
          </ac:spMkLst>
        </pc:spChg>
        <pc:spChg chg="mod">
          <ac:chgData name="Jiri Rotschedl" userId="86d09504ebb957bb" providerId="LiveId" clId="{DEAE51E4-3D60-40A4-8186-2902AEF4564A}" dt="2024-04-14T12:39:58.892" v="156" actId="113"/>
          <ac:spMkLst>
            <pc:docMk/>
            <pc:sldMk cId="1706444893" sldId="313"/>
            <ac:spMk id="3" creationId="{92FC70BC-73E3-BD79-FD0A-F7FA4BA0018A}"/>
          </ac:spMkLst>
        </pc:spChg>
      </pc:sldChg>
      <pc:sldChg chg="modSp mod">
        <pc:chgData name="Jiri Rotschedl" userId="86d09504ebb957bb" providerId="LiveId" clId="{DEAE51E4-3D60-40A4-8186-2902AEF4564A}" dt="2024-04-14T12:42:31.943" v="165" actId="947"/>
        <pc:sldMkLst>
          <pc:docMk/>
          <pc:sldMk cId="1115895945" sldId="314"/>
        </pc:sldMkLst>
        <pc:spChg chg="mod">
          <ac:chgData name="Jiri Rotschedl" userId="86d09504ebb957bb" providerId="LiveId" clId="{DEAE51E4-3D60-40A4-8186-2902AEF4564A}" dt="2024-04-14T12:42:31.943" v="165" actId="947"/>
          <ac:spMkLst>
            <pc:docMk/>
            <pc:sldMk cId="1115895945" sldId="314"/>
            <ac:spMk id="6" creationId="{7ABAAF3E-C6E2-487E-F54F-10A8493EE03B}"/>
          </ac:spMkLst>
        </pc:spChg>
      </pc:sldChg>
      <pc:sldChg chg="modSp mod">
        <pc:chgData name="Jiri Rotschedl" userId="86d09504ebb957bb" providerId="LiveId" clId="{DEAE51E4-3D60-40A4-8186-2902AEF4564A}" dt="2024-04-14T12:43:39.451" v="175" actId="20577"/>
        <pc:sldMkLst>
          <pc:docMk/>
          <pc:sldMk cId="1411817091" sldId="315"/>
        </pc:sldMkLst>
        <pc:spChg chg="mod">
          <ac:chgData name="Jiri Rotschedl" userId="86d09504ebb957bb" providerId="LiveId" clId="{DEAE51E4-3D60-40A4-8186-2902AEF4564A}" dt="2024-04-14T12:43:39.451" v="175" actId="20577"/>
          <ac:spMkLst>
            <pc:docMk/>
            <pc:sldMk cId="1411817091" sldId="315"/>
            <ac:spMk id="3" creationId="{84A4F28A-6732-A514-7309-9059D94AAA2C}"/>
          </ac:spMkLst>
        </pc:spChg>
      </pc:sldChg>
      <pc:sldChg chg="modSp mod">
        <pc:chgData name="Jiri Rotschedl" userId="86d09504ebb957bb" providerId="LiveId" clId="{DEAE51E4-3D60-40A4-8186-2902AEF4564A}" dt="2024-04-14T12:44:30.186" v="176" actId="113"/>
        <pc:sldMkLst>
          <pc:docMk/>
          <pc:sldMk cId="1163858896" sldId="316"/>
        </pc:sldMkLst>
        <pc:spChg chg="mod">
          <ac:chgData name="Jiri Rotschedl" userId="86d09504ebb957bb" providerId="LiveId" clId="{DEAE51E4-3D60-40A4-8186-2902AEF4564A}" dt="2024-04-14T12:44:30.186" v="176" actId="113"/>
          <ac:spMkLst>
            <pc:docMk/>
            <pc:sldMk cId="1163858896" sldId="316"/>
            <ac:spMk id="3" creationId="{46CEA6B6-717E-D46E-8B11-09161810363B}"/>
          </ac:spMkLst>
        </pc:spChg>
      </pc:sldChg>
      <pc:sldChg chg="modSp mod">
        <pc:chgData name="Jiri Rotschedl" userId="86d09504ebb957bb" providerId="LiveId" clId="{DEAE51E4-3D60-40A4-8186-2902AEF4564A}" dt="2024-04-14T12:47:14.512" v="182" actId="113"/>
        <pc:sldMkLst>
          <pc:docMk/>
          <pc:sldMk cId="206042263" sldId="317"/>
        </pc:sldMkLst>
        <pc:spChg chg="mod">
          <ac:chgData name="Jiri Rotschedl" userId="86d09504ebb957bb" providerId="LiveId" clId="{DEAE51E4-3D60-40A4-8186-2902AEF4564A}" dt="2024-04-14T12:47:14.512" v="182" actId="113"/>
          <ac:spMkLst>
            <pc:docMk/>
            <pc:sldMk cId="206042263" sldId="317"/>
            <ac:spMk id="3" creationId="{E5C904AC-5D30-52BE-713B-5D9413A03477}"/>
          </ac:spMkLst>
        </pc:spChg>
      </pc:sldChg>
      <pc:sldChg chg="modSp mod">
        <pc:chgData name="Jiri Rotschedl" userId="86d09504ebb957bb" providerId="LiveId" clId="{DEAE51E4-3D60-40A4-8186-2902AEF4564A}" dt="2024-04-14T12:48:19.930" v="183" actId="113"/>
        <pc:sldMkLst>
          <pc:docMk/>
          <pc:sldMk cId="2793735615" sldId="318"/>
        </pc:sldMkLst>
        <pc:spChg chg="mod">
          <ac:chgData name="Jiri Rotschedl" userId="86d09504ebb957bb" providerId="LiveId" clId="{DEAE51E4-3D60-40A4-8186-2902AEF4564A}" dt="2024-04-14T12:48:19.930" v="183" actId="113"/>
          <ac:spMkLst>
            <pc:docMk/>
            <pc:sldMk cId="2793735615" sldId="318"/>
            <ac:spMk id="3" creationId="{A2F885F2-35B0-2263-8F9B-E55A3528484E}"/>
          </ac:spMkLst>
        </pc:spChg>
      </pc:sldChg>
      <pc:sldChg chg="modSp mod">
        <pc:chgData name="Jiri Rotschedl" userId="86d09504ebb957bb" providerId="LiveId" clId="{DEAE51E4-3D60-40A4-8186-2902AEF4564A}" dt="2024-04-14T12:20:37.345" v="1" actId="1076"/>
        <pc:sldMkLst>
          <pc:docMk/>
          <pc:sldMk cId="4012452381" sldId="321"/>
        </pc:sldMkLst>
        <pc:spChg chg="mod">
          <ac:chgData name="Jiri Rotschedl" userId="86d09504ebb957bb" providerId="LiveId" clId="{DEAE51E4-3D60-40A4-8186-2902AEF4564A}" dt="2024-04-14T12:20:37.345" v="1" actId="1076"/>
          <ac:spMkLst>
            <pc:docMk/>
            <pc:sldMk cId="4012452381" sldId="321"/>
            <ac:spMk id="3" creationId="{4CCD87AD-7D94-D8A1-A964-925898A74D47}"/>
          </ac:spMkLst>
        </pc:spChg>
        <pc:picChg chg="mod">
          <ac:chgData name="Jiri Rotschedl" userId="86d09504ebb957bb" providerId="LiveId" clId="{DEAE51E4-3D60-40A4-8186-2902AEF4564A}" dt="2024-04-14T12:19:50.925" v="0" actId="1076"/>
          <ac:picMkLst>
            <pc:docMk/>
            <pc:sldMk cId="4012452381" sldId="321"/>
            <ac:picMk id="7" creationId="{BAF8E621-25FC-5BE5-0106-939F41A63475}"/>
          </ac:picMkLst>
        </pc:picChg>
      </pc:sldChg>
      <pc:sldChg chg="modSp mod">
        <pc:chgData name="Jiri Rotschedl" userId="86d09504ebb957bb" providerId="LiveId" clId="{DEAE51E4-3D60-40A4-8186-2902AEF4564A}" dt="2024-04-14T12:58:10.221" v="213" actId="6549"/>
        <pc:sldMkLst>
          <pc:docMk/>
          <pc:sldMk cId="2541024662" sldId="322"/>
        </pc:sldMkLst>
        <pc:spChg chg="mod">
          <ac:chgData name="Jiri Rotschedl" userId="86d09504ebb957bb" providerId="LiveId" clId="{DEAE51E4-3D60-40A4-8186-2902AEF4564A}" dt="2024-04-14T12:58:10.221" v="213" actId="6549"/>
          <ac:spMkLst>
            <pc:docMk/>
            <pc:sldMk cId="2541024662" sldId="322"/>
            <ac:spMk id="3" creationId="{0CBE412F-E409-208D-CE16-EFEC622E9B00}"/>
          </ac:spMkLst>
        </pc:spChg>
      </pc:sldChg>
      <pc:sldChg chg="modSp mod">
        <pc:chgData name="Jiri Rotschedl" userId="86d09504ebb957bb" providerId="LiveId" clId="{DEAE51E4-3D60-40A4-8186-2902AEF4564A}" dt="2024-04-14T12:22:53.167" v="17" actId="20577"/>
        <pc:sldMkLst>
          <pc:docMk/>
          <pc:sldMk cId="872578709" sldId="323"/>
        </pc:sldMkLst>
        <pc:spChg chg="mod">
          <ac:chgData name="Jiri Rotschedl" userId="86d09504ebb957bb" providerId="LiveId" clId="{DEAE51E4-3D60-40A4-8186-2902AEF4564A}" dt="2024-04-14T12:22:53.167" v="17" actId="20577"/>
          <ac:spMkLst>
            <pc:docMk/>
            <pc:sldMk cId="872578709" sldId="323"/>
            <ac:spMk id="3" creationId="{B9A94BAE-CF65-CB62-17C5-E57048FBA641}"/>
          </ac:spMkLst>
        </pc:spChg>
      </pc:sldChg>
      <pc:sldChg chg="modSp mod">
        <pc:chgData name="Jiri Rotschedl" userId="86d09504ebb957bb" providerId="LiveId" clId="{DEAE51E4-3D60-40A4-8186-2902AEF4564A}" dt="2024-04-14T12:24:11.907" v="21" actId="113"/>
        <pc:sldMkLst>
          <pc:docMk/>
          <pc:sldMk cId="3299155518" sldId="325"/>
        </pc:sldMkLst>
        <pc:spChg chg="mod">
          <ac:chgData name="Jiri Rotschedl" userId="86d09504ebb957bb" providerId="LiveId" clId="{DEAE51E4-3D60-40A4-8186-2902AEF4564A}" dt="2024-04-14T12:23:07.205" v="18" actId="20577"/>
          <ac:spMkLst>
            <pc:docMk/>
            <pc:sldMk cId="3299155518" sldId="325"/>
            <ac:spMk id="2" creationId="{D1577712-6510-5B4D-B105-CFD626F993FA}"/>
          </ac:spMkLst>
        </pc:spChg>
        <pc:spChg chg="mod">
          <ac:chgData name="Jiri Rotschedl" userId="86d09504ebb957bb" providerId="LiveId" clId="{DEAE51E4-3D60-40A4-8186-2902AEF4564A}" dt="2024-04-14T12:24:11.907" v="21" actId="113"/>
          <ac:spMkLst>
            <pc:docMk/>
            <pc:sldMk cId="3299155518" sldId="325"/>
            <ac:spMk id="3" creationId="{CB7F58F8-A03B-EEE3-3CE8-BDE1AEC12EED}"/>
          </ac:spMkLst>
        </pc:spChg>
      </pc:sldChg>
      <pc:sldChg chg="modSp mod">
        <pc:chgData name="Jiri Rotschedl" userId="86d09504ebb957bb" providerId="LiveId" clId="{DEAE51E4-3D60-40A4-8186-2902AEF4564A}" dt="2024-04-14T12:24:56.297" v="30" actId="113"/>
        <pc:sldMkLst>
          <pc:docMk/>
          <pc:sldMk cId="3351921299" sldId="326"/>
        </pc:sldMkLst>
        <pc:spChg chg="mod">
          <ac:chgData name="Jiri Rotschedl" userId="86d09504ebb957bb" providerId="LiveId" clId="{DEAE51E4-3D60-40A4-8186-2902AEF4564A}" dt="2024-04-14T12:24:56.297" v="30" actId="113"/>
          <ac:spMkLst>
            <pc:docMk/>
            <pc:sldMk cId="3351921299" sldId="326"/>
            <ac:spMk id="3" creationId="{F2556908-C18C-5203-8654-787D737C146F}"/>
          </ac:spMkLst>
        </pc:spChg>
      </pc:sldChg>
      <pc:sldChg chg="modSp mod">
        <pc:chgData name="Jiri Rotschedl" userId="86d09504ebb957bb" providerId="LiveId" clId="{DEAE51E4-3D60-40A4-8186-2902AEF4564A}" dt="2024-04-14T12:25:25.221" v="35" actId="14100"/>
        <pc:sldMkLst>
          <pc:docMk/>
          <pc:sldMk cId="3778196733" sldId="327"/>
        </pc:sldMkLst>
        <pc:spChg chg="mod">
          <ac:chgData name="Jiri Rotschedl" userId="86d09504ebb957bb" providerId="LiveId" clId="{DEAE51E4-3D60-40A4-8186-2902AEF4564A}" dt="2024-04-14T12:25:21.050" v="34" actId="27636"/>
          <ac:spMkLst>
            <pc:docMk/>
            <pc:sldMk cId="3778196733" sldId="327"/>
            <ac:spMk id="3" creationId="{3E3E2F8F-4481-96DE-270F-C43AAA9F2139}"/>
          </ac:spMkLst>
        </pc:spChg>
        <pc:picChg chg="mod">
          <ac:chgData name="Jiri Rotschedl" userId="86d09504ebb957bb" providerId="LiveId" clId="{DEAE51E4-3D60-40A4-8186-2902AEF4564A}" dt="2024-04-14T12:25:25.221" v="35" actId="14100"/>
          <ac:picMkLst>
            <pc:docMk/>
            <pc:sldMk cId="3778196733" sldId="327"/>
            <ac:picMk id="5" creationId="{02050607-8E2B-A0E4-7D0F-2F596BAC5CEA}"/>
          </ac:picMkLst>
        </pc:picChg>
      </pc:sldChg>
      <pc:sldChg chg="modSp mod">
        <pc:chgData name="Jiri Rotschedl" userId="86d09504ebb957bb" providerId="LiveId" clId="{DEAE51E4-3D60-40A4-8186-2902AEF4564A}" dt="2024-04-14T12:57:08.997" v="210" actId="20577"/>
        <pc:sldMkLst>
          <pc:docMk/>
          <pc:sldMk cId="650884771" sldId="328"/>
        </pc:sldMkLst>
        <pc:spChg chg="mod">
          <ac:chgData name="Jiri Rotschedl" userId="86d09504ebb957bb" providerId="LiveId" clId="{DEAE51E4-3D60-40A4-8186-2902AEF4564A}" dt="2024-04-14T12:57:08.997" v="210" actId="20577"/>
          <ac:spMkLst>
            <pc:docMk/>
            <pc:sldMk cId="650884771" sldId="328"/>
            <ac:spMk id="3" creationId="{D063DE7C-E936-BAE2-8F28-A30DFBAB2EB9}"/>
          </ac:spMkLst>
        </pc:spChg>
      </pc:sldChg>
      <pc:sldChg chg="modSp mod">
        <pc:chgData name="Jiri Rotschedl" userId="86d09504ebb957bb" providerId="LiveId" clId="{DEAE51E4-3D60-40A4-8186-2902AEF4564A}" dt="2024-04-14T12:46:24.998" v="179" actId="20577"/>
        <pc:sldMkLst>
          <pc:docMk/>
          <pc:sldMk cId="430932218" sldId="331"/>
        </pc:sldMkLst>
        <pc:spChg chg="mod">
          <ac:chgData name="Jiri Rotschedl" userId="86d09504ebb957bb" providerId="LiveId" clId="{DEAE51E4-3D60-40A4-8186-2902AEF4564A}" dt="2024-04-14T12:46:24.998" v="179" actId="20577"/>
          <ac:spMkLst>
            <pc:docMk/>
            <pc:sldMk cId="430932218" sldId="331"/>
            <ac:spMk id="3" creationId="{3D2D0F41-E5ED-75D8-8D2F-66F31569DAAE}"/>
          </ac:spMkLst>
        </pc:spChg>
      </pc:sldChg>
      <pc:sldChg chg="modSp mod">
        <pc:chgData name="Jiri Rotschedl" userId="86d09504ebb957bb" providerId="LiveId" clId="{DEAE51E4-3D60-40A4-8186-2902AEF4564A}" dt="2024-04-14T12:55:32.380" v="205" actId="20577"/>
        <pc:sldMkLst>
          <pc:docMk/>
          <pc:sldMk cId="278416442" sldId="332"/>
        </pc:sldMkLst>
        <pc:spChg chg="mod">
          <ac:chgData name="Jiri Rotschedl" userId="86d09504ebb957bb" providerId="LiveId" clId="{DEAE51E4-3D60-40A4-8186-2902AEF4564A}" dt="2024-04-14T12:55:32.380" v="205" actId="20577"/>
          <ac:spMkLst>
            <pc:docMk/>
            <pc:sldMk cId="278416442" sldId="332"/>
            <ac:spMk id="2" creationId="{3DBB3141-0F49-6E19-A022-B28BF544F638}"/>
          </ac:spMkLst>
        </pc:spChg>
        <pc:spChg chg="mod">
          <ac:chgData name="Jiri Rotschedl" userId="86d09504ebb957bb" providerId="LiveId" clId="{DEAE51E4-3D60-40A4-8186-2902AEF4564A}" dt="2024-04-14T12:52:33.429" v="203" actId="113"/>
          <ac:spMkLst>
            <pc:docMk/>
            <pc:sldMk cId="278416442" sldId="332"/>
            <ac:spMk id="3" creationId="{15785F49-2F5A-E0FB-BE80-15DB109591FD}"/>
          </ac:spMkLst>
        </pc:spChg>
      </pc:sldChg>
      <pc:sldChg chg="modSp mod">
        <pc:chgData name="Jiri Rotschedl" userId="86d09504ebb957bb" providerId="LiveId" clId="{DEAE51E4-3D60-40A4-8186-2902AEF4564A}" dt="2024-04-14T12:28:00.188" v="39" actId="113"/>
        <pc:sldMkLst>
          <pc:docMk/>
          <pc:sldMk cId="232541638" sldId="333"/>
        </pc:sldMkLst>
        <pc:spChg chg="mod">
          <ac:chgData name="Jiri Rotschedl" userId="86d09504ebb957bb" providerId="LiveId" clId="{DEAE51E4-3D60-40A4-8186-2902AEF4564A}" dt="2024-04-14T12:28:00.188" v="39" actId="113"/>
          <ac:spMkLst>
            <pc:docMk/>
            <pc:sldMk cId="232541638" sldId="333"/>
            <ac:spMk id="3" creationId="{B280C6F1-47EC-1FA3-ADBC-D5996214CB3C}"/>
          </ac:spMkLst>
        </pc:spChg>
      </pc:sldChg>
      <pc:sldChg chg="modSp mod">
        <pc:chgData name="Jiri Rotschedl" userId="86d09504ebb957bb" providerId="LiveId" clId="{DEAE51E4-3D60-40A4-8186-2902AEF4564A}" dt="2024-04-14T12:58:52.476" v="228" actId="20577"/>
        <pc:sldMkLst>
          <pc:docMk/>
          <pc:sldMk cId="3331612526" sldId="334"/>
        </pc:sldMkLst>
        <pc:spChg chg="mod">
          <ac:chgData name="Jiri Rotschedl" userId="86d09504ebb957bb" providerId="LiveId" clId="{DEAE51E4-3D60-40A4-8186-2902AEF4564A}" dt="2024-04-14T12:58:52.476" v="228" actId="20577"/>
          <ac:spMkLst>
            <pc:docMk/>
            <pc:sldMk cId="3331612526" sldId="334"/>
            <ac:spMk id="5" creationId="{CDF04EC0-55A1-26B7-CF26-7C3AD9619ECE}"/>
          </ac:spMkLst>
        </pc:spChg>
      </pc:sldChg>
      <pc:sldChg chg="modSp">
        <pc:chgData name="Jiri Rotschedl" userId="86d09504ebb957bb" providerId="LiveId" clId="{DEAE51E4-3D60-40A4-8186-2902AEF4564A}" dt="2024-04-14T12:59:49.499" v="241" actId="20577"/>
        <pc:sldMkLst>
          <pc:docMk/>
          <pc:sldMk cId="2963881149" sldId="335"/>
        </pc:sldMkLst>
        <pc:graphicFrameChg chg="mod">
          <ac:chgData name="Jiri Rotschedl" userId="86d09504ebb957bb" providerId="LiveId" clId="{DEAE51E4-3D60-40A4-8186-2902AEF4564A}" dt="2024-04-14T12:59:49.499" v="241" actId="20577"/>
          <ac:graphicFrameMkLst>
            <pc:docMk/>
            <pc:sldMk cId="2963881149" sldId="335"/>
            <ac:graphicFrameMk id="7" creationId="{7F0924FA-2A2E-0B79-D0EF-C2E176CA1AE9}"/>
          </ac:graphicFrameMkLst>
        </pc:graphicFrameChg>
      </pc:sldChg>
      <pc:sldChg chg="modSp mod">
        <pc:chgData name="Jiri Rotschedl" userId="86d09504ebb957bb" providerId="LiveId" clId="{DEAE51E4-3D60-40A4-8186-2902AEF4564A}" dt="2024-04-14T12:28:30.141" v="46" actId="1076"/>
        <pc:sldMkLst>
          <pc:docMk/>
          <pc:sldMk cId="695684344" sldId="338"/>
        </pc:sldMkLst>
        <pc:spChg chg="mod">
          <ac:chgData name="Jiri Rotschedl" userId="86d09504ebb957bb" providerId="LiveId" clId="{DEAE51E4-3D60-40A4-8186-2902AEF4564A}" dt="2024-04-14T12:28:13.109" v="42" actId="14100"/>
          <ac:spMkLst>
            <pc:docMk/>
            <pc:sldMk cId="695684344" sldId="338"/>
            <ac:spMk id="4" creationId="{A2E79810-AD99-00ED-F050-550A143BA001}"/>
          </ac:spMkLst>
        </pc:spChg>
        <pc:spChg chg="mod">
          <ac:chgData name="Jiri Rotschedl" userId="86d09504ebb957bb" providerId="LiveId" clId="{DEAE51E4-3D60-40A4-8186-2902AEF4564A}" dt="2024-04-14T12:28:09.919" v="41" actId="27636"/>
          <ac:spMkLst>
            <pc:docMk/>
            <pc:sldMk cId="695684344" sldId="338"/>
            <ac:spMk id="5" creationId="{63096100-BBE9-A4B6-7230-210982549E7D}"/>
          </ac:spMkLst>
        </pc:spChg>
        <pc:picChg chg="mod">
          <ac:chgData name="Jiri Rotschedl" userId="86d09504ebb957bb" providerId="LiveId" clId="{DEAE51E4-3D60-40A4-8186-2902AEF4564A}" dt="2024-04-14T12:28:30.141" v="46" actId="1076"/>
          <ac:picMkLst>
            <pc:docMk/>
            <pc:sldMk cId="695684344" sldId="338"/>
            <ac:picMk id="6" creationId="{A2D16D0D-2282-B08C-3D83-1E7158540616}"/>
          </ac:picMkLst>
        </pc:picChg>
      </pc:sldChg>
      <pc:sldChg chg="modSp mod">
        <pc:chgData name="Jiri Rotschedl" userId="86d09504ebb957bb" providerId="LiveId" clId="{DEAE51E4-3D60-40A4-8186-2902AEF4564A}" dt="2024-04-14T12:33:58.776" v="109" actId="27636"/>
        <pc:sldMkLst>
          <pc:docMk/>
          <pc:sldMk cId="3062676885" sldId="340"/>
        </pc:sldMkLst>
        <pc:spChg chg="mod">
          <ac:chgData name="Jiri Rotschedl" userId="86d09504ebb957bb" providerId="LiveId" clId="{DEAE51E4-3D60-40A4-8186-2902AEF4564A}" dt="2024-04-14T12:33:58.776" v="109" actId="27636"/>
          <ac:spMkLst>
            <pc:docMk/>
            <pc:sldMk cId="3062676885" sldId="340"/>
            <ac:spMk id="3" creationId="{F5942942-2814-D630-01B1-B4FEC6727CAC}"/>
          </ac:spMkLst>
        </pc:spChg>
      </pc:sldChg>
      <pc:sldChg chg="modSp mod">
        <pc:chgData name="Jiri Rotschedl" userId="86d09504ebb957bb" providerId="LiveId" clId="{DEAE51E4-3D60-40A4-8186-2902AEF4564A}" dt="2024-04-14T12:31:23.385" v="53" actId="790"/>
        <pc:sldMkLst>
          <pc:docMk/>
          <pc:sldMk cId="4103306487" sldId="341"/>
        </pc:sldMkLst>
        <pc:spChg chg="mod">
          <ac:chgData name="Jiri Rotschedl" userId="86d09504ebb957bb" providerId="LiveId" clId="{DEAE51E4-3D60-40A4-8186-2902AEF4564A}" dt="2024-04-14T12:31:23.385" v="53" actId="790"/>
          <ac:spMkLst>
            <pc:docMk/>
            <pc:sldMk cId="4103306487" sldId="341"/>
            <ac:spMk id="3" creationId="{C197EABF-3B14-FF61-1270-5BF5A4EA7CC1}"/>
          </ac:spMkLst>
        </pc:spChg>
      </pc:sldChg>
      <pc:sldChg chg="modSp mod">
        <pc:chgData name="Jiri Rotschedl" userId="86d09504ebb957bb" providerId="LiveId" clId="{DEAE51E4-3D60-40A4-8186-2902AEF4564A}" dt="2024-04-14T12:32:46.994" v="61" actId="113"/>
        <pc:sldMkLst>
          <pc:docMk/>
          <pc:sldMk cId="1166314047" sldId="342"/>
        </pc:sldMkLst>
        <pc:spChg chg="mod">
          <ac:chgData name="Jiri Rotschedl" userId="86d09504ebb957bb" providerId="LiveId" clId="{DEAE51E4-3D60-40A4-8186-2902AEF4564A}" dt="2024-04-14T12:32:46.994" v="61" actId="113"/>
          <ac:spMkLst>
            <pc:docMk/>
            <pc:sldMk cId="1166314047" sldId="342"/>
            <ac:spMk id="3" creationId="{6BC26D13-5A64-7C1F-E644-BC0F05F87432}"/>
          </ac:spMkLst>
        </pc:spChg>
      </pc:sldChg>
      <pc:sldChg chg="modSp mod">
        <pc:chgData name="Jiri Rotschedl" userId="86d09504ebb957bb" providerId="LiveId" clId="{DEAE51E4-3D60-40A4-8186-2902AEF4564A}" dt="2024-04-14T12:33:56.158" v="63" actId="20578"/>
        <pc:sldMkLst>
          <pc:docMk/>
          <pc:sldMk cId="481601705" sldId="343"/>
        </pc:sldMkLst>
        <pc:spChg chg="mod">
          <ac:chgData name="Jiri Rotschedl" userId="86d09504ebb957bb" providerId="LiveId" clId="{DEAE51E4-3D60-40A4-8186-2902AEF4564A}" dt="2024-04-14T12:33:56.158" v="63" actId="20578"/>
          <ac:spMkLst>
            <pc:docMk/>
            <pc:sldMk cId="481601705" sldId="343"/>
            <ac:spMk id="3" creationId="{799F3B3F-B639-8BEC-E00D-6767A5682541}"/>
          </ac:spMkLst>
        </pc:spChg>
      </pc:sldChg>
      <pc:sldChg chg="modSp mod">
        <pc:chgData name="Jiri Rotschedl" userId="86d09504ebb957bb" providerId="LiveId" clId="{DEAE51E4-3D60-40A4-8186-2902AEF4564A}" dt="2024-04-14T12:33:58.454" v="91" actId="27636"/>
        <pc:sldMkLst>
          <pc:docMk/>
          <pc:sldMk cId="1322233103" sldId="345"/>
        </pc:sldMkLst>
        <pc:spChg chg="mod">
          <ac:chgData name="Jiri Rotschedl" userId="86d09504ebb957bb" providerId="LiveId" clId="{DEAE51E4-3D60-40A4-8186-2902AEF4564A}" dt="2024-04-14T12:33:58.454" v="91" actId="27636"/>
          <ac:spMkLst>
            <pc:docMk/>
            <pc:sldMk cId="1322233103" sldId="345"/>
            <ac:spMk id="3" creationId="{6392796E-219B-E2E1-37DC-182E5A1D7962}"/>
          </ac:spMkLst>
        </pc:spChg>
      </pc:sldChg>
      <pc:sldChg chg="modSp mod">
        <pc:chgData name="Jiri Rotschedl" userId="86d09504ebb957bb" providerId="LiveId" clId="{DEAE51E4-3D60-40A4-8186-2902AEF4564A}" dt="2024-04-14T12:33:58.470" v="92" actId="27636"/>
        <pc:sldMkLst>
          <pc:docMk/>
          <pc:sldMk cId="1416205184" sldId="348"/>
        </pc:sldMkLst>
        <pc:spChg chg="mod">
          <ac:chgData name="Jiri Rotschedl" userId="86d09504ebb957bb" providerId="LiveId" clId="{DEAE51E4-3D60-40A4-8186-2902AEF4564A}" dt="2024-04-14T12:33:58.470" v="92" actId="27636"/>
          <ac:spMkLst>
            <pc:docMk/>
            <pc:sldMk cId="1416205184" sldId="348"/>
            <ac:spMk id="10" creationId="{D85169D0-0CE9-54DA-40E7-C058507348AD}"/>
          </ac:spMkLst>
        </pc:spChg>
      </pc:sldChg>
      <pc:sldChg chg="modSp mod">
        <pc:chgData name="Jiri Rotschedl" userId="86d09504ebb957bb" providerId="LiveId" clId="{DEAE51E4-3D60-40A4-8186-2902AEF4564A}" dt="2024-04-14T14:47:15.028" v="252" actId="113"/>
        <pc:sldMkLst>
          <pc:docMk/>
          <pc:sldMk cId="3234295256" sldId="349"/>
        </pc:sldMkLst>
        <pc:spChg chg="mod">
          <ac:chgData name="Jiri Rotschedl" userId="86d09504ebb957bb" providerId="LiveId" clId="{DEAE51E4-3D60-40A4-8186-2902AEF4564A}" dt="2024-04-14T14:47:03.769" v="251"/>
          <ac:spMkLst>
            <pc:docMk/>
            <pc:sldMk cId="3234295256" sldId="349"/>
            <ac:spMk id="2" creationId="{EB785AFD-6A9A-A6E4-7342-69CF0B3C4E13}"/>
          </ac:spMkLst>
        </pc:spChg>
        <pc:spChg chg="mod">
          <ac:chgData name="Jiri Rotschedl" userId="86d09504ebb957bb" providerId="LiveId" clId="{DEAE51E4-3D60-40A4-8186-2902AEF4564A}" dt="2024-04-14T14:47:15.028" v="252" actId="113"/>
          <ac:spMkLst>
            <pc:docMk/>
            <pc:sldMk cId="3234295256" sldId="349"/>
            <ac:spMk id="3" creationId="{1CCB3751-D869-3D0E-F39C-B84AE88A0414}"/>
          </ac:spMkLst>
        </pc:spChg>
      </pc:sldChg>
      <pc:sldChg chg="modSp mod">
        <pc:chgData name="Jiri Rotschedl" userId="86d09504ebb957bb" providerId="LiveId" clId="{DEAE51E4-3D60-40A4-8186-2902AEF4564A}" dt="2024-04-14T14:47:40.877" v="261" actId="113"/>
        <pc:sldMkLst>
          <pc:docMk/>
          <pc:sldMk cId="1800694947" sldId="350"/>
        </pc:sldMkLst>
        <pc:spChg chg="mod">
          <ac:chgData name="Jiri Rotschedl" userId="86d09504ebb957bb" providerId="LiveId" clId="{DEAE51E4-3D60-40A4-8186-2902AEF4564A}" dt="2024-04-14T14:47:31.328" v="260" actId="20577"/>
          <ac:spMkLst>
            <pc:docMk/>
            <pc:sldMk cId="1800694947" sldId="350"/>
            <ac:spMk id="2" creationId="{025114C9-BD9A-1C78-B983-4D461268E01F}"/>
          </ac:spMkLst>
        </pc:spChg>
        <pc:spChg chg="mod">
          <ac:chgData name="Jiri Rotschedl" userId="86d09504ebb957bb" providerId="LiveId" clId="{DEAE51E4-3D60-40A4-8186-2902AEF4564A}" dt="2024-04-14T14:47:40.877" v="261" actId="113"/>
          <ac:spMkLst>
            <pc:docMk/>
            <pc:sldMk cId="1800694947" sldId="350"/>
            <ac:spMk id="3" creationId="{6E939412-E5B3-7876-F2DE-002AFB5139CE}"/>
          </ac:spMkLst>
        </pc:spChg>
      </pc:sldChg>
      <pc:sldChg chg="modSp mod">
        <pc:chgData name="Jiri Rotschedl" userId="86d09504ebb957bb" providerId="LiveId" clId="{DEAE51E4-3D60-40A4-8186-2902AEF4564A}" dt="2024-04-14T12:33:58.485" v="93" actId="27636"/>
        <pc:sldMkLst>
          <pc:docMk/>
          <pc:sldMk cId="2270943284" sldId="352"/>
        </pc:sldMkLst>
        <pc:spChg chg="mod">
          <ac:chgData name="Jiri Rotschedl" userId="86d09504ebb957bb" providerId="LiveId" clId="{DEAE51E4-3D60-40A4-8186-2902AEF4564A}" dt="2024-04-14T12:33:58.485" v="93" actId="27636"/>
          <ac:spMkLst>
            <pc:docMk/>
            <pc:sldMk cId="2270943284" sldId="352"/>
            <ac:spMk id="3" creationId="{A5F6765E-944E-68DC-CBBD-DEF2245258D6}"/>
          </ac:spMkLst>
        </pc:spChg>
      </pc:sldChg>
      <pc:sldChg chg="modSp">
        <pc:chgData name="Jiri Rotschedl" userId="86d09504ebb957bb" providerId="LiveId" clId="{DEAE51E4-3D60-40A4-8186-2902AEF4564A}" dt="2024-04-14T13:04:12.082" v="244" actId="20577"/>
        <pc:sldMkLst>
          <pc:docMk/>
          <pc:sldMk cId="10231719" sldId="354"/>
        </pc:sldMkLst>
        <pc:graphicFrameChg chg="mod">
          <ac:chgData name="Jiri Rotschedl" userId="86d09504ebb957bb" providerId="LiveId" clId="{DEAE51E4-3D60-40A4-8186-2902AEF4564A}" dt="2024-04-14T13:04:12.082" v="244" actId="20577"/>
          <ac:graphicFrameMkLst>
            <pc:docMk/>
            <pc:sldMk cId="10231719" sldId="354"/>
            <ac:graphicFrameMk id="5" creationId="{02DE9873-D7FF-0313-7375-4F63642D5097}"/>
          </ac:graphicFrameMkLst>
        </pc:graphicFrameChg>
      </pc:sldChg>
      <pc:sldChg chg="modSp mod">
        <pc:chgData name="Jiri Rotschedl" userId="86d09504ebb957bb" providerId="LiveId" clId="{DEAE51E4-3D60-40A4-8186-2902AEF4564A}" dt="2024-04-14T12:33:58.501" v="94" actId="27636"/>
        <pc:sldMkLst>
          <pc:docMk/>
          <pc:sldMk cId="848548741" sldId="356"/>
        </pc:sldMkLst>
        <pc:spChg chg="mod">
          <ac:chgData name="Jiri Rotschedl" userId="86d09504ebb957bb" providerId="LiveId" clId="{DEAE51E4-3D60-40A4-8186-2902AEF4564A}" dt="2024-04-14T12:33:58.501" v="94" actId="27636"/>
          <ac:spMkLst>
            <pc:docMk/>
            <pc:sldMk cId="848548741" sldId="356"/>
            <ac:spMk id="3" creationId="{DFAFEA70-F37C-C670-E2A9-2197748612D3}"/>
          </ac:spMkLst>
        </pc:spChg>
      </pc:sldChg>
      <pc:sldChg chg="modSp mod">
        <pc:chgData name="Jiri Rotschedl" userId="86d09504ebb957bb" providerId="LiveId" clId="{DEAE51E4-3D60-40A4-8186-2902AEF4564A}" dt="2024-04-14T14:45:53.866" v="250" actId="20577"/>
        <pc:sldMkLst>
          <pc:docMk/>
          <pc:sldMk cId="3109616730" sldId="358"/>
        </pc:sldMkLst>
        <pc:spChg chg="mod">
          <ac:chgData name="Jiri Rotschedl" userId="86d09504ebb957bb" providerId="LiveId" clId="{DEAE51E4-3D60-40A4-8186-2902AEF4564A}" dt="2024-04-14T14:45:53.866" v="250" actId="20577"/>
          <ac:spMkLst>
            <pc:docMk/>
            <pc:sldMk cId="3109616730" sldId="358"/>
            <ac:spMk id="3" creationId="{A233D9E7-E48C-A2DA-43E3-0489220DC8E5}"/>
          </ac:spMkLst>
        </pc:spChg>
      </pc:sldChg>
      <pc:sldChg chg="modSp mod">
        <pc:chgData name="Jiri Rotschedl" userId="86d09504ebb957bb" providerId="LiveId" clId="{DEAE51E4-3D60-40A4-8186-2902AEF4564A}" dt="2024-04-14T12:33:58.532" v="95" actId="27636"/>
        <pc:sldMkLst>
          <pc:docMk/>
          <pc:sldMk cId="1131076534" sldId="359"/>
        </pc:sldMkLst>
        <pc:spChg chg="mod">
          <ac:chgData name="Jiri Rotschedl" userId="86d09504ebb957bb" providerId="LiveId" clId="{DEAE51E4-3D60-40A4-8186-2902AEF4564A}" dt="2024-04-14T12:33:58.532" v="95" actId="27636"/>
          <ac:spMkLst>
            <pc:docMk/>
            <pc:sldMk cId="1131076534" sldId="359"/>
            <ac:spMk id="3" creationId="{12F8F49B-DA1F-9D97-6EED-9C2E2539B6EB}"/>
          </ac:spMkLst>
        </pc:spChg>
      </pc:sldChg>
      <pc:sldChg chg="modSp mod">
        <pc:chgData name="Jiri Rotschedl" userId="86d09504ebb957bb" providerId="LiveId" clId="{DEAE51E4-3D60-40A4-8186-2902AEF4564A}" dt="2024-04-14T12:33:58.564" v="97" actId="27636"/>
        <pc:sldMkLst>
          <pc:docMk/>
          <pc:sldMk cId="1166207204" sldId="370"/>
        </pc:sldMkLst>
        <pc:spChg chg="mod">
          <ac:chgData name="Jiri Rotschedl" userId="86d09504ebb957bb" providerId="LiveId" clId="{DEAE51E4-3D60-40A4-8186-2902AEF4564A}" dt="2024-04-14T12:33:58.564" v="97" actId="27636"/>
          <ac:spMkLst>
            <pc:docMk/>
            <pc:sldMk cId="1166207204" sldId="370"/>
            <ac:spMk id="3" creationId="{8985C8F1-BFCD-7E23-AEE3-CAA38ADF5039}"/>
          </ac:spMkLst>
        </pc:spChg>
      </pc:sldChg>
      <pc:sldChg chg="modSp mod">
        <pc:chgData name="Jiri Rotschedl" userId="86d09504ebb957bb" providerId="LiveId" clId="{DEAE51E4-3D60-40A4-8186-2902AEF4564A}" dt="2024-04-14T12:33:58.606" v="99" actId="27636"/>
        <pc:sldMkLst>
          <pc:docMk/>
          <pc:sldMk cId="3299954698" sldId="377"/>
        </pc:sldMkLst>
        <pc:spChg chg="mod">
          <ac:chgData name="Jiri Rotschedl" userId="86d09504ebb957bb" providerId="LiveId" clId="{DEAE51E4-3D60-40A4-8186-2902AEF4564A}" dt="2024-04-14T12:33:58.606" v="99" actId="27636"/>
          <ac:spMkLst>
            <pc:docMk/>
            <pc:sldMk cId="3299954698" sldId="377"/>
            <ac:spMk id="3" creationId="{5CCB2351-F80E-9C23-B101-45DAE1BB5B8F}"/>
          </ac:spMkLst>
        </pc:spChg>
      </pc:sldChg>
      <pc:sldChg chg="modSp mod">
        <pc:chgData name="Jiri Rotschedl" userId="86d09504ebb957bb" providerId="LiveId" clId="{DEAE51E4-3D60-40A4-8186-2902AEF4564A}" dt="2024-04-14T14:57:13.974" v="270" actId="20577"/>
        <pc:sldMkLst>
          <pc:docMk/>
          <pc:sldMk cId="1476329349" sldId="382"/>
        </pc:sldMkLst>
        <pc:spChg chg="mod">
          <ac:chgData name="Jiri Rotschedl" userId="86d09504ebb957bb" providerId="LiveId" clId="{DEAE51E4-3D60-40A4-8186-2902AEF4564A}" dt="2024-04-14T14:57:13.974" v="270" actId="20577"/>
          <ac:spMkLst>
            <pc:docMk/>
            <pc:sldMk cId="1476329349" sldId="382"/>
            <ac:spMk id="3" creationId="{6CB13901-66C0-ECC3-8C27-3A5065306926}"/>
          </ac:spMkLst>
        </pc:spChg>
      </pc:sldChg>
      <pc:sldChg chg="modSp mod">
        <pc:chgData name="Jiri Rotschedl" userId="86d09504ebb957bb" providerId="LiveId" clId="{DEAE51E4-3D60-40A4-8186-2902AEF4564A}" dt="2024-04-14T14:53:13.858" v="266" actId="207"/>
        <pc:sldMkLst>
          <pc:docMk/>
          <pc:sldMk cId="444089533" sldId="397"/>
        </pc:sldMkLst>
        <pc:spChg chg="mod">
          <ac:chgData name="Jiri Rotschedl" userId="86d09504ebb957bb" providerId="LiveId" clId="{DEAE51E4-3D60-40A4-8186-2902AEF4564A}" dt="2024-04-14T14:53:13.858" v="266" actId="207"/>
          <ac:spMkLst>
            <pc:docMk/>
            <pc:sldMk cId="444089533" sldId="397"/>
            <ac:spMk id="3" creationId="{42B20E91-396B-0E83-2147-B16FE1CB8D5E}"/>
          </ac:spMkLst>
        </pc:spChg>
      </pc:sldChg>
      <pc:sldChg chg="modSp mod">
        <pc:chgData name="Jiri Rotschedl" userId="86d09504ebb957bb" providerId="LiveId" clId="{DEAE51E4-3D60-40A4-8186-2902AEF4564A}" dt="2024-04-14T15:00:13.977" v="275" actId="20577"/>
        <pc:sldMkLst>
          <pc:docMk/>
          <pc:sldMk cId="3076966543" sldId="400"/>
        </pc:sldMkLst>
        <pc:spChg chg="mod">
          <ac:chgData name="Jiri Rotschedl" userId="86d09504ebb957bb" providerId="LiveId" clId="{DEAE51E4-3D60-40A4-8186-2902AEF4564A}" dt="2024-04-14T14:59:17.267" v="271" actId="1076"/>
          <ac:spMkLst>
            <pc:docMk/>
            <pc:sldMk cId="3076966543" sldId="400"/>
            <ac:spMk id="2" creationId="{2BD097D3-A8B6-72AB-F341-B68AFD1330B1}"/>
          </ac:spMkLst>
        </pc:spChg>
        <pc:spChg chg="mod">
          <ac:chgData name="Jiri Rotschedl" userId="86d09504ebb957bb" providerId="LiveId" clId="{DEAE51E4-3D60-40A4-8186-2902AEF4564A}" dt="2024-04-14T15:00:13.977" v="275" actId="20577"/>
          <ac:spMkLst>
            <pc:docMk/>
            <pc:sldMk cId="3076966543" sldId="400"/>
            <ac:spMk id="3" creationId="{15CD7218-A5A9-76E4-42BA-1C3DBDD0490C}"/>
          </ac:spMkLst>
        </pc:spChg>
      </pc:sldChg>
      <pc:sldChg chg="modSp mod">
        <pc:chgData name="Jiri Rotschedl" userId="86d09504ebb957bb" providerId="LiveId" clId="{DEAE51E4-3D60-40A4-8186-2902AEF4564A}" dt="2024-04-14T12:33:58.651" v="101" actId="27636"/>
        <pc:sldMkLst>
          <pc:docMk/>
          <pc:sldMk cId="3362075610" sldId="402"/>
        </pc:sldMkLst>
        <pc:spChg chg="mod">
          <ac:chgData name="Jiri Rotschedl" userId="86d09504ebb957bb" providerId="LiveId" clId="{DEAE51E4-3D60-40A4-8186-2902AEF4564A}" dt="2024-04-14T12:33:58.651" v="101" actId="27636"/>
          <ac:spMkLst>
            <pc:docMk/>
            <pc:sldMk cId="3362075610" sldId="402"/>
            <ac:spMk id="3" creationId="{FEEBB59A-851E-7192-1C8C-D3A4C0DB98FB}"/>
          </ac:spMkLst>
        </pc:spChg>
      </pc:sldChg>
      <pc:sldChg chg="modSp mod">
        <pc:chgData name="Jiri Rotschedl" userId="86d09504ebb957bb" providerId="LiveId" clId="{DEAE51E4-3D60-40A4-8186-2902AEF4564A}" dt="2024-04-14T15:02:30.029" v="276" actId="20577"/>
        <pc:sldMkLst>
          <pc:docMk/>
          <pc:sldMk cId="4254222814" sldId="409"/>
        </pc:sldMkLst>
        <pc:spChg chg="mod">
          <ac:chgData name="Jiri Rotschedl" userId="86d09504ebb957bb" providerId="LiveId" clId="{DEAE51E4-3D60-40A4-8186-2902AEF4564A}" dt="2024-04-14T15:02:30.029" v="276" actId="20577"/>
          <ac:spMkLst>
            <pc:docMk/>
            <pc:sldMk cId="4254222814" sldId="409"/>
            <ac:spMk id="6" creationId="{FB71AB8A-3658-54AD-EA8B-C978BF0EFCB7}"/>
          </ac:spMkLst>
        </pc:spChg>
      </pc:sldChg>
      <pc:sldChg chg="modSp mod">
        <pc:chgData name="Jiri Rotschedl" userId="86d09504ebb957bb" providerId="LiveId" clId="{DEAE51E4-3D60-40A4-8186-2902AEF4564A}" dt="2024-04-14T15:05:46.413" v="290" actId="113"/>
        <pc:sldMkLst>
          <pc:docMk/>
          <pc:sldMk cId="2351011999" sldId="412"/>
        </pc:sldMkLst>
        <pc:spChg chg="mod">
          <ac:chgData name="Jiri Rotschedl" userId="86d09504ebb957bb" providerId="LiveId" clId="{DEAE51E4-3D60-40A4-8186-2902AEF4564A}" dt="2024-04-14T15:05:46.413" v="290" actId="113"/>
          <ac:spMkLst>
            <pc:docMk/>
            <pc:sldMk cId="2351011999" sldId="412"/>
            <ac:spMk id="3" creationId="{BEF7C0AD-9CD2-DBE4-824F-23625D1E10F3}"/>
          </ac:spMkLst>
        </pc:spChg>
      </pc:sldChg>
      <pc:sldChg chg="delSp add mod setBg delDesignElem">
        <pc:chgData name="Jiri Rotschedl" userId="86d09504ebb957bb" providerId="LiveId" clId="{DEAE51E4-3D60-40A4-8186-2902AEF4564A}" dt="2024-04-14T15:04:13.562" v="279" actId="478"/>
        <pc:sldMkLst>
          <pc:docMk/>
          <pc:sldMk cId="3662733540" sldId="421"/>
        </pc:sldMkLst>
        <pc:spChg chg="del">
          <ac:chgData name="Jiri Rotschedl" userId="86d09504ebb957bb" providerId="LiveId" clId="{DEAE51E4-3D60-40A4-8186-2902AEF4564A}" dt="2024-04-14T15:04:09.632" v="278"/>
          <ac:spMkLst>
            <pc:docMk/>
            <pc:sldMk cId="3662733540" sldId="421"/>
            <ac:spMk id="10" creationId="{2AB0D763-E715-4628-8B60-5D15916CE73A}"/>
          </ac:spMkLst>
        </pc:spChg>
        <pc:spChg chg="del">
          <ac:chgData name="Jiri Rotschedl" userId="86d09504ebb957bb" providerId="LiveId" clId="{DEAE51E4-3D60-40A4-8186-2902AEF4564A}" dt="2024-04-14T15:04:09.632" v="278"/>
          <ac:spMkLst>
            <pc:docMk/>
            <pc:sldMk cId="3662733540" sldId="421"/>
            <ac:spMk id="12" creationId="{F9204591-70A5-4281-AD15-248C44BFDA56}"/>
          </ac:spMkLst>
        </pc:spChg>
        <pc:inkChg chg="del">
          <ac:chgData name="Jiri Rotschedl" userId="86d09504ebb957bb" providerId="LiveId" clId="{DEAE51E4-3D60-40A4-8186-2902AEF4564A}" dt="2024-04-14T15:04:13.562" v="279" actId="478"/>
          <ac:inkMkLst>
            <pc:docMk/>
            <pc:sldMk cId="3662733540" sldId="421"/>
            <ac:inkMk id="2" creationId="{3681659A-185F-1B2B-E61B-EEC9C8BA8E94}"/>
          </ac:inkMkLst>
        </pc:inkChg>
      </pc:sldChg>
      <pc:sldChg chg="modSp mod">
        <pc:chgData name="Jiri Rotschedl" userId="86d09504ebb957bb" providerId="LiveId" clId="{DEAE51E4-3D60-40A4-8186-2902AEF4564A}" dt="2024-04-14T15:09:36.715" v="291" actId="20577"/>
        <pc:sldMkLst>
          <pc:docMk/>
          <pc:sldMk cId="1190040999" sldId="422"/>
        </pc:sldMkLst>
        <pc:spChg chg="mod">
          <ac:chgData name="Jiri Rotschedl" userId="86d09504ebb957bb" providerId="LiveId" clId="{DEAE51E4-3D60-40A4-8186-2902AEF4564A}" dt="2024-04-14T15:09:36.715" v="291" actId="20577"/>
          <ac:spMkLst>
            <pc:docMk/>
            <pc:sldMk cId="1190040999" sldId="422"/>
            <ac:spMk id="7" creationId="{1E37C040-0664-0AE5-3B87-4A41179F2365}"/>
          </ac:spMkLst>
        </pc:spChg>
      </pc:sldChg>
      <pc:sldChg chg="modSp mod">
        <pc:chgData name="Jiri Rotschedl" userId="86d09504ebb957bb" providerId="LiveId" clId="{DEAE51E4-3D60-40A4-8186-2902AEF4564A}" dt="2024-04-14T15:10:03.584" v="297" actId="20577"/>
        <pc:sldMkLst>
          <pc:docMk/>
          <pc:sldMk cId="3511630883" sldId="427"/>
        </pc:sldMkLst>
        <pc:spChg chg="mod">
          <ac:chgData name="Jiri Rotschedl" userId="86d09504ebb957bb" providerId="LiveId" clId="{DEAE51E4-3D60-40A4-8186-2902AEF4564A}" dt="2024-04-14T15:10:03.584" v="297" actId="20577"/>
          <ac:spMkLst>
            <pc:docMk/>
            <pc:sldMk cId="3511630883" sldId="427"/>
            <ac:spMk id="3" creationId="{54520B54-58E8-4512-2E5E-5EB74B2E1CAC}"/>
          </ac:spMkLst>
        </pc:spChg>
      </pc:sldChg>
      <pc:sldChg chg="modSp mod">
        <pc:chgData name="Jiri Rotschedl" userId="86d09504ebb957bb" providerId="LiveId" clId="{DEAE51E4-3D60-40A4-8186-2902AEF4564A}" dt="2024-04-14T12:33:58.698" v="104" actId="27636"/>
        <pc:sldMkLst>
          <pc:docMk/>
          <pc:sldMk cId="2234966701" sldId="428"/>
        </pc:sldMkLst>
        <pc:spChg chg="mod">
          <ac:chgData name="Jiri Rotschedl" userId="86d09504ebb957bb" providerId="LiveId" clId="{DEAE51E4-3D60-40A4-8186-2902AEF4564A}" dt="2024-04-14T12:33:58.698" v="104" actId="27636"/>
          <ac:spMkLst>
            <pc:docMk/>
            <pc:sldMk cId="2234966701" sldId="428"/>
            <ac:spMk id="3" creationId="{865A58D9-9E92-413B-0303-4D0ED3440009}"/>
          </ac:spMkLst>
        </pc:spChg>
        <pc:spChg chg="mod">
          <ac:chgData name="Jiri Rotschedl" userId="86d09504ebb957bb" providerId="LiveId" clId="{DEAE51E4-3D60-40A4-8186-2902AEF4564A}" dt="2024-04-14T12:33:58.698" v="103" actId="27636"/>
          <ac:spMkLst>
            <pc:docMk/>
            <pc:sldMk cId="2234966701" sldId="428"/>
            <ac:spMk id="4" creationId="{142DA040-26AC-8FBD-45D5-A380D191A41E}"/>
          </ac:spMkLst>
        </pc:spChg>
      </pc:sldChg>
      <pc:sldChg chg="modSp mod">
        <pc:chgData name="Jiri Rotschedl" userId="86d09504ebb957bb" providerId="LiveId" clId="{DEAE51E4-3D60-40A4-8186-2902AEF4564A}" dt="2024-04-14T12:33:58.729" v="106" actId="27636"/>
        <pc:sldMkLst>
          <pc:docMk/>
          <pc:sldMk cId="1728877301" sldId="430"/>
        </pc:sldMkLst>
        <pc:spChg chg="mod">
          <ac:chgData name="Jiri Rotschedl" userId="86d09504ebb957bb" providerId="LiveId" clId="{DEAE51E4-3D60-40A4-8186-2902AEF4564A}" dt="2024-04-14T12:33:58.729" v="106" actId="27636"/>
          <ac:spMkLst>
            <pc:docMk/>
            <pc:sldMk cId="1728877301" sldId="430"/>
            <ac:spMk id="5" creationId="{D271B4B4-A73F-7394-6FD8-618D90B15F8D}"/>
          </ac:spMkLst>
        </pc:spChg>
        <pc:spChg chg="mod">
          <ac:chgData name="Jiri Rotschedl" userId="86d09504ebb957bb" providerId="LiveId" clId="{DEAE51E4-3D60-40A4-8186-2902AEF4564A}" dt="2024-04-14T12:33:58.729" v="105" actId="27636"/>
          <ac:spMkLst>
            <pc:docMk/>
            <pc:sldMk cId="1728877301" sldId="430"/>
            <ac:spMk id="9" creationId="{64BA156A-54CC-E19F-E7A4-36EE83957F80}"/>
          </ac:spMkLst>
        </pc:spChg>
      </pc:sldChg>
      <pc:sldChg chg="modSp mod">
        <pc:chgData name="Jiri Rotschedl" userId="86d09504ebb957bb" providerId="LiveId" clId="{DEAE51E4-3D60-40A4-8186-2902AEF4564A}" dt="2024-04-14T15:11:47.432" v="299" actId="404"/>
        <pc:sldMkLst>
          <pc:docMk/>
          <pc:sldMk cId="3864061681" sldId="431"/>
        </pc:sldMkLst>
        <pc:spChg chg="mod">
          <ac:chgData name="Jiri Rotschedl" userId="86d09504ebb957bb" providerId="LiveId" clId="{DEAE51E4-3D60-40A4-8186-2902AEF4564A}" dt="2024-04-14T15:11:47.432" v="299" actId="404"/>
          <ac:spMkLst>
            <pc:docMk/>
            <pc:sldMk cId="3864061681" sldId="431"/>
            <ac:spMk id="4" creationId="{81CFF68D-2E48-8572-C645-C5C13568D0D6}"/>
          </ac:spMkLst>
        </pc:spChg>
      </pc:sldChg>
      <pc:sldChg chg="modSp mod">
        <pc:chgData name="Jiri Rotschedl" userId="86d09504ebb957bb" providerId="LiveId" clId="{DEAE51E4-3D60-40A4-8186-2902AEF4564A}" dt="2024-04-14T12:33:58.745" v="107" actId="27636"/>
        <pc:sldMkLst>
          <pc:docMk/>
          <pc:sldMk cId="3691681977" sldId="434"/>
        </pc:sldMkLst>
        <pc:spChg chg="mod">
          <ac:chgData name="Jiri Rotschedl" userId="86d09504ebb957bb" providerId="LiveId" clId="{DEAE51E4-3D60-40A4-8186-2902AEF4564A}" dt="2024-04-14T12:33:58.745" v="107" actId="27636"/>
          <ac:spMkLst>
            <pc:docMk/>
            <pc:sldMk cId="3691681977" sldId="434"/>
            <ac:spMk id="3" creationId="{6CC87025-A85B-C0CC-D321-C722E1CB0B8B}"/>
          </ac:spMkLst>
        </pc:spChg>
      </pc:sldChg>
    </pc:docChg>
  </pc:docChgLst>
  <pc:docChgLst>
    <pc:chgData name="Jiri Rotschedl" userId="86d09504ebb957bb" providerId="LiveId" clId="{D3384FE7-A1FB-4905-8CBE-75C30BD6108E}"/>
    <pc:docChg chg="undo custSel addSld delSld modSld">
      <pc:chgData name="Jiri Rotschedl" userId="86d09504ebb957bb" providerId="LiveId" clId="{D3384FE7-A1FB-4905-8CBE-75C30BD6108E}" dt="2024-04-14T12:01:00.470" v="158" actId="207"/>
      <pc:docMkLst>
        <pc:docMk/>
      </pc:docMkLst>
      <pc:sldChg chg="modSp mod">
        <pc:chgData name="Jiri Rotschedl" userId="86d09504ebb957bb" providerId="LiveId" clId="{D3384FE7-A1FB-4905-8CBE-75C30BD6108E}" dt="2024-04-14T11:59:02.767" v="146" actId="20577"/>
        <pc:sldMkLst>
          <pc:docMk/>
          <pc:sldMk cId="3845062666" sldId="256"/>
        </pc:sldMkLst>
        <pc:spChg chg="mod">
          <ac:chgData name="Jiri Rotschedl" userId="86d09504ebb957bb" providerId="LiveId" clId="{D3384FE7-A1FB-4905-8CBE-75C30BD6108E}" dt="2024-04-14T11:59:02.767" v="146" actId="20577"/>
          <ac:spMkLst>
            <pc:docMk/>
            <pc:sldMk cId="3845062666" sldId="256"/>
            <ac:spMk id="3" creationId="{9BCAD925-6B7B-23D6-21EC-0DAB8A690BD4}"/>
          </ac:spMkLst>
        </pc:spChg>
      </pc:sldChg>
      <pc:sldChg chg="modSp add mod">
        <pc:chgData name="Jiri Rotschedl" userId="86d09504ebb957bb" providerId="LiveId" clId="{D3384FE7-A1FB-4905-8CBE-75C30BD6108E}" dt="2024-04-14T11:44:30.494" v="4" actId="207"/>
        <pc:sldMkLst>
          <pc:docMk/>
          <pc:sldMk cId="1651190557" sldId="366"/>
        </pc:sldMkLst>
        <pc:spChg chg="mod">
          <ac:chgData name="Jiri Rotschedl" userId="86d09504ebb957bb" providerId="LiveId" clId="{D3384FE7-A1FB-4905-8CBE-75C30BD6108E}" dt="2024-04-14T11:44:06.621" v="1" actId="27636"/>
          <ac:spMkLst>
            <pc:docMk/>
            <pc:sldMk cId="1651190557" sldId="366"/>
            <ac:spMk id="2" creationId="{90DCFBE0-66B7-9FC5-6AC5-A7045DCDCE33}"/>
          </ac:spMkLst>
        </pc:spChg>
        <pc:spChg chg="mod">
          <ac:chgData name="Jiri Rotschedl" userId="86d09504ebb957bb" providerId="LiveId" clId="{D3384FE7-A1FB-4905-8CBE-75C30BD6108E}" dt="2024-04-14T11:44:30.494" v="4" actId="207"/>
          <ac:spMkLst>
            <pc:docMk/>
            <pc:sldMk cId="1651190557" sldId="366"/>
            <ac:spMk id="3" creationId="{40187CB1-DD57-69EB-A797-00D170EECCD4}"/>
          </ac:spMkLst>
        </pc:spChg>
      </pc:sldChg>
      <pc:sldChg chg="modSp add mod">
        <pc:chgData name="Jiri Rotschedl" userId="86d09504ebb957bb" providerId="LiveId" clId="{D3384FE7-A1FB-4905-8CBE-75C30BD6108E}" dt="2024-04-14T11:45:12.968" v="9" actId="27636"/>
        <pc:sldMkLst>
          <pc:docMk/>
          <pc:sldMk cId="1514385224" sldId="369"/>
        </pc:sldMkLst>
        <pc:spChg chg="mod">
          <ac:chgData name="Jiri Rotschedl" userId="86d09504ebb957bb" providerId="LiveId" clId="{D3384FE7-A1FB-4905-8CBE-75C30BD6108E}" dt="2024-04-14T11:45:12.968" v="9" actId="27636"/>
          <ac:spMkLst>
            <pc:docMk/>
            <pc:sldMk cId="1514385224" sldId="369"/>
            <ac:spMk id="2" creationId="{D9E67218-8558-681E-4949-F02A816B9A9C}"/>
          </ac:spMkLst>
        </pc:spChg>
      </pc:sldChg>
      <pc:sldChg chg="add">
        <pc:chgData name="Jiri Rotschedl" userId="86d09504ebb957bb" providerId="LiveId" clId="{D3384FE7-A1FB-4905-8CBE-75C30BD6108E}" dt="2024-04-14T11:44:57.980" v="7"/>
        <pc:sldMkLst>
          <pc:docMk/>
          <pc:sldMk cId="1166207204" sldId="370"/>
        </pc:sldMkLst>
      </pc:sldChg>
      <pc:sldChg chg="modSp add mod">
        <pc:chgData name="Jiri Rotschedl" userId="86d09504ebb957bb" providerId="LiveId" clId="{D3384FE7-A1FB-4905-8CBE-75C30BD6108E}" dt="2024-04-14T11:45:23.775" v="11" actId="27636"/>
        <pc:sldMkLst>
          <pc:docMk/>
          <pc:sldMk cId="1867312235" sldId="372"/>
        </pc:sldMkLst>
        <pc:spChg chg="mod">
          <ac:chgData name="Jiri Rotschedl" userId="86d09504ebb957bb" providerId="LiveId" clId="{D3384FE7-A1FB-4905-8CBE-75C30BD6108E}" dt="2024-04-14T11:45:23.775" v="11" actId="27636"/>
          <ac:spMkLst>
            <pc:docMk/>
            <pc:sldMk cId="1867312235" sldId="372"/>
            <ac:spMk id="2" creationId="{5FC942FC-5067-89C3-2D3A-E202059A28BD}"/>
          </ac:spMkLst>
        </pc:spChg>
      </pc:sldChg>
      <pc:sldChg chg="modSp add mod">
        <pc:chgData name="Jiri Rotschedl" userId="86d09504ebb957bb" providerId="LiveId" clId="{D3384FE7-A1FB-4905-8CBE-75C30BD6108E}" dt="2024-04-14T11:45:30.909" v="13" actId="27636"/>
        <pc:sldMkLst>
          <pc:docMk/>
          <pc:sldMk cId="1706612521" sldId="373"/>
        </pc:sldMkLst>
        <pc:spChg chg="mod">
          <ac:chgData name="Jiri Rotschedl" userId="86d09504ebb957bb" providerId="LiveId" clId="{D3384FE7-A1FB-4905-8CBE-75C30BD6108E}" dt="2024-04-14T11:45:30.909" v="13" actId="27636"/>
          <ac:spMkLst>
            <pc:docMk/>
            <pc:sldMk cId="1706612521" sldId="373"/>
            <ac:spMk id="2" creationId="{8E4038E8-1A8D-552F-AA2B-7A68A29424EC}"/>
          </ac:spMkLst>
        </pc:spChg>
      </pc:sldChg>
      <pc:sldChg chg="modSp add mod">
        <pc:chgData name="Jiri Rotschedl" userId="86d09504ebb957bb" providerId="LiveId" clId="{D3384FE7-A1FB-4905-8CBE-75C30BD6108E}" dt="2024-04-14T11:45:51.687" v="17" actId="27636"/>
        <pc:sldMkLst>
          <pc:docMk/>
          <pc:sldMk cId="3299954698" sldId="377"/>
        </pc:sldMkLst>
        <pc:spChg chg="mod">
          <ac:chgData name="Jiri Rotschedl" userId="86d09504ebb957bb" providerId="LiveId" clId="{D3384FE7-A1FB-4905-8CBE-75C30BD6108E}" dt="2024-04-14T11:45:51.671" v="16" actId="27636"/>
          <ac:spMkLst>
            <pc:docMk/>
            <pc:sldMk cId="3299954698" sldId="377"/>
            <ac:spMk id="2" creationId="{2086468D-60AF-ABEC-3F58-CC90A3615F9E}"/>
          </ac:spMkLst>
        </pc:spChg>
        <pc:spChg chg="mod">
          <ac:chgData name="Jiri Rotschedl" userId="86d09504ebb957bb" providerId="LiveId" clId="{D3384FE7-A1FB-4905-8CBE-75C30BD6108E}" dt="2024-04-14T11:45:51.687" v="17" actId="27636"/>
          <ac:spMkLst>
            <pc:docMk/>
            <pc:sldMk cId="3299954698" sldId="377"/>
            <ac:spMk id="3" creationId="{5CCB2351-F80E-9C23-B101-45DAE1BB5B8F}"/>
          </ac:spMkLst>
        </pc:spChg>
      </pc:sldChg>
      <pc:sldChg chg="delSp modSp add mod setBg">
        <pc:chgData name="Jiri Rotschedl" userId="86d09504ebb957bb" providerId="LiveId" clId="{D3384FE7-A1FB-4905-8CBE-75C30BD6108E}" dt="2024-04-14T11:44:22.902" v="3" actId="207"/>
        <pc:sldMkLst>
          <pc:docMk/>
          <pc:sldMk cId="3299140037" sldId="378"/>
        </pc:sldMkLst>
        <pc:spChg chg="mod">
          <ac:chgData name="Jiri Rotschedl" userId="86d09504ebb957bb" providerId="LiveId" clId="{D3384FE7-A1FB-4905-8CBE-75C30BD6108E}" dt="2024-04-14T11:44:22.902" v="3" actId="207"/>
          <ac:spMkLst>
            <pc:docMk/>
            <pc:sldMk cId="3299140037" sldId="378"/>
            <ac:spMk id="4" creationId="{C10D3EE9-9C28-D5C2-34BD-75F2C4FD7D92}"/>
          </ac:spMkLst>
        </pc:spChg>
        <pc:spChg chg="del">
          <ac:chgData name="Jiri Rotschedl" userId="86d09504ebb957bb" providerId="LiveId" clId="{D3384FE7-A1FB-4905-8CBE-75C30BD6108E}" dt="2024-04-14T11:44:18.370" v="2" actId="478"/>
          <ac:spMkLst>
            <pc:docMk/>
            <pc:sldMk cId="3299140037" sldId="378"/>
            <ac:spMk id="5" creationId="{B38942DC-5B3A-19B0-1AC0-841788D90F6D}"/>
          </ac:spMkLst>
        </pc:spChg>
      </pc:sldChg>
      <pc:sldChg chg="delSp modSp add mod setBg">
        <pc:chgData name="Jiri Rotschedl" userId="86d09504ebb957bb" providerId="LiveId" clId="{D3384FE7-A1FB-4905-8CBE-75C30BD6108E}" dt="2024-04-14T11:44:37.722" v="6" actId="207"/>
        <pc:sldMkLst>
          <pc:docMk/>
          <pc:sldMk cId="1625643370" sldId="379"/>
        </pc:sldMkLst>
        <pc:spChg chg="mod">
          <ac:chgData name="Jiri Rotschedl" userId="86d09504ebb957bb" providerId="LiveId" clId="{D3384FE7-A1FB-4905-8CBE-75C30BD6108E}" dt="2024-04-14T11:44:37.722" v="6" actId="207"/>
          <ac:spMkLst>
            <pc:docMk/>
            <pc:sldMk cId="1625643370" sldId="379"/>
            <ac:spMk id="4" creationId="{020F5931-0419-F114-B882-771993B807EC}"/>
          </ac:spMkLst>
        </pc:spChg>
        <pc:spChg chg="del">
          <ac:chgData name="Jiri Rotschedl" userId="86d09504ebb957bb" providerId="LiveId" clId="{D3384FE7-A1FB-4905-8CBE-75C30BD6108E}" dt="2024-04-14T11:44:33.457" v="5" actId="478"/>
          <ac:spMkLst>
            <pc:docMk/>
            <pc:sldMk cId="1625643370" sldId="379"/>
            <ac:spMk id="5" creationId="{C6787CD2-6176-FE0E-2768-1DC27734069B}"/>
          </ac:spMkLst>
        </pc:spChg>
      </pc:sldChg>
      <pc:sldChg chg="delSp modSp add mod setBg">
        <pc:chgData name="Jiri Rotschedl" userId="86d09504ebb957bb" providerId="LiveId" clId="{D3384FE7-A1FB-4905-8CBE-75C30BD6108E}" dt="2024-04-14T11:45:56.918" v="19" actId="207"/>
        <pc:sldMkLst>
          <pc:docMk/>
          <pc:sldMk cId="2547172616" sldId="380"/>
        </pc:sldMkLst>
        <pc:spChg chg="mod">
          <ac:chgData name="Jiri Rotschedl" userId="86d09504ebb957bb" providerId="LiveId" clId="{D3384FE7-A1FB-4905-8CBE-75C30BD6108E}" dt="2024-04-14T11:45:56.918" v="19" actId="207"/>
          <ac:spMkLst>
            <pc:docMk/>
            <pc:sldMk cId="2547172616" sldId="380"/>
            <ac:spMk id="4" creationId="{A0824EE1-939D-754A-AC25-D42019AA8E25}"/>
          </ac:spMkLst>
        </pc:spChg>
        <pc:spChg chg="del">
          <ac:chgData name="Jiri Rotschedl" userId="86d09504ebb957bb" providerId="LiveId" clId="{D3384FE7-A1FB-4905-8CBE-75C30BD6108E}" dt="2024-04-14T11:45:54.541" v="18" actId="478"/>
          <ac:spMkLst>
            <pc:docMk/>
            <pc:sldMk cId="2547172616" sldId="380"/>
            <ac:spMk id="5" creationId="{4AC41AAC-B496-362D-CC87-50ABBCCFE76B}"/>
          </ac:spMkLst>
        </pc:spChg>
      </pc:sldChg>
      <pc:sldChg chg="modSp add del mod">
        <pc:chgData name="Jiri Rotschedl" userId="86d09504ebb957bb" providerId="LiveId" clId="{D3384FE7-A1FB-4905-8CBE-75C30BD6108E}" dt="2024-04-14T11:49:23.104" v="56" actId="47"/>
        <pc:sldMkLst>
          <pc:docMk/>
          <pc:sldMk cId="2645032602" sldId="381"/>
        </pc:sldMkLst>
        <pc:spChg chg="mod">
          <ac:chgData name="Jiri Rotschedl" userId="86d09504ebb957bb" providerId="LiveId" clId="{D3384FE7-A1FB-4905-8CBE-75C30BD6108E}" dt="2024-04-14T11:47:11.133" v="25" actId="27636"/>
          <ac:spMkLst>
            <pc:docMk/>
            <pc:sldMk cId="2645032602" sldId="381"/>
            <ac:spMk id="2" creationId="{E66D82F3-ACF4-90A0-8B2D-FAFA4701F55C}"/>
          </ac:spMkLst>
        </pc:spChg>
        <pc:spChg chg="mod">
          <ac:chgData name="Jiri Rotschedl" userId="86d09504ebb957bb" providerId="LiveId" clId="{D3384FE7-A1FB-4905-8CBE-75C30BD6108E}" dt="2024-04-14T11:48:05.430" v="40" actId="113"/>
          <ac:spMkLst>
            <pc:docMk/>
            <pc:sldMk cId="2645032602" sldId="381"/>
            <ac:spMk id="3" creationId="{92917AB2-387A-1E7E-02EE-130BA7ED00BD}"/>
          </ac:spMkLst>
        </pc:spChg>
      </pc:sldChg>
      <pc:sldChg chg="modSp add mod">
        <pc:chgData name="Jiri Rotschedl" userId="86d09504ebb957bb" providerId="LiveId" clId="{D3384FE7-A1FB-4905-8CBE-75C30BD6108E}" dt="2024-04-14T11:47:11.118" v="24" actId="27636"/>
        <pc:sldMkLst>
          <pc:docMk/>
          <pc:sldMk cId="1476329349" sldId="382"/>
        </pc:sldMkLst>
        <pc:spChg chg="mod">
          <ac:chgData name="Jiri Rotschedl" userId="86d09504ebb957bb" providerId="LiveId" clId="{D3384FE7-A1FB-4905-8CBE-75C30BD6108E}" dt="2024-04-14T11:47:11.118" v="24" actId="27636"/>
          <ac:spMkLst>
            <pc:docMk/>
            <pc:sldMk cId="1476329349" sldId="382"/>
            <ac:spMk id="2" creationId="{5767943B-07A4-1BE4-D0B5-81FC6E841E7B}"/>
          </ac:spMkLst>
        </pc:spChg>
      </pc:sldChg>
      <pc:sldChg chg="modSp add del mod">
        <pc:chgData name="Jiri Rotschedl" userId="86d09504ebb957bb" providerId="LiveId" clId="{D3384FE7-A1FB-4905-8CBE-75C30BD6108E}" dt="2024-04-14T11:47:32.113" v="32"/>
        <pc:sldMkLst>
          <pc:docMk/>
          <pc:sldMk cId="1226430209" sldId="383"/>
        </pc:sldMkLst>
        <pc:spChg chg="mod">
          <ac:chgData name="Jiri Rotschedl" userId="86d09504ebb957bb" providerId="LiveId" clId="{D3384FE7-A1FB-4905-8CBE-75C30BD6108E}" dt="2024-04-14T11:47:32.113" v="32"/>
          <ac:spMkLst>
            <pc:docMk/>
            <pc:sldMk cId="1226430209" sldId="383"/>
            <ac:spMk id="2" creationId="{886E2792-89BC-085F-33E3-B1B671C5D55B}"/>
          </ac:spMkLst>
        </pc:spChg>
      </pc:sldChg>
      <pc:sldChg chg="delSp modSp add mod setBg">
        <pc:chgData name="Jiri Rotschedl" userId="86d09504ebb957bb" providerId="LiveId" clId="{D3384FE7-A1FB-4905-8CBE-75C30BD6108E}" dt="2024-04-14T11:46:02.276" v="21" actId="207"/>
        <pc:sldMkLst>
          <pc:docMk/>
          <pc:sldMk cId="3051475698" sldId="384"/>
        </pc:sldMkLst>
        <pc:spChg chg="mod">
          <ac:chgData name="Jiri Rotschedl" userId="86d09504ebb957bb" providerId="LiveId" clId="{D3384FE7-A1FB-4905-8CBE-75C30BD6108E}" dt="2024-04-14T11:46:02.276" v="21" actId="207"/>
          <ac:spMkLst>
            <pc:docMk/>
            <pc:sldMk cId="3051475698" sldId="384"/>
            <ac:spMk id="4" creationId="{859E1A79-ECEB-9D22-D1D4-843EC1EE71F1}"/>
          </ac:spMkLst>
        </pc:spChg>
        <pc:spChg chg="del">
          <ac:chgData name="Jiri Rotschedl" userId="86d09504ebb957bb" providerId="LiveId" clId="{D3384FE7-A1FB-4905-8CBE-75C30BD6108E}" dt="2024-04-14T11:45:59.902" v="20" actId="478"/>
          <ac:spMkLst>
            <pc:docMk/>
            <pc:sldMk cId="3051475698" sldId="384"/>
            <ac:spMk id="5" creationId="{6D55D56B-9703-75A5-CD13-94FBF15B516C}"/>
          </ac:spMkLst>
        </pc:spChg>
      </pc:sldChg>
      <pc:sldChg chg="modSp add mod">
        <pc:chgData name="Jiri Rotschedl" userId="86d09504ebb957bb" providerId="LiveId" clId="{D3384FE7-A1FB-4905-8CBE-75C30BD6108E}" dt="2024-04-14T11:49:10.514" v="55" actId="113"/>
        <pc:sldMkLst>
          <pc:docMk/>
          <pc:sldMk cId="2193971197" sldId="387"/>
        </pc:sldMkLst>
        <pc:spChg chg="mod">
          <ac:chgData name="Jiri Rotschedl" userId="86d09504ebb957bb" providerId="LiveId" clId="{D3384FE7-A1FB-4905-8CBE-75C30BD6108E}" dt="2024-04-14T11:47:43.311" v="36" actId="20577"/>
          <ac:spMkLst>
            <pc:docMk/>
            <pc:sldMk cId="2193971197" sldId="387"/>
            <ac:spMk id="2" creationId="{A21EE967-9105-449A-A68D-211B96452C2F}"/>
          </ac:spMkLst>
        </pc:spChg>
        <pc:spChg chg="mod">
          <ac:chgData name="Jiri Rotschedl" userId="86d09504ebb957bb" providerId="LiveId" clId="{D3384FE7-A1FB-4905-8CBE-75C30BD6108E}" dt="2024-04-14T11:49:10.514" v="55" actId="113"/>
          <ac:spMkLst>
            <pc:docMk/>
            <pc:sldMk cId="2193971197" sldId="387"/>
            <ac:spMk id="3" creationId="{5060EA66-09F1-90DB-C6EE-E892A4219E2C}"/>
          </ac:spMkLst>
        </pc:spChg>
      </pc:sldChg>
      <pc:sldChg chg="modSp add mod">
        <pc:chgData name="Jiri Rotschedl" userId="86d09504ebb957bb" providerId="LiveId" clId="{D3384FE7-A1FB-4905-8CBE-75C30BD6108E}" dt="2024-04-14T11:50:04.950" v="60" actId="207"/>
        <pc:sldMkLst>
          <pc:docMk/>
          <pc:sldMk cId="3446469979" sldId="388"/>
        </pc:sldMkLst>
        <pc:spChg chg="mod">
          <ac:chgData name="Jiri Rotschedl" userId="86d09504ebb957bb" providerId="LiveId" clId="{D3384FE7-A1FB-4905-8CBE-75C30BD6108E}" dt="2024-04-14T11:49:57.503" v="58" actId="27636"/>
          <ac:spMkLst>
            <pc:docMk/>
            <pc:sldMk cId="3446469979" sldId="388"/>
            <ac:spMk id="2" creationId="{523C2128-24C9-3BE2-68F0-75FA2E3AA1F4}"/>
          </ac:spMkLst>
        </pc:spChg>
        <pc:spChg chg="mod">
          <ac:chgData name="Jiri Rotschedl" userId="86d09504ebb957bb" providerId="LiveId" clId="{D3384FE7-A1FB-4905-8CBE-75C30BD6108E}" dt="2024-04-14T11:50:04.950" v="60" actId="207"/>
          <ac:spMkLst>
            <pc:docMk/>
            <pc:sldMk cId="3446469979" sldId="388"/>
            <ac:spMk id="3" creationId="{C5CD8CFC-79A7-1C65-22DB-BD53887E328A}"/>
          </ac:spMkLst>
        </pc:spChg>
      </pc:sldChg>
      <pc:sldChg chg="modSp add mod">
        <pc:chgData name="Jiri Rotschedl" userId="86d09504ebb957bb" providerId="LiveId" clId="{D3384FE7-A1FB-4905-8CBE-75C30BD6108E}" dt="2024-04-14T11:48:31.045" v="42" actId="207"/>
        <pc:sldMkLst>
          <pc:docMk/>
          <pc:sldMk cId="976719111" sldId="391"/>
        </pc:sldMkLst>
        <pc:spChg chg="mod">
          <ac:chgData name="Jiri Rotschedl" userId="86d09504ebb957bb" providerId="LiveId" clId="{D3384FE7-A1FB-4905-8CBE-75C30BD6108E}" dt="2024-04-14T11:48:31.045" v="42" actId="207"/>
          <ac:spMkLst>
            <pc:docMk/>
            <pc:sldMk cId="976719111" sldId="391"/>
            <ac:spMk id="3" creationId="{E11B61EC-178D-02BB-1E08-F6BD92FB431D}"/>
          </ac:spMkLst>
        </pc:spChg>
      </pc:sldChg>
      <pc:sldChg chg="modSp add mod">
        <pc:chgData name="Jiri Rotschedl" userId="86d09504ebb957bb" providerId="LiveId" clId="{D3384FE7-A1FB-4905-8CBE-75C30BD6108E}" dt="2024-04-14T11:49:57.523" v="59" actId="27636"/>
        <pc:sldMkLst>
          <pc:docMk/>
          <pc:sldMk cId="1012391881" sldId="395"/>
        </pc:sldMkLst>
        <pc:spChg chg="mod">
          <ac:chgData name="Jiri Rotschedl" userId="86d09504ebb957bb" providerId="LiveId" clId="{D3384FE7-A1FB-4905-8CBE-75C30BD6108E}" dt="2024-04-14T11:49:57.523" v="59" actId="27636"/>
          <ac:spMkLst>
            <pc:docMk/>
            <pc:sldMk cId="1012391881" sldId="395"/>
            <ac:spMk id="2" creationId="{523C2128-24C9-3BE2-68F0-75FA2E3AA1F4}"/>
          </ac:spMkLst>
        </pc:spChg>
      </pc:sldChg>
      <pc:sldChg chg="add">
        <pc:chgData name="Jiri Rotschedl" userId="86d09504ebb957bb" providerId="LiveId" clId="{D3384FE7-A1FB-4905-8CBE-75C30BD6108E}" dt="2024-04-14T11:45:42.120" v="14"/>
        <pc:sldMkLst>
          <pc:docMk/>
          <pc:sldMk cId="444089533" sldId="397"/>
        </pc:sldMkLst>
      </pc:sldChg>
      <pc:sldChg chg="delSp modSp add mod">
        <pc:chgData name="Jiri Rotschedl" userId="86d09504ebb957bb" providerId="LiveId" clId="{D3384FE7-A1FB-4905-8CBE-75C30BD6108E}" dt="2024-04-14T11:50:50.340" v="63" actId="207"/>
        <pc:sldMkLst>
          <pc:docMk/>
          <pc:sldMk cId="2466960729" sldId="398"/>
        </pc:sldMkLst>
        <pc:spChg chg="mod">
          <ac:chgData name="Jiri Rotschedl" userId="86d09504ebb957bb" providerId="LiveId" clId="{D3384FE7-A1FB-4905-8CBE-75C30BD6108E}" dt="2024-04-14T11:50:50.340" v="63" actId="207"/>
          <ac:spMkLst>
            <pc:docMk/>
            <pc:sldMk cId="2466960729" sldId="398"/>
            <ac:spMk id="4" creationId="{8F89FC9A-030B-6A01-A407-29A4B279D7F3}"/>
          </ac:spMkLst>
        </pc:spChg>
        <pc:spChg chg="del">
          <ac:chgData name="Jiri Rotschedl" userId="86d09504ebb957bb" providerId="LiveId" clId="{D3384FE7-A1FB-4905-8CBE-75C30BD6108E}" dt="2024-04-14T11:50:45.638" v="62" actId="478"/>
          <ac:spMkLst>
            <pc:docMk/>
            <pc:sldMk cId="2466960729" sldId="398"/>
            <ac:spMk id="5" creationId="{11BF342F-AC5C-A17A-CA5A-0A1D3FF939B6}"/>
          </ac:spMkLst>
        </pc:spChg>
      </pc:sldChg>
      <pc:sldChg chg="modSp add del mod">
        <pc:chgData name="Jiri Rotschedl" userId="86d09504ebb957bb" providerId="LiveId" clId="{D3384FE7-A1FB-4905-8CBE-75C30BD6108E}" dt="2024-04-14T11:47:32.113" v="32"/>
        <pc:sldMkLst>
          <pc:docMk/>
          <pc:sldMk cId="2531649056" sldId="398"/>
        </pc:sldMkLst>
        <pc:spChg chg="mod">
          <ac:chgData name="Jiri Rotschedl" userId="86d09504ebb957bb" providerId="LiveId" clId="{D3384FE7-A1FB-4905-8CBE-75C30BD6108E}" dt="2024-04-14T11:47:32.113" v="32"/>
          <ac:spMkLst>
            <pc:docMk/>
            <pc:sldMk cId="2531649056" sldId="398"/>
            <ac:spMk id="2" creationId="{5767943B-07A4-1BE4-D0B5-81FC6E841E7B}"/>
          </ac:spMkLst>
        </pc:spChg>
      </pc:sldChg>
      <pc:sldChg chg="modSp add del mod">
        <pc:chgData name="Jiri Rotschedl" userId="86d09504ebb957bb" providerId="LiveId" clId="{D3384FE7-A1FB-4905-8CBE-75C30BD6108E}" dt="2024-04-14T11:47:32.113" v="32"/>
        <pc:sldMkLst>
          <pc:docMk/>
          <pc:sldMk cId="905054042" sldId="399"/>
        </pc:sldMkLst>
        <pc:spChg chg="mod">
          <ac:chgData name="Jiri Rotschedl" userId="86d09504ebb957bb" providerId="LiveId" clId="{D3384FE7-A1FB-4905-8CBE-75C30BD6108E}" dt="2024-04-14T11:47:32.113" v="32"/>
          <ac:spMkLst>
            <pc:docMk/>
            <pc:sldMk cId="905054042" sldId="399"/>
            <ac:spMk id="2" creationId="{E66D82F3-ACF4-90A0-8B2D-FAFA4701F55C}"/>
          </ac:spMkLst>
        </pc:spChg>
      </pc:sldChg>
      <pc:sldChg chg="add">
        <pc:chgData name="Jiri Rotschedl" userId="86d09504ebb957bb" providerId="LiveId" clId="{D3384FE7-A1FB-4905-8CBE-75C30BD6108E}" dt="2024-04-14T11:51:24.074" v="66"/>
        <pc:sldMkLst>
          <pc:docMk/>
          <pc:sldMk cId="1755168116" sldId="399"/>
        </pc:sldMkLst>
      </pc:sldChg>
      <pc:sldChg chg="modSp add mod">
        <pc:chgData name="Jiri Rotschedl" userId="86d09504ebb957bb" providerId="LiveId" clId="{D3384FE7-A1FB-4905-8CBE-75C30BD6108E}" dt="2024-04-14T11:51:49.330" v="68" actId="27636"/>
        <pc:sldMkLst>
          <pc:docMk/>
          <pc:sldMk cId="3076966543" sldId="400"/>
        </pc:sldMkLst>
        <pc:spChg chg="mod">
          <ac:chgData name="Jiri Rotschedl" userId="86d09504ebb957bb" providerId="LiveId" clId="{D3384FE7-A1FB-4905-8CBE-75C30BD6108E}" dt="2024-04-14T11:51:49.330" v="68" actId="27636"/>
          <ac:spMkLst>
            <pc:docMk/>
            <pc:sldMk cId="3076966543" sldId="400"/>
            <ac:spMk id="2" creationId="{2BD097D3-A8B6-72AB-F341-B68AFD1330B1}"/>
          </ac:spMkLst>
        </pc:spChg>
      </pc:sldChg>
      <pc:sldChg chg="add">
        <pc:chgData name="Jiri Rotschedl" userId="86d09504ebb957bb" providerId="LiveId" clId="{D3384FE7-A1FB-4905-8CBE-75C30BD6108E}" dt="2024-04-14T11:50:41.090" v="61"/>
        <pc:sldMkLst>
          <pc:docMk/>
          <pc:sldMk cId="3362075610" sldId="402"/>
        </pc:sldMkLst>
      </pc:sldChg>
      <pc:sldChg chg="modSp add mod">
        <pc:chgData name="Jiri Rotschedl" userId="86d09504ebb957bb" providerId="LiveId" clId="{D3384FE7-A1FB-4905-8CBE-75C30BD6108E}" dt="2024-04-14T11:51:08.115" v="65" actId="27636"/>
        <pc:sldMkLst>
          <pc:docMk/>
          <pc:sldMk cId="1717452136" sldId="403"/>
        </pc:sldMkLst>
        <pc:spChg chg="mod">
          <ac:chgData name="Jiri Rotschedl" userId="86d09504ebb957bb" providerId="LiveId" clId="{D3384FE7-A1FB-4905-8CBE-75C30BD6108E}" dt="2024-04-14T11:51:08.115" v="65" actId="27636"/>
          <ac:spMkLst>
            <pc:docMk/>
            <pc:sldMk cId="1717452136" sldId="403"/>
            <ac:spMk id="2" creationId="{518BA2A6-4A29-1010-94E6-CD26262B8EC1}"/>
          </ac:spMkLst>
        </pc:spChg>
      </pc:sldChg>
      <pc:sldChg chg="modSp add mod">
        <pc:chgData name="Jiri Rotschedl" userId="86d09504ebb957bb" providerId="LiveId" clId="{D3384FE7-A1FB-4905-8CBE-75C30BD6108E}" dt="2024-04-14T11:52:40.912" v="72" actId="207"/>
        <pc:sldMkLst>
          <pc:docMk/>
          <pc:sldMk cId="2258244089" sldId="406"/>
        </pc:sldMkLst>
        <pc:spChg chg="mod">
          <ac:chgData name="Jiri Rotschedl" userId="86d09504ebb957bb" providerId="LiveId" clId="{D3384FE7-A1FB-4905-8CBE-75C30BD6108E}" dt="2024-04-14T11:52:34.955" v="71" actId="27636"/>
          <ac:spMkLst>
            <pc:docMk/>
            <pc:sldMk cId="2258244089" sldId="406"/>
            <ac:spMk id="2" creationId="{AE8AB713-CCFE-1022-FE35-36DCF7336565}"/>
          </ac:spMkLst>
        </pc:spChg>
        <pc:spChg chg="mod">
          <ac:chgData name="Jiri Rotschedl" userId="86d09504ebb957bb" providerId="LiveId" clId="{D3384FE7-A1FB-4905-8CBE-75C30BD6108E}" dt="2024-04-14T11:52:40.912" v="72" actId="207"/>
          <ac:spMkLst>
            <pc:docMk/>
            <pc:sldMk cId="2258244089" sldId="406"/>
            <ac:spMk id="3" creationId="{11E85771-F331-9F87-CE3E-0ECDA4D4D50A}"/>
          </ac:spMkLst>
        </pc:spChg>
      </pc:sldChg>
      <pc:sldChg chg="modSp add mod">
        <pc:chgData name="Jiri Rotschedl" userId="86d09504ebb957bb" providerId="LiveId" clId="{D3384FE7-A1FB-4905-8CBE-75C30BD6108E}" dt="2024-04-14T11:53:59.381" v="85" actId="113"/>
        <pc:sldMkLst>
          <pc:docMk/>
          <pc:sldMk cId="4254222814" sldId="409"/>
        </pc:sldMkLst>
        <pc:spChg chg="mod">
          <ac:chgData name="Jiri Rotschedl" userId="86d09504ebb957bb" providerId="LiveId" clId="{D3384FE7-A1FB-4905-8CBE-75C30BD6108E}" dt="2024-04-14T11:53:46.203" v="79" actId="27636"/>
          <ac:spMkLst>
            <pc:docMk/>
            <pc:sldMk cId="4254222814" sldId="409"/>
            <ac:spMk id="2" creationId="{914E71DA-C7C7-C8E0-5BBB-78C26AC534EE}"/>
          </ac:spMkLst>
        </pc:spChg>
        <pc:spChg chg="mod">
          <ac:chgData name="Jiri Rotschedl" userId="86d09504ebb957bb" providerId="LiveId" clId="{D3384FE7-A1FB-4905-8CBE-75C30BD6108E}" dt="2024-04-14T11:53:59.381" v="85" actId="113"/>
          <ac:spMkLst>
            <pc:docMk/>
            <pc:sldMk cId="4254222814" sldId="409"/>
            <ac:spMk id="6" creationId="{FB71AB8A-3658-54AD-EA8B-C978BF0EFCB7}"/>
          </ac:spMkLst>
        </pc:spChg>
      </pc:sldChg>
      <pc:sldChg chg="delSp modSp add mod">
        <pc:chgData name="Jiri Rotschedl" userId="86d09504ebb957bb" providerId="LiveId" clId="{D3384FE7-A1FB-4905-8CBE-75C30BD6108E}" dt="2024-04-14T11:53:04.253" v="75" actId="207"/>
        <pc:sldMkLst>
          <pc:docMk/>
          <pc:sldMk cId="1719941810" sldId="410"/>
        </pc:sldMkLst>
        <pc:spChg chg="mod">
          <ac:chgData name="Jiri Rotschedl" userId="86d09504ebb957bb" providerId="LiveId" clId="{D3384FE7-A1FB-4905-8CBE-75C30BD6108E}" dt="2024-04-14T11:53:04.253" v="75" actId="207"/>
          <ac:spMkLst>
            <pc:docMk/>
            <pc:sldMk cId="1719941810" sldId="410"/>
            <ac:spMk id="4" creationId="{FFA62F93-3777-D1FF-5323-2B5CD81685F5}"/>
          </ac:spMkLst>
        </pc:spChg>
        <pc:spChg chg="del">
          <ac:chgData name="Jiri Rotschedl" userId="86d09504ebb957bb" providerId="LiveId" clId="{D3384FE7-A1FB-4905-8CBE-75C30BD6108E}" dt="2024-04-14T11:52:58.504" v="74" actId="478"/>
          <ac:spMkLst>
            <pc:docMk/>
            <pc:sldMk cId="1719941810" sldId="410"/>
            <ac:spMk id="5" creationId="{A7342480-EA25-8048-A64F-995F3A7B9511}"/>
          </ac:spMkLst>
        </pc:spChg>
      </pc:sldChg>
      <pc:sldChg chg="add del">
        <pc:chgData name="Jiri Rotschedl" userId="86d09504ebb957bb" providerId="LiveId" clId="{D3384FE7-A1FB-4905-8CBE-75C30BD6108E}" dt="2024-04-14T11:53:49.706" v="83" actId="47"/>
        <pc:sldMkLst>
          <pc:docMk/>
          <pc:sldMk cId="833622923" sldId="411"/>
        </pc:sldMkLst>
      </pc:sldChg>
      <pc:sldChg chg="modSp add mod">
        <pc:chgData name="Jiri Rotschedl" userId="86d09504ebb957bb" providerId="LiveId" clId="{D3384FE7-A1FB-4905-8CBE-75C30BD6108E}" dt="2024-04-14T11:53:46.229" v="80" actId="27636"/>
        <pc:sldMkLst>
          <pc:docMk/>
          <pc:sldMk cId="2351011999" sldId="412"/>
        </pc:sldMkLst>
        <pc:spChg chg="mod">
          <ac:chgData name="Jiri Rotschedl" userId="86d09504ebb957bb" providerId="LiveId" clId="{D3384FE7-A1FB-4905-8CBE-75C30BD6108E}" dt="2024-04-14T11:53:46.229" v="80" actId="27636"/>
          <ac:spMkLst>
            <pc:docMk/>
            <pc:sldMk cId="2351011999" sldId="412"/>
            <ac:spMk id="2" creationId="{494DAA74-3DDB-5056-4CF0-9207F67877F0}"/>
          </ac:spMkLst>
        </pc:spChg>
      </pc:sldChg>
      <pc:sldChg chg="modSp add mod">
        <pc:chgData name="Jiri Rotschedl" userId="86d09504ebb957bb" providerId="LiveId" clId="{D3384FE7-A1FB-4905-8CBE-75C30BD6108E}" dt="2024-04-14T11:53:46.229" v="81" actId="27636"/>
        <pc:sldMkLst>
          <pc:docMk/>
          <pc:sldMk cId="3867691180" sldId="413"/>
        </pc:sldMkLst>
        <pc:spChg chg="mod">
          <ac:chgData name="Jiri Rotschedl" userId="86d09504ebb957bb" providerId="LiveId" clId="{D3384FE7-A1FB-4905-8CBE-75C30BD6108E}" dt="2024-04-14T11:53:46.229" v="81" actId="27636"/>
          <ac:spMkLst>
            <pc:docMk/>
            <pc:sldMk cId="3867691180" sldId="413"/>
            <ac:spMk id="2" creationId="{82754E47-350F-20AE-FF0F-B253F4FFF1BF}"/>
          </ac:spMkLst>
        </pc:spChg>
      </pc:sldChg>
      <pc:sldChg chg="modSp add mod">
        <pc:chgData name="Jiri Rotschedl" userId="86d09504ebb957bb" providerId="LiveId" clId="{D3384FE7-A1FB-4905-8CBE-75C30BD6108E}" dt="2024-04-14T11:53:46.229" v="82" actId="27636"/>
        <pc:sldMkLst>
          <pc:docMk/>
          <pc:sldMk cId="2717222440" sldId="414"/>
        </pc:sldMkLst>
        <pc:spChg chg="mod">
          <ac:chgData name="Jiri Rotschedl" userId="86d09504ebb957bb" providerId="LiveId" clId="{D3384FE7-A1FB-4905-8CBE-75C30BD6108E}" dt="2024-04-14T11:53:46.229" v="82" actId="27636"/>
          <ac:spMkLst>
            <pc:docMk/>
            <pc:sldMk cId="2717222440" sldId="414"/>
            <ac:spMk id="2" creationId="{6972FA46-9737-8E79-739C-537528F9F481}"/>
          </ac:spMkLst>
        </pc:spChg>
      </pc:sldChg>
      <pc:sldChg chg="delSp modSp add mod">
        <pc:chgData name="Jiri Rotschedl" userId="86d09504ebb957bb" providerId="LiveId" clId="{D3384FE7-A1FB-4905-8CBE-75C30BD6108E}" dt="2024-04-14T11:54:11.303" v="87" actId="207"/>
        <pc:sldMkLst>
          <pc:docMk/>
          <pc:sldMk cId="2400340860" sldId="415"/>
        </pc:sldMkLst>
        <pc:spChg chg="mod">
          <ac:chgData name="Jiri Rotschedl" userId="86d09504ebb957bb" providerId="LiveId" clId="{D3384FE7-A1FB-4905-8CBE-75C30BD6108E}" dt="2024-04-14T11:54:11.303" v="87" actId="207"/>
          <ac:spMkLst>
            <pc:docMk/>
            <pc:sldMk cId="2400340860" sldId="415"/>
            <ac:spMk id="4" creationId="{67A7AB33-E8BD-E974-B511-D5383FBB4BD7}"/>
          </ac:spMkLst>
        </pc:spChg>
        <pc:spChg chg="del">
          <ac:chgData name="Jiri Rotschedl" userId="86d09504ebb957bb" providerId="LiveId" clId="{D3384FE7-A1FB-4905-8CBE-75C30BD6108E}" dt="2024-04-14T11:54:09.091" v="86" actId="478"/>
          <ac:spMkLst>
            <pc:docMk/>
            <pc:sldMk cId="2400340860" sldId="415"/>
            <ac:spMk id="5" creationId="{C87DDF5E-AB30-7905-8B93-59D605316F33}"/>
          </ac:spMkLst>
        </pc:spChg>
      </pc:sldChg>
      <pc:sldChg chg="add">
        <pc:chgData name="Jiri Rotschedl" userId="86d09504ebb957bb" providerId="LiveId" clId="{D3384FE7-A1FB-4905-8CBE-75C30BD6108E}" dt="2024-04-14T11:53:46.092" v="78"/>
        <pc:sldMkLst>
          <pc:docMk/>
          <pc:sldMk cId="449667087" sldId="416"/>
        </pc:sldMkLst>
      </pc:sldChg>
      <pc:sldChg chg="add">
        <pc:chgData name="Jiri Rotschedl" userId="86d09504ebb957bb" providerId="LiveId" clId="{D3384FE7-A1FB-4905-8CBE-75C30BD6108E}" dt="2024-04-14T11:53:46.092" v="78"/>
        <pc:sldMkLst>
          <pc:docMk/>
          <pc:sldMk cId="3356058137" sldId="417"/>
        </pc:sldMkLst>
      </pc:sldChg>
      <pc:sldChg chg="modSp add mod">
        <pc:chgData name="Jiri Rotschedl" userId="86d09504ebb957bb" providerId="LiveId" clId="{D3384FE7-A1FB-4905-8CBE-75C30BD6108E}" dt="2024-04-14T11:58:19.500" v="121" actId="20577"/>
        <pc:sldMkLst>
          <pc:docMk/>
          <pc:sldMk cId="523041063" sldId="419"/>
        </pc:sldMkLst>
        <pc:spChg chg="mod">
          <ac:chgData name="Jiri Rotschedl" userId="86d09504ebb957bb" providerId="LiveId" clId="{D3384FE7-A1FB-4905-8CBE-75C30BD6108E}" dt="2024-04-14T11:57:26.983" v="112" actId="207"/>
          <ac:spMkLst>
            <pc:docMk/>
            <pc:sldMk cId="523041063" sldId="419"/>
            <ac:spMk id="7" creationId="{420A579D-79FF-5665-05AD-FDAC76EC8C78}"/>
          </ac:spMkLst>
        </pc:spChg>
        <pc:spChg chg="mod">
          <ac:chgData name="Jiri Rotschedl" userId="86d09504ebb957bb" providerId="LiveId" clId="{D3384FE7-A1FB-4905-8CBE-75C30BD6108E}" dt="2024-04-14T11:57:26.983" v="112" actId="207"/>
          <ac:spMkLst>
            <pc:docMk/>
            <pc:sldMk cId="523041063" sldId="419"/>
            <ac:spMk id="8" creationId="{09D7C302-ECFC-69B2-AFF5-5AC8B287A0FA}"/>
          </ac:spMkLst>
        </pc:spChg>
        <pc:spChg chg="mod">
          <ac:chgData name="Jiri Rotschedl" userId="86d09504ebb957bb" providerId="LiveId" clId="{D3384FE7-A1FB-4905-8CBE-75C30BD6108E}" dt="2024-04-14T11:57:26.983" v="112" actId="207"/>
          <ac:spMkLst>
            <pc:docMk/>
            <pc:sldMk cId="523041063" sldId="419"/>
            <ac:spMk id="10" creationId="{9503E1AE-D1DD-980E-936E-7076EB8702F5}"/>
          </ac:spMkLst>
        </pc:spChg>
        <pc:spChg chg="mod">
          <ac:chgData name="Jiri Rotschedl" userId="86d09504ebb957bb" providerId="LiveId" clId="{D3384FE7-A1FB-4905-8CBE-75C30BD6108E}" dt="2024-04-14T11:57:26.983" v="112" actId="207"/>
          <ac:spMkLst>
            <pc:docMk/>
            <pc:sldMk cId="523041063" sldId="419"/>
            <ac:spMk id="12" creationId="{490F1270-7D31-6DA0-F6A7-073416DC6D4A}"/>
          </ac:spMkLst>
        </pc:spChg>
        <pc:spChg chg="mod">
          <ac:chgData name="Jiri Rotschedl" userId="86d09504ebb957bb" providerId="LiveId" clId="{D3384FE7-A1FB-4905-8CBE-75C30BD6108E}" dt="2024-04-14T11:57:26.983" v="112" actId="207"/>
          <ac:spMkLst>
            <pc:docMk/>
            <pc:sldMk cId="523041063" sldId="419"/>
            <ac:spMk id="14" creationId="{78F6C61D-39C3-2F43-C047-25C67EAE763D}"/>
          </ac:spMkLst>
        </pc:spChg>
        <pc:spChg chg="mod">
          <ac:chgData name="Jiri Rotschedl" userId="86d09504ebb957bb" providerId="LiveId" clId="{D3384FE7-A1FB-4905-8CBE-75C30BD6108E}" dt="2024-04-14T11:58:19.500" v="121" actId="20577"/>
          <ac:spMkLst>
            <pc:docMk/>
            <pc:sldMk cId="523041063" sldId="419"/>
            <ac:spMk id="17" creationId="{CE930176-F295-94D9-3298-69379CA92622}"/>
          </ac:spMkLst>
        </pc:spChg>
      </pc:sldChg>
      <pc:sldChg chg="delSp add del mod setBg delDesignElem">
        <pc:chgData name="Jiri Rotschedl" userId="86d09504ebb957bb" providerId="LiveId" clId="{D3384FE7-A1FB-4905-8CBE-75C30BD6108E}" dt="2024-04-14T11:55:04.812" v="96" actId="47"/>
        <pc:sldMkLst>
          <pc:docMk/>
          <pc:sldMk cId="3662733540" sldId="421"/>
        </pc:sldMkLst>
        <pc:spChg chg="del">
          <ac:chgData name="Jiri Rotschedl" userId="86d09504ebb957bb" providerId="LiveId" clId="{D3384FE7-A1FB-4905-8CBE-75C30BD6108E}" dt="2024-04-14T11:53:46.092" v="78"/>
          <ac:spMkLst>
            <pc:docMk/>
            <pc:sldMk cId="3662733540" sldId="421"/>
            <ac:spMk id="10" creationId="{2AB0D763-E715-4628-8B60-5D15916CE73A}"/>
          </ac:spMkLst>
        </pc:spChg>
        <pc:spChg chg="del">
          <ac:chgData name="Jiri Rotschedl" userId="86d09504ebb957bb" providerId="LiveId" clId="{D3384FE7-A1FB-4905-8CBE-75C30BD6108E}" dt="2024-04-14T11:53:46.092" v="78"/>
          <ac:spMkLst>
            <pc:docMk/>
            <pc:sldMk cId="3662733540" sldId="421"/>
            <ac:spMk id="12" creationId="{F9204591-70A5-4281-AD15-248C44BFDA56}"/>
          </ac:spMkLst>
        </pc:spChg>
        <pc:inkChg chg="del">
          <ac:chgData name="Jiri Rotschedl" userId="86d09504ebb957bb" providerId="LiveId" clId="{D3384FE7-A1FB-4905-8CBE-75C30BD6108E}" dt="2024-04-14T11:54:23.464" v="88" actId="478"/>
          <ac:inkMkLst>
            <pc:docMk/>
            <pc:sldMk cId="3662733540" sldId="421"/>
            <ac:inkMk id="2" creationId="{3681659A-185F-1B2B-E61B-EEC9C8BA8E94}"/>
          </ac:inkMkLst>
        </pc:inkChg>
      </pc:sldChg>
      <pc:sldChg chg="delSp modSp add mod setBg delDesignElem">
        <pc:chgData name="Jiri Rotschedl" userId="86d09504ebb957bb" providerId="LiveId" clId="{D3384FE7-A1FB-4905-8CBE-75C30BD6108E}" dt="2024-04-14T11:54:51.294" v="95" actId="14100"/>
        <pc:sldMkLst>
          <pc:docMk/>
          <pc:sldMk cId="1190040999" sldId="422"/>
        </pc:sldMkLst>
        <pc:spChg chg="mod">
          <ac:chgData name="Jiri Rotschedl" userId="86d09504ebb957bb" providerId="LiveId" clId="{D3384FE7-A1FB-4905-8CBE-75C30BD6108E}" dt="2024-04-14T11:54:46.174" v="93" actId="14100"/>
          <ac:spMkLst>
            <pc:docMk/>
            <pc:sldMk cId="1190040999" sldId="422"/>
            <ac:spMk id="7" creationId="{1E37C040-0664-0AE5-3B87-4A41179F2365}"/>
          </ac:spMkLst>
        </pc:spChg>
        <pc:spChg chg="del">
          <ac:chgData name="Jiri Rotschedl" userId="86d09504ebb957bb" providerId="LiveId" clId="{D3384FE7-A1FB-4905-8CBE-75C30BD6108E}" dt="2024-04-14T11:53:46.092" v="78"/>
          <ac:spMkLst>
            <pc:docMk/>
            <pc:sldMk cId="1190040999" sldId="422"/>
            <ac:spMk id="28" creationId="{05325879-C4B2-475E-B853-DC8F21A63351}"/>
          </ac:spMkLst>
        </pc:spChg>
        <pc:spChg chg="del">
          <ac:chgData name="Jiri Rotschedl" userId="86d09504ebb957bb" providerId="LiveId" clId="{D3384FE7-A1FB-4905-8CBE-75C30BD6108E}" dt="2024-04-14T11:53:46.092" v="78"/>
          <ac:spMkLst>
            <pc:docMk/>
            <pc:sldMk cId="1190040999" sldId="422"/>
            <ac:spMk id="30" creationId="{012C085F-3B19-420D-902A-B55695F5036C}"/>
          </ac:spMkLst>
        </pc:spChg>
        <pc:picChg chg="mod">
          <ac:chgData name="Jiri Rotschedl" userId="86d09504ebb957bb" providerId="LiveId" clId="{D3384FE7-A1FB-4905-8CBE-75C30BD6108E}" dt="2024-04-14T11:54:51.294" v="95" actId="14100"/>
          <ac:picMkLst>
            <pc:docMk/>
            <pc:sldMk cId="1190040999" sldId="422"/>
            <ac:picMk id="5" creationId="{8DB98AD1-CDAA-16DE-9D73-A13722DA5B3B}"/>
          </ac:picMkLst>
        </pc:picChg>
      </pc:sldChg>
      <pc:sldChg chg="modSp add mod">
        <pc:chgData name="Jiri Rotschedl" userId="86d09504ebb957bb" providerId="LiveId" clId="{D3384FE7-A1FB-4905-8CBE-75C30BD6108E}" dt="2024-04-14T11:57:06.780" v="111" actId="207"/>
        <pc:sldMkLst>
          <pc:docMk/>
          <pc:sldMk cId="2494521993" sldId="424"/>
        </pc:sldMkLst>
        <pc:spChg chg="mod">
          <ac:chgData name="Jiri Rotschedl" userId="86d09504ebb957bb" providerId="LiveId" clId="{D3384FE7-A1FB-4905-8CBE-75C30BD6108E}" dt="2024-04-14T11:56:25.244" v="104" actId="27636"/>
          <ac:spMkLst>
            <pc:docMk/>
            <pc:sldMk cId="2494521993" sldId="424"/>
            <ac:spMk id="2" creationId="{C9CA1561-5484-EACE-2CE0-ACBD2009A09E}"/>
          </ac:spMkLst>
        </pc:spChg>
        <pc:spChg chg="mod">
          <ac:chgData name="Jiri Rotschedl" userId="86d09504ebb957bb" providerId="LiveId" clId="{D3384FE7-A1FB-4905-8CBE-75C30BD6108E}" dt="2024-04-14T11:57:06.780" v="111" actId="207"/>
          <ac:spMkLst>
            <pc:docMk/>
            <pc:sldMk cId="2494521993" sldId="424"/>
            <ac:spMk id="5" creationId="{43C25F15-5E7D-DBC9-0FB9-D8CD057B40B3}"/>
          </ac:spMkLst>
        </pc:spChg>
        <pc:spChg chg="mod">
          <ac:chgData name="Jiri Rotschedl" userId="86d09504ebb957bb" providerId="LiveId" clId="{D3384FE7-A1FB-4905-8CBE-75C30BD6108E}" dt="2024-04-14T11:57:02.531" v="110" actId="207"/>
          <ac:spMkLst>
            <pc:docMk/>
            <pc:sldMk cId="2494521993" sldId="424"/>
            <ac:spMk id="6" creationId="{7B70BE3C-0779-2395-4BD5-B499F90C5073}"/>
          </ac:spMkLst>
        </pc:spChg>
        <pc:spChg chg="mod">
          <ac:chgData name="Jiri Rotschedl" userId="86d09504ebb957bb" providerId="LiveId" clId="{D3384FE7-A1FB-4905-8CBE-75C30BD6108E}" dt="2024-04-14T11:56:58.891" v="109" actId="207"/>
          <ac:spMkLst>
            <pc:docMk/>
            <pc:sldMk cId="2494521993" sldId="424"/>
            <ac:spMk id="7" creationId="{A3091C0D-C740-34AE-5E9D-24BDB4197994}"/>
          </ac:spMkLst>
        </pc:spChg>
        <pc:spChg chg="mod">
          <ac:chgData name="Jiri Rotschedl" userId="86d09504ebb957bb" providerId="LiveId" clId="{D3384FE7-A1FB-4905-8CBE-75C30BD6108E}" dt="2024-04-14T11:56:55.330" v="108" actId="207"/>
          <ac:spMkLst>
            <pc:docMk/>
            <pc:sldMk cId="2494521993" sldId="424"/>
            <ac:spMk id="8" creationId="{12EB4E5A-3209-9BD2-2F36-E3C30D211A1E}"/>
          </ac:spMkLst>
        </pc:spChg>
        <pc:spChg chg="mod">
          <ac:chgData name="Jiri Rotschedl" userId="86d09504ebb957bb" providerId="LiveId" clId="{D3384FE7-A1FB-4905-8CBE-75C30BD6108E}" dt="2024-04-14T11:56:52.143" v="107" actId="207"/>
          <ac:spMkLst>
            <pc:docMk/>
            <pc:sldMk cId="2494521993" sldId="424"/>
            <ac:spMk id="9" creationId="{F9FACBFD-BB50-A380-B250-94A0B8FDD271}"/>
          </ac:spMkLst>
        </pc:spChg>
        <pc:spChg chg="mod">
          <ac:chgData name="Jiri Rotschedl" userId="86d09504ebb957bb" providerId="LiveId" clId="{D3384FE7-A1FB-4905-8CBE-75C30BD6108E}" dt="2024-04-14T11:56:37.568" v="106" actId="207"/>
          <ac:spMkLst>
            <pc:docMk/>
            <pc:sldMk cId="2494521993" sldId="424"/>
            <ac:spMk id="14" creationId="{B23D8FA5-3F5B-CF7F-BD47-682C29D14992}"/>
          </ac:spMkLst>
        </pc:spChg>
        <pc:spChg chg="mod">
          <ac:chgData name="Jiri Rotschedl" userId="86d09504ebb957bb" providerId="LiveId" clId="{D3384FE7-A1FB-4905-8CBE-75C30BD6108E}" dt="2024-04-14T11:56:33.563" v="105" actId="207"/>
          <ac:spMkLst>
            <pc:docMk/>
            <pc:sldMk cId="2494521993" sldId="424"/>
            <ac:spMk id="17" creationId="{839DB4A2-FF7C-DEEF-54D0-FA506B9C1851}"/>
          </ac:spMkLst>
        </pc:spChg>
      </pc:sldChg>
      <pc:sldChg chg="add">
        <pc:chgData name="Jiri Rotschedl" userId="86d09504ebb957bb" providerId="LiveId" clId="{D3384FE7-A1FB-4905-8CBE-75C30BD6108E}" dt="2024-04-14T11:55:28.647" v="97"/>
        <pc:sldMkLst>
          <pc:docMk/>
          <pc:sldMk cId="3511630883" sldId="427"/>
        </pc:sldMkLst>
      </pc:sldChg>
      <pc:sldChg chg="add">
        <pc:chgData name="Jiri Rotschedl" userId="86d09504ebb957bb" providerId="LiveId" clId="{D3384FE7-A1FB-4905-8CBE-75C30BD6108E}" dt="2024-04-14T11:55:28.647" v="97"/>
        <pc:sldMkLst>
          <pc:docMk/>
          <pc:sldMk cId="2234966701" sldId="428"/>
        </pc:sldMkLst>
      </pc:sldChg>
      <pc:sldChg chg="modSp add mod">
        <pc:chgData name="Jiri Rotschedl" userId="86d09504ebb957bb" providerId="LiveId" clId="{D3384FE7-A1FB-4905-8CBE-75C30BD6108E}" dt="2024-04-14T11:55:43.243" v="100" actId="14100"/>
        <pc:sldMkLst>
          <pc:docMk/>
          <pc:sldMk cId="1917777472" sldId="429"/>
        </pc:sldMkLst>
        <pc:spChg chg="mod">
          <ac:chgData name="Jiri Rotschedl" userId="86d09504ebb957bb" providerId="LiveId" clId="{D3384FE7-A1FB-4905-8CBE-75C30BD6108E}" dt="2024-04-14T11:55:43.243" v="100" actId="14100"/>
          <ac:spMkLst>
            <pc:docMk/>
            <pc:sldMk cId="1917777472" sldId="429"/>
            <ac:spMk id="12" creationId="{220DB0A1-8D29-8EDE-C94B-1EDF1C110E16}"/>
          </ac:spMkLst>
        </pc:spChg>
        <pc:spChg chg="mod">
          <ac:chgData name="Jiri Rotschedl" userId="86d09504ebb957bb" providerId="LiveId" clId="{D3384FE7-A1FB-4905-8CBE-75C30BD6108E}" dt="2024-04-14T11:55:40.907" v="99" actId="14100"/>
          <ac:spMkLst>
            <pc:docMk/>
            <pc:sldMk cId="1917777472" sldId="429"/>
            <ac:spMk id="13" creationId="{8F88E7BB-633A-E867-3412-895C57361B12}"/>
          </ac:spMkLst>
        </pc:spChg>
        <pc:spChg chg="mod">
          <ac:chgData name="Jiri Rotschedl" userId="86d09504ebb957bb" providerId="LiveId" clId="{D3384FE7-A1FB-4905-8CBE-75C30BD6108E}" dt="2024-04-14T11:55:38.689" v="98" actId="14100"/>
          <ac:spMkLst>
            <pc:docMk/>
            <pc:sldMk cId="1917777472" sldId="429"/>
            <ac:spMk id="14" creationId="{338BE5D8-96B9-984C-E82A-17E769D263A6}"/>
          </ac:spMkLst>
        </pc:spChg>
      </pc:sldChg>
      <pc:sldChg chg="modSp add mod">
        <pc:chgData name="Jiri Rotschedl" userId="86d09504ebb957bb" providerId="LiveId" clId="{D3384FE7-A1FB-4905-8CBE-75C30BD6108E}" dt="2024-04-14T11:55:57.961" v="102" actId="113"/>
        <pc:sldMkLst>
          <pc:docMk/>
          <pc:sldMk cId="1728877301" sldId="430"/>
        </pc:sldMkLst>
        <pc:spChg chg="mod">
          <ac:chgData name="Jiri Rotschedl" userId="86d09504ebb957bb" providerId="LiveId" clId="{D3384FE7-A1FB-4905-8CBE-75C30BD6108E}" dt="2024-04-14T11:55:57.961" v="102" actId="113"/>
          <ac:spMkLst>
            <pc:docMk/>
            <pc:sldMk cId="1728877301" sldId="430"/>
            <ac:spMk id="5" creationId="{D271B4B4-A73F-7394-6FD8-618D90B15F8D}"/>
          </ac:spMkLst>
        </pc:spChg>
      </pc:sldChg>
      <pc:sldChg chg="modSp add mod setBg">
        <pc:chgData name="Jiri Rotschedl" userId="86d09504ebb957bb" providerId="LiveId" clId="{D3384FE7-A1FB-4905-8CBE-75C30BD6108E}" dt="2024-04-14T12:00:12.558" v="149" actId="207"/>
        <pc:sldMkLst>
          <pc:docMk/>
          <pc:sldMk cId="3864061681" sldId="431"/>
        </pc:sldMkLst>
        <pc:spChg chg="mod">
          <ac:chgData name="Jiri Rotschedl" userId="86d09504ebb957bb" providerId="LiveId" clId="{D3384FE7-A1FB-4905-8CBE-75C30BD6108E}" dt="2024-04-14T12:00:12.558" v="149" actId="207"/>
          <ac:spMkLst>
            <pc:docMk/>
            <pc:sldMk cId="3864061681" sldId="431"/>
            <ac:spMk id="4" creationId="{81CFF68D-2E48-8572-C645-C5C13568D0D6}"/>
          </ac:spMkLst>
        </pc:spChg>
      </pc:sldChg>
      <pc:sldChg chg="delSp modSp add mod setBg">
        <pc:chgData name="Jiri Rotschedl" userId="86d09504ebb957bb" providerId="LiveId" clId="{D3384FE7-A1FB-4905-8CBE-75C30BD6108E}" dt="2024-04-14T12:00:19.679" v="151" actId="207"/>
        <pc:sldMkLst>
          <pc:docMk/>
          <pc:sldMk cId="1954529015" sldId="432"/>
        </pc:sldMkLst>
        <pc:spChg chg="mod">
          <ac:chgData name="Jiri Rotschedl" userId="86d09504ebb957bb" providerId="LiveId" clId="{D3384FE7-A1FB-4905-8CBE-75C30BD6108E}" dt="2024-04-14T12:00:19.679" v="151" actId="207"/>
          <ac:spMkLst>
            <pc:docMk/>
            <pc:sldMk cId="1954529015" sldId="432"/>
            <ac:spMk id="2" creationId="{4678DADF-A138-E300-27D5-4828F4C8FCF8}"/>
          </ac:spMkLst>
        </pc:spChg>
        <pc:spChg chg="del">
          <ac:chgData name="Jiri Rotschedl" userId="86d09504ebb957bb" providerId="LiveId" clId="{D3384FE7-A1FB-4905-8CBE-75C30BD6108E}" dt="2024-04-14T12:00:16.869" v="150" actId="478"/>
          <ac:spMkLst>
            <pc:docMk/>
            <pc:sldMk cId="1954529015" sldId="432"/>
            <ac:spMk id="3" creationId="{B8E40863-0DA6-B1BD-FD6B-95EF66A73C46}"/>
          </ac:spMkLst>
        </pc:spChg>
      </pc:sldChg>
      <pc:sldChg chg="add">
        <pc:chgData name="Jiri Rotschedl" userId="86d09504ebb957bb" providerId="LiveId" clId="{D3384FE7-A1FB-4905-8CBE-75C30BD6108E}" dt="2024-04-14T12:00:05.872" v="147"/>
        <pc:sldMkLst>
          <pc:docMk/>
          <pc:sldMk cId="434628826" sldId="433"/>
        </pc:sldMkLst>
      </pc:sldChg>
      <pc:sldChg chg="modSp add mod">
        <pc:chgData name="Jiri Rotschedl" userId="86d09504ebb957bb" providerId="LiveId" clId="{D3384FE7-A1FB-4905-8CBE-75C30BD6108E}" dt="2024-04-14T12:00:31.259" v="153" actId="207"/>
        <pc:sldMkLst>
          <pc:docMk/>
          <pc:sldMk cId="3691681977" sldId="434"/>
        </pc:sldMkLst>
        <pc:spChg chg="mod">
          <ac:chgData name="Jiri Rotschedl" userId="86d09504ebb957bb" providerId="LiveId" clId="{D3384FE7-A1FB-4905-8CBE-75C30BD6108E}" dt="2024-04-14T12:00:31.259" v="153" actId="207"/>
          <ac:spMkLst>
            <pc:docMk/>
            <pc:sldMk cId="3691681977" sldId="434"/>
            <ac:spMk id="2" creationId="{D81612AD-2611-AAA2-8F4D-8029AD0C7C70}"/>
          </ac:spMkLst>
        </pc:spChg>
      </pc:sldChg>
      <pc:sldChg chg="modSp add mod">
        <pc:chgData name="Jiri Rotschedl" userId="86d09504ebb957bb" providerId="LiveId" clId="{D3384FE7-A1FB-4905-8CBE-75C30BD6108E}" dt="2024-04-14T12:00:53.078" v="157" actId="207"/>
        <pc:sldMkLst>
          <pc:docMk/>
          <pc:sldMk cId="2546392506" sldId="435"/>
        </pc:sldMkLst>
        <pc:spChg chg="mod">
          <ac:chgData name="Jiri Rotschedl" userId="86d09504ebb957bb" providerId="LiveId" clId="{D3384FE7-A1FB-4905-8CBE-75C30BD6108E}" dt="2024-04-14T12:00:53.078" v="157" actId="207"/>
          <ac:spMkLst>
            <pc:docMk/>
            <pc:sldMk cId="2546392506" sldId="435"/>
            <ac:spMk id="3" creationId="{3A7F6FAF-D585-1642-C17F-48F014E288A4}"/>
          </ac:spMkLst>
        </pc:spChg>
      </pc:sldChg>
      <pc:sldChg chg="modSp add mod">
        <pc:chgData name="Jiri Rotschedl" userId="86d09504ebb957bb" providerId="LiveId" clId="{D3384FE7-A1FB-4905-8CBE-75C30BD6108E}" dt="2024-04-14T12:01:00.470" v="158" actId="207"/>
        <pc:sldMkLst>
          <pc:docMk/>
          <pc:sldMk cId="2850115425" sldId="436"/>
        </pc:sldMkLst>
        <pc:spChg chg="mod">
          <ac:chgData name="Jiri Rotschedl" userId="86d09504ebb957bb" providerId="LiveId" clId="{D3384FE7-A1FB-4905-8CBE-75C30BD6108E}" dt="2024-04-14T12:01:00.470" v="158" actId="207"/>
          <ac:spMkLst>
            <pc:docMk/>
            <pc:sldMk cId="2850115425" sldId="436"/>
            <ac:spMk id="3" creationId="{DA29084D-06FD-6186-53AB-B418E03ACCB9}"/>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ata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4" Type="http://schemas.openxmlformats.org/officeDocument/2006/relationships/image" Target="../media/image2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1A2A1B-BF55-445B-95BD-DEEC98141D6C}" type="doc">
      <dgm:prSet loTypeId="urn:microsoft.com/office/officeart/2018/2/layout/IconLabelList" loCatId="icon" qsTypeId="urn:microsoft.com/office/officeart/2005/8/quickstyle/simple1" qsCatId="simple" csTypeId="urn:microsoft.com/office/officeart/2018/5/colors/Iconchunking_neutralbg_colorful5" csCatId="colorful" phldr="1"/>
      <dgm:spPr/>
      <dgm:t>
        <a:bodyPr/>
        <a:lstStyle/>
        <a:p>
          <a:endParaRPr lang="en-US"/>
        </a:p>
      </dgm:t>
    </dgm:pt>
    <dgm:pt modelId="{3B6EB761-DF78-4DF2-A614-00857B3A028C}">
      <dgm:prSet/>
      <dgm:spPr/>
      <dgm:t>
        <a:bodyPr/>
        <a:lstStyle/>
        <a:p>
          <a:r>
            <a:rPr lang="cs-CZ" b="1" dirty="0"/>
            <a:t>Ultradial </a:t>
          </a:r>
          <a:r>
            <a:rPr lang="cs-CZ" dirty="0"/>
            <a:t>rhythms = 90 min. cycles</a:t>
          </a:r>
          <a:endParaRPr lang="en-US" dirty="0"/>
        </a:p>
      </dgm:t>
    </dgm:pt>
    <dgm:pt modelId="{A5B8D187-87C9-4AE8-88A9-5ABC5B8CDF97}" type="parTrans" cxnId="{21D415F3-5CFC-42A6-A88E-144BDA8C6B4A}">
      <dgm:prSet/>
      <dgm:spPr/>
      <dgm:t>
        <a:bodyPr/>
        <a:lstStyle/>
        <a:p>
          <a:endParaRPr lang="en-US"/>
        </a:p>
      </dgm:t>
    </dgm:pt>
    <dgm:pt modelId="{2015269E-0D73-404E-9548-07E8871D7FF6}" type="sibTrans" cxnId="{21D415F3-5CFC-42A6-A88E-144BDA8C6B4A}">
      <dgm:prSet/>
      <dgm:spPr/>
      <dgm:t>
        <a:bodyPr/>
        <a:lstStyle/>
        <a:p>
          <a:endParaRPr lang="en-US"/>
        </a:p>
      </dgm:t>
    </dgm:pt>
    <dgm:pt modelId="{81A6AB23-D965-4B51-B780-C1661B8FDD69}">
      <dgm:prSet/>
      <dgm:spPr/>
      <dgm:t>
        <a:bodyPr/>
        <a:lstStyle/>
        <a:p>
          <a:r>
            <a:rPr lang="cs-CZ" b="1"/>
            <a:t>Circadian </a:t>
          </a:r>
          <a:r>
            <a:rPr lang="cs-CZ"/>
            <a:t>rhythms = diurnal cycle</a:t>
          </a:r>
          <a:endParaRPr lang="en-US"/>
        </a:p>
      </dgm:t>
    </dgm:pt>
    <dgm:pt modelId="{5B331F9A-14D4-4A3E-9B34-0C5B0BFD845F}" type="parTrans" cxnId="{FB94B0B6-FB3E-4A56-B545-703437B758FA}">
      <dgm:prSet/>
      <dgm:spPr/>
      <dgm:t>
        <a:bodyPr/>
        <a:lstStyle/>
        <a:p>
          <a:endParaRPr lang="en-US"/>
        </a:p>
      </dgm:t>
    </dgm:pt>
    <dgm:pt modelId="{F98D938C-2F48-4E9E-91EA-2EFC7F0A8168}" type="sibTrans" cxnId="{FB94B0B6-FB3E-4A56-B545-703437B758FA}">
      <dgm:prSet/>
      <dgm:spPr/>
      <dgm:t>
        <a:bodyPr/>
        <a:lstStyle/>
        <a:p>
          <a:endParaRPr lang="en-US"/>
        </a:p>
      </dgm:t>
    </dgm:pt>
    <dgm:pt modelId="{445E3568-0947-43FB-8405-E458EE2BB176}">
      <dgm:prSet/>
      <dgm:spPr/>
      <dgm:t>
        <a:bodyPr/>
        <a:lstStyle/>
        <a:p>
          <a:r>
            <a:rPr lang="cs-CZ" b="1" dirty="0" err="1"/>
            <a:t>Circalunar</a:t>
          </a:r>
          <a:r>
            <a:rPr lang="cs-CZ" b="1" dirty="0"/>
            <a:t> </a:t>
          </a:r>
          <a:r>
            <a:rPr lang="cs-CZ" dirty="0" err="1"/>
            <a:t>rhythms</a:t>
          </a:r>
          <a:r>
            <a:rPr lang="cs-CZ" dirty="0"/>
            <a:t> = </a:t>
          </a:r>
          <a:r>
            <a:rPr lang="cs-CZ" dirty="0" err="1"/>
            <a:t>lunar</a:t>
          </a:r>
          <a:r>
            <a:rPr lang="cs-CZ" dirty="0"/>
            <a:t> </a:t>
          </a:r>
          <a:r>
            <a:rPr lang="cs-CZ" dirty="0" err="1"/>
            <a:t>cycle</a:t>
          </a:r>
          <a:endParaRPr lang="en-US" dirty="0"/>
        </a:p>
      </dgm:t>
    </dgm:pt>
    <dgm:pt modelId="{C2E5809C-5FFA-4BE0-BC02-155A57B05DE3}" type="parTrans" cxnId="{899C42E8-C4EC-4752-B05B-B971A38274E1}">
      <dgm:prSet/>
      <dgm:spPr/>
      <dgm:t>
        <a:bodyPr/>
        <a:lstStyle/>
        <a:p>
          <a:endParaRPr lang="en-US"/>
        </a:p>
      </dgm:t>
    </dgm:pt>
    <dgm:pt modelId="{F2816841-9816-427E-B304-D643BCF6135A}" type="sibTrans" cxnId="{899C42E8-C4EC-4752-B05B-B971A38274E1}">
      <dgm:prSet/>
      <dgm:spPr/>
      <dgm:t>
        <a:bodyPr/>
        <a:lstStyle/>
        <a:p>
          <a:endParaRPr lang="en-US"/>
        </a:p>
      </dgm:t>
    </dgm:pt>
    <dgm:pt modelId="{BEA295F1-33E8-463C-ADCA-AF5CDB9C0514}">
      <dgm:prSet/>
      <dgm:spPr/>
      <dgm:t>
        <a:bodyPr/>
        <a:lstStyle/>
        <a:p>
          <a:r>
            <a:rPr lang="cs-CZ" b="1" dirty="0" err="1"/>
            <a:t>Circaannual</a:t>
          </a:r>
          <a:r>
            <a:rPr lang="cs-CZ" b="1" dirty="0"/>
            <a:t> </a:t>
          </a:r>
          <a:r>
            <a:rPr lang="cs-CZ" dirty="0" err="1"/>
            <a:t>rhythms</a:t>
          </a:r>
          <a:r>
            <a:rPr lang="cs-CZ" dirty="0"/>
            <a:t> = </a:t>
          </a:r>
          <a:r>
            <a:rPr lang="cs-CZ" dirty="0" err="1"/>
            <a:t>annual</a:t>
          </a:r>
          <a:r>
            <a:rPr lang="cs-CZ" dirty="0"/>
            <a:t> </a:t>
          </a:r>
          <a:r>
            <a:rPr lang="cs-CZ" dirty="0" err="1"/>
            <a:t>cycle</a:t>
          </a:r>
          <a:r>
            <a:rPr lang="cs-CZ" dirty="0"/>
            <a:t> (</a:t>
          </a:r>
          <a:r>
            <a:rPr lang="cs-CZ" dirty="0" err="1"/>
            <a:t>dark</a:t>
          </a:r>
          <a:r>
            <a:rPr lang="cs-CZ" dirty="0"/>
            <a:t> hormone = melatonin)</a:t>
          </a:r>
          <a:endParaRPr lang="en-US" dirty="0"/>
        </a:p>
      </dgm:t>
    </dgm:pt>
    <dgm:pt modelId="{A5BAF91C-507E-449C-AB4B-B7915CF9613C}" type="parTrans" cxnId="{3C3A22D1-A96D-40E3-803F-B58659001415}">
      <dgm:prSet/>
      <dgm:spPr/>
      <dgm:t>
        <a:bodyPr/>
        <a:lstStyle/>
        <a:p>
          <a:endParaRPr lang="en-US"/>
        </a:p>
      </dgm:t>
    </dgm:pt>
    <dgm:pt modelId="{D51477C8-C63B-4CA1-9D33-750AE92BA947}" type="sibTrans" cxnId="{3C3A22D1-A96D-40E3-803F-B58659001415}">
      <dgm:prSet/>
      <dgm:spPr/>
      <dgm:t>
        <a:bodyPr/>
        <a:lstStyle/>
        <a:p>
          <a:endParaRPr lang="en-US"/>
        </a:p>
      </dgm:t>
    </dgm:pt>
    <dgm:pt modelId="{FF0B626C-005D-4D20-A9A4-846AEAB1D367}" type="pres">
      <dgm:prSet presAssocID="{5C1A2A1B-BF55-445B-95BD-DEEC98141D6C}" presName="root" presStyleCnt="0">
        <dgm:presLayoutVars>
          <dgm:dir/>
          <dgm:resizeHandles val="exact"/>
        </dgm:presLayoutVars>
      </dgm:prSet>
      <dgm:spPr/>
    </dgm:pt>
    <dgm:pt modelId="{C4CE534F-922F-44F7-B447-52D59C16617F}" type="pres">
      <dgm:prSet presAssocID="{3B6EB761-DF78-4DF2-A614-00857B3A028C}" presName="compNode" presStyleCnt="0"/>
      <dgm:spPr/>
    </dgm:pt>
    <dgm:pt modelId="{93A29350-4439-4BEB-87DD-5DF20036D011}" type="pres">
      <dgm:prSet presAssocID="{3B6EB761-DF78-4DF2-A614-00857B3A028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opky"/>
        </a:ext>
      </dgm:extLst>
    </dgm:pt>
    <dgm:pt modelId="{E27042FA-389B-4CCC-A367-0A03E63A6E03}" type="pres">
      <dgm:prSet presAssocID="{3B6EB761-DF78-4DF2-A614-00857B3A028C}" presName="spaceRect" presStyleCnt="0"/>
      <dgm:spPr/>
    </dgm:pt>
    <dgm:pt modelId="{70BA7F5F-19D2-44B6-AC9B-1480A9543930}" type="pres">
      <dgm:prSet presAssocID="{3B6EB761-DF78-4DF2-A614-00857B3A028C}" presName="textRect" presStyleLbl="revTx" presStyleIdx="0" presStyleCnt="4">
        <dgm:presLayoutVars>
          <dgm:chMax val="1"/>
          <dgm:chPref val="1"/>
        </dgm:presLayoutVars>
      </dgm:prSet>
      <dgm:spPr/>
    </dgm:pt>
    <dgm:pt modelId="{905F7E48-735E-4C48-8DCE-88E83119ADB3}" type="pres">
      <dgm:prSet presAssocID="{2015269E-0D73-404E-9548-07E8871D7FF6}" presName="sibTrans" presStyleCnt="0"/>
      <dgm:spPr/>
    </dgm:pt>
    <dgm:pt modelId="{46181FF0-3FAB-43DE-AA0C-771AAAE4F282}" type="pres">
      <dgm:prSet presAssocID="{81A6AB23-D965-4B51-B780-C1661B8FDD69}" presName="compNode" presStyleCnt="0"/>
      <dgm:spPr/>
    </dgm:pt>
    <dgm:pt modelId="{44D86351-C873-4049-9ABE-0C58A871DD2A}" type="pres">
      <dgm:prSet presAssocID="{81A6AB23-D965-4B51-B780-C1661B8FDD6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lunce"/>
        </a:ext>
      </dgm:extLst>
    </dgm:pt>
    <dgm:pt modelId="{D2F68456-E03A-41D2-BD38-CF24022EB0A5}" type="pres">
      <dgm:prSet presAssocID="{81A6AB23-D965-4B51-B780-C1661B8FDD69}" presName="spaceRect" presStyleCnt="0"/>
      <dgm:spPr/>
    </dgm:pt>
    <dgm:pt modelId="{3DB3EB43-9C2F-4A10-9493-CA430A15DEE0}" type="pres">
      <dgm:prSet presAssocID="{81A6AB23-D965-4B51-B780-C1661B8FDD69}" presName="textRect" presStyleLbl="revTx" presStyleIdx="1" presStyleCnt="4">
        <dgm:presLayoutVars>
          <dgm:chMax val="1"/>
          <dgm:chPref val="1"/>
        </dgm:presLayoutVars>
      </dgm:prSet>
      <dgm:spPr/>
    </dgm:pt>
    <dgm:pt modelId="{0135DE4D-11E7-4F86-BE3D-ED69316AABF0}" type="pres">
      <dgm:prSet presAssocID="{F98D938C-2F48-4E9E-91EA-2EFC7F0A8168}" presName="sibTrans" presStyleCnt="0"/>
      <dgm:spPr/>
    </dgm:pt>
    <dgm:pt modelId="{DFB7CA76-ED61-4626-938E-9DB772650BB5}" type="pres">
      <dgm:prSet presAssocID="{445E3568-0947-43FB-8405-E458EE2BB176}" presName="compNode" presStyleCnt="0"/>
      <dgm:spPr/>
    </dgm:pt>
    <dgm:pt modelId="{48EE4249-6CD7-455F-B88F-BA3C626EEEEC}" type="pres">
      <dgm:prSet presAssocID="{445E3568-0947-43FB-8405-E458EE2BB17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on and stars"/>
        </a:ext>
      </dgm:extLst>
    </dgm:pt>
    <dgm:pt modelId="{8A9A96CB-3DE9-4F7F-80C1-ACE7ED816745}" type="pres">
      <dgm:prSet presAssocID="{445E3568-0947-43FB-8405-E458EE2BB176}" presName="spaceRect" presStyleCnt="0"/>
      <dgm:spPr/>
    </dgm:pt>
    <dgm:pt modelId="{7E61E192-7787-4A0E-90A2-72D885239203}" type="pres">
      <dgm:prSet presAssocID="{445E3568-0947-43FB-8405-E458EE2BB176}" presName="textRect" presStyleLbl="revTx" presStyleIdx="2" presStyleCnt="4">
        <dgm:presLayoutVars>
          <dgm:chMax val="1"/>
          <dgm:chPref val="1"/>
        </dgm:presLayoutVars>
      </dgm:prSet>
      <dgm:spPr/>
    </dgm:pt>
    <dgm:pt modelId="{E391B591-6026-4826-8876-CB63B8392076}" type="pres">
      <dgm:prSet presAssocID="{F2816841-9816-427E-B304-D643BCF6135A}" presName="sibTrans" presStyleCnt="0"/>
      <dgm:spPr/>
    </dgm:pt>
    <dgm:pt modelId="{8BF3FEEA-C782-436B-B356-D49BB6D5605F}" type="pres">
      <dgm:prSet presAssocID="{BEA295F1-33E8-463C-ADCA-AF5CDB9C0514}" presName="compNode" presStyleCnt="0"/>
      <dgm:spPr/>
    </dgm:pt>
    <dgm:pt modelId="{23735D0A-596B-4B58-8C1B-58EE62E267A9}" type="pres">
      <dgm:prSet presAssocID="{BEA295F1-33E8-463C-ADCA-AF5CDB9C051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NA"/>
        </a:ext>
      </dgm:extLst>
    </dgm:pt>
    <dgm:pt modelId="{B2495DEE-DA1B-4D36-8190-CAFFE9930A71}" type="pres">
      <dgm:prSet presAssocID="{BEA295F1-33E8-463C-ADCA-AF5CDB9C0514}" presName="spaceRect" presStyleCnt="0"/>
      <dgm:spPr/>
    </dgm:pt>
    <dgm:pt modelId="{4018D322-F594-45C6-9D97-533CD1643514}" type="pres">
      <dgm:prSet presAssocID="{BEA295F1-33E8-463C-ADCA-AF5CDB9C0514}" presName="textRect" presStyleLbl="revTx" presStyleIdx="3" presStyleCnt="4">
        <dgm:presLayoutVars>
          <dgm:chMax val="1"/>
          <dgm:chPref val="1"/>
        </dgm:presLayoutVars>
      </dgm:prSet>
      <dgm:spPr/>
    </dgm:pt>
  </dgm:ptLst>
  <dgm:cxnLst>
    <dgm:cxn modelId="{A45BC915-AC95-43ED-8731-DA82F897AD5C}" type="presOf" srcId="{445E3568-0947-43FB-8405-E458EE2BB176}" destId="{7E61E192-7787-4A0E-90A2-72D885239203}" srcOrd="0" destOrd="0" presId="urn:microsoft.com/office/officeart/2018/2/layout/IconLabelList"/>
    <dgm:cxn modelId="{FB94B0B6-FB3E-4A56-B545-703437B758FA}" srcId="{5C1A2A1B-BF55-445B-95BD-DEEC98141D6C}" destId="{81A6AB23-D965-4B51-B780-C1661B8FDD69}" srcOrd="1" destOrd="0" parTransId="{5B331F9A-14D4-4A3E-9B34-0C5B0BFD845F}" sibTransId="{F98D938C-2F48-4E9E-91EA-2EFC7F0A8168}"/>
    <dgm:cxn modelId="{F10004BC-895B-4FE2-B1C9-28AF6F99C963}" type="presOf" srcId="{BEA295F1-33E8-463C-ADCA-AF5CDB9C0514}" destId="{4018D322-F594-45C6-9D97-533CD1643514}" srcOrd="0" destOrd="0" presId="urn:microsoft.com/office/officeart/2018/2/layout/IconLabelList"/>
    <dgm:cxn modelId="{970992C0-8454-4C25-A04F-57C799E9A32E}" type="presOf" srcId="{3B6EB761-DF78-4DF2-A614-00857B3A028C}" destId="{70BA7F5F-19D2-44B6-AC9B-1480A9543930}" srcOrd="0" destOrd="0" presId="urn:microsoft.com/office/officeart/2018/2/layout/IconLabelList"/>
    <dgm:cxn modelId="{3C3A22D1-A96D-40E3-803F-B58659001415}" srcId="{5C1A2A1B-BF55-445B-95BD-DEEC98141D6C}" destId="{BEA295F1-33E8-463C-ADCA-AF5CDB9C0514}" srcOrd="3" destOrd="0" parTransId="{A5BAF91C-507E-449C-AB4B-B7915CF9613C}" sibTransId="{D51477C8-C63B-4CA1-9D33-750AE92BA947}"/>
    <dgm:cxn modelId="{54720DD6-F542-469C-A71B-4AA8853E3962}" type="presOf" srcId="{81A6AB23-D965-4B51-B780-C1661B8FDD69}" destId="{3DB3EB43-9C2F-4A10-9493-CA430A15DEE0}" srcOrd="0" destOrd="0" presId="urn:microsoft.com/office/officeart/2018/2/layout/IconLabelList"/>
    <dgm:cxn modelId="{899C42E8-C4EC-4752-B05B-B971A38274E1}" srcId="{5C1A2A1B-BF55-445B-95BD-DEEC98141D6C}" destId="{445E3568-0947-43FB-8405-E458EE2BB176}" srcOrd="2" destOrd="0" parTransId="{C2E5809C-5FFA-4BE0-BC02-155A57B05DE3}" sibTransId="{F2816841-9816-427E-B304-D643BCF6135A}"/>
    <dgm:cxn modelId="{21D415F3-5CFC-42A6-A88E-144BDA8C6B4A}" srcId="{5C1A2A1B-BF55-445B-95BD-DEEC98141D6C}" destId="{3B6EB761-DF78-4DF2-A614-00857B3A028C}" srcOrd="0" destOrd="0" parTransId="{A5B8D187-87C9-4AE8-88A9-5ABC5B8CDF97}" sibTransId="{2015269E-0D73-404E-9548-07E8871D7FF6}"/>
    <dgm:cxn modelId="{FEAFBCFA-6E62-40DE-9348-7B4AD8E5DC4D}" type="presOf" srcId="{5C1A2A1B-BF55-445B-95BD-DEEC98141D6C}" destId="{FF0B626C-005D-4D20-A9A4-846AEAB1D367}" srcOrd="0" destOrd="0" presId="urn:microsoft.com/office/officeart/2018/2/layout/IconLabelList"/>
    <dgm:cxn modelId="{99DF97F4-0266-4CC3-ABFA-B0CA2075C663}" type="presParOf" srcId="{FF0B626C-005D-4D20-A9A4-846AEAB1D367}" destId="{C4CE534F-922F-44F7-B447-52D59C16617F}" srcOrd="0" destOrd="0" presId="urn:microsoft.com/office/officeart/2018/2/layout/IconLabelList"/>
    <dgm:cxn modelId="{EA433E28-80D6-4EFA-8AF4-1E5919F05E02}" type="presParOf" srcId="{C4CE534F-922F-44F7-B447-52D59C16617F}" destId="{93A29350-4439-4BEB-87DD-5DF20036D011}" srcOrd="0" destOrd="0" presId="urn:microsoft.com/office/officeart/2018/2/layout/IconLabelList"/>
    <dgm:cxn modelId="{C5453B21-1BD1-49DB-85CA-76C537C9992D}" type="presParOf" srcId="{C4CE534F-922F-44F7-B447-52D59C16617F}" destId="{E27042FA-389B-4CCC-A367-0A03E63A6E03}" srcOrd="1" destOrd="0" presId="urn:microsoft.com/office/officeart/2018/2/layout/IconLabelList"/>
    <dgm:cxn modelId="{682D36A2-5BF6-41FC-91B2-192D42B56CAE}" type="presParOf" srcId="{C4CE534F-922F-44F7-B447-52D59C16617F}" destId="{70BA7F5F-19D2-44B6-AC9B-1480A9543930}" srcOrd="2" destOrd="0" presId="urn:microsoft.com/office/officeart/2018/2/layout/IconLabelList"/>
    <dgm:cxn modelId="{619DB660-74C4-427C-8275-9C8C4780718F}" type="presParOf" srcId="{FF0B626C-005D-4D20-A9A4-846AEAB1D367}" destId="{905F7E48-735E-4C48-8DCE-88E83119ADB3}" srcOrd="1" destOrd="0" presId="urn:microsoft.com/office/officeart/2018/2/layout/IconLabelList"/>
    <dgm:cxn modelId="{41E9BC6C-4CC2-456B-8E05-1CB162E1CE7C}" type="presParOf" srcId="{FF0B626C-005D-4D20-A9A4-846AEAB1D367}" destId="{46181FF0-3FAB-43DE-AA0C-771AAAE4F282}" srcOrd="2" destOrd="0" presId="urn:microsoft.com/office/officeart/2018/2/layout/IconLabelList"/>
    <dgm:cxn modelId="{06AE0F90-FD49-40D9-A993-034DFE1647B5}" type="presParOf" srcId="{46181FF0-3FAB-43DE-AA0C-771AAAE4F282}" destId="{44D86351-C873-4049-9ABE-0C58A871DD2A}" srcOrd="0" destOrd="0" presId="urn:microsoft.com/office/officeart/2018/2/layout/IconLabelList"/>
    <dgm:cxn modelId="{172A3815-97E3-431F-9AFF-E15DD069306F}" type="presParOf" srcId="{46181FF0-3FAB-43DE-AA0C-771AAAE4F282}" destId="{D2F68456-E03A-41D2-BD38-CF24022EB0A5}" srcOrd="1" destOrd="0" presId="urn:microsoft.com/office/officeart/2018/2/layout/IconLabelList"/>
    <dgm:cxn modelId="{6D185F7D-D59E-4F1B-8B4F-72BEDB23CEA5}" type="presParOf" srcId="{46181FF0-3FAB-43DE-AA0C-771AAAE4F282}" destId="{3DB3EB43-9C2F-4A10-9493-CA430A15DEE0}" srcOrd="2" destOrd="0" presId="urn:microsoft.com/office/officeart/2018/2/layout/IconLabelList"/>
    <dgm:cxn modelId="{F0AA74D0-AD65-476E-AFEB-A1DADE172D0F}" type="presParOf" srcId="{FF0B626C-005D-4D20-A9A4-846AEAB1D367}" destId="{0135DE4D-11E7-4F86-BE3D-ED69316AABF0}" srcOrd="3" destOrd="0" presId="urn:microsoft.com/office/officeart/2018/2/layout/IconLabelList"/>
    <dgm:cxn modelId="{FEF6B8E2-F307-49C9-B1A7-882D6B01AABD}" type="presParOf" srcId="{FF0B626C-005D-4D20-A9A4-846AEAB1D367}" destId="{DFB7CA76-ED61-4626-938E-9DB772650BB5}" srcOrd="4" destOrd="0" presId="urn:microsoft.com/office/officeart/2018/2/layout/IconLabelList"/>
    <dgm:cxn modelId="{33667DBB-9C04-4339-913F-8DCF0D713179}" type="presParOf" srcId="{DFB7CA76-ED61-4626-938E-9DB772650BB5}" destId="{48EE4249-6CD7-455F-B88F-BA3C626EEEEC}" srcOrd="0" destOrd="0" presId="urn:microsoft.com/office/officeart/2018/2/layout/IconLabelList"/>
    <dgm:cxn modelId="{ECF5CD4A-492F-4E70-8A88-1350D1793E8C}" type="presParOf" srcId="{DFB7CA76-ED61-4626-938E-9DB772650BB5}" destId="{8A9A96CB-3DE9-4F7F-80C1-ACE7ED816745}" srcOrd="1" destOrd="0" presId="urn:microsoft.com/office/officeart/2018/2/layout/IconLabelList"/>
    <dgm:cxn modelId="{61E79689-9884-43FC-B842-6EB813915E12}" type="presParOf" srcId="{DFB7CA76-ED61-4626-938E-9DB772650BB5}" destId="{7E61E192-7787-4A0E-90A2-72D885239203}" srcOrd="2" destOrd="0" presId="urn:microsoft.com/office/officeart/2018/2/layout/IconLabelList"/>
    <dgm:cxn modelId="{DD6D247D-9A43-4A04-9B2E-8D0125B9ADF8}" type="presParOf" srcId="{FF0B626C-005D-4D20-A9A4-846AEAB1D367}" destId="{E391B591-6026-4826-8876-CB63B8392076}" srcOrd="5" destOrd="0" presId="urn:microsoft.com/office/officeart/2018/2/layout/IconLabelList"/>
    <dgm:cxn modelId="{3D94EA83-AE5F-4CD8-8F8D-C8FFB3D8D7B6}" type="presParOf" srcId="{FF0B626C-005D-4D20-A9A4-846AEAB1D367}" destId="{8BF3FEEA-C782-436B-B356-D49BB6D5605F}" srcOrd="6" destOrd="0" presId="urn:microsoft.com/office/officeart/2018/2/layout/IconLabelList"/>
    <dgm:cxn modelId="{864B00F3-3AF0-4777-ACB4-875ED78AF728}" type="presParOf" srcId="{8BF3FEEA-C782-436B-B356-D49BB6D5605F}" destId="{23735D0A-596B-4B58-8C1B-58EE62E267A9}" srcOrd="0" destOrd="0" presId="urn:microsoft.com/office/officeart/2018/2/layout/IconLabelList"/>
    <dgm:cxn modelId="{F8670859-FD0F-4DBF-BE61-86FF3E3948F7}" type="presParOf" srcId="{8BF3FEEA-C782-436B-B356-D49BB6D5605F}" destId="{B2495DEE-DA1B-4D36-8190-CAFFE9930A71}" srcOrd="1" destOrd="0" presId="urn:microsoft.com/office/officeart/2018/2/layout/IconLabelList"/>
    <dgm:cxn modelId="{26A04E88-A447-45D9-80ED-5FBB4EE4CECE}" type="presParOf" srcId="{8BF3FEEA-C782-436B-B356-D49BB6D5605F}" destId="{4018D322-F594-45C6-9D97-533CD1643514}"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8FF2FA-C909-48F9-8004-9F86F197AE46}"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A0CC4805-1D0C-4E48-B82E-9D85C347B6DC}">
      <dgm:prSet/>
      <dgm:spPr/>
      <dgm:t>
        <a:bodyPr/>
        <a:lstStyle/>
        <a:p>
          <a:pPr>
            <a:lnSpc>
              <a:spcPct val="100000"/>
            </a:lnSpc>
          </a:pPr>
          <a:r>
            <a:rPr lang="cs-CZ"/>
            <a:t>Sunrise</a:t>
          </a:r>
          <a:endParaRPr lang="en-US"/>
        </a:p>
      </dgm:t>
    </dgm:pt>
    <dgm:pt modelId="{6B41B411-577C-4375-85FF-31A158FE0E6C}" type="parTrans" cxnId="{A0C8B2EB-2611-4473-9CB6-0AFAD02FF497}">
      <dgm:prSet/>
      <dgm:spPr/>
      <dgm:t>
        <a:bodyPr/>
        <a:lstStyle/>
        <a:p>
          <a:endParaRPr lang="en-US"/>
        </a:p>
      </dgm:t>
    </dgm:pt>
    <dgm:pt modelId="{B06E89FA-4BEE-47B3-B433-7CC2ECB9FB2C}" type="sibTrans" cxnId="{A0C8B2EB-2611-4473-9CB6-0AFAD02FF497}">
      <dgm:prSet/>
      <dgm:spPr/>
      <dgm:t>
        <a:bodyPr/>
        <a:lstStyle/>
        <a:p>
          <a:endParaRPr lang="en-US"/>
        </a:p>
      </dgm:t>
    </dgm:pt>
    <dgm:pt modelId="{49A25527-943D-440F-81A1-2B6194B3FE1F}">
      <dgm:prSet/>
      <dgm:spPr/>
      <dgm:t>
        <a:bodyPr/>
        <a:lstStyle/>
        <a:p>
          <a:pPr>
            <a:lnSpc>
              <a:spcPct val="100000"/>
            </a:lnSpc>
          </a:pPr>
          <a:r>
            <a:rPr lang="cs-CZ"/>
            <a:t>Sunset</a:t>
          </a:r>
          <a:endParaRPr lang="en-US"/>
        </a:p>
      </dgm:t>
    </dgm:pt>
    <dgm:pt modelId="{D1E70227-CAAA-45D0-830E-0555E76734F0}" type="parTrans" cxnId="{B93C9BC1-86A3-4BAA-A95E-9766B699E23A}">
      <dgm:prSet/>
      <dgm:spPr/>
      <dgm:t>
        <a:bodyPr/>
        <a:lstStyle/>
        <a:p>
          <a:endParaRPr lang="en-US"/>
        </a:p>
      </dgm:t>
    </dgm:pt>
    <dgm:pt modelId="{C1A1A5DB-1CB8-4BC9-AA28-160F0BA2E946}" type="sibTrans" cxnId="{B93C9BC1-86A3-4BAA-A95E-9766B699E23A}">
      <dgm:prSet/>
      <dgm:spPr/>
      <dgm:t>
        <a:bodyPr/>
        <a:lstStyle/>
        <a:p>
          <a:endParaRPr lang="en-US"/>
        </a:p>
      </dgm:t>
    </dgm:pt>
    <dgm:pt modelId="{38A07494-990C-4E38-8460-A888A645E0C9}" type="pres">
      <dgm:prSet presAssocID="{358FF2FA-C909-48F9-8004-9F86F197AE46}" presName="root" presStyleCnt="0">
        <dgm:presLayoutVars>
          <dgm:dir/>
          <dgm:resizeHandles val="exact"/>
        </dgm:presLayoutVars>
      </dgm:prSet>
      <dgm:spPr/>
    </dgm:pt>
    <dgm:pt modelId="{E46475F4-A931-4444-BCD1-6B25EDF00E90}" type="pres">
      <dgm:prSet presAssocID="{A0CC4805-1D0C-4E48-B82E-9D85C347B6DC}" presName="compNode" presStyleCnt="0"/>
      <dgm:spPr/>
    </dgm:pt>
    <dgm:pt modelId="{866FE267-F7B9-431F-98BE-6DA258C1DF2C}" type="pres">
      <dgm:prSet presAssocID="{A0CC4805-1D0C-4E48-B82E-9D85C347B6DC}"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lunce"/>
        </a:ext>
      </dgm:extLst>
    </dgm:pt>
    <dgm:pt modelId="{222CDCCB-5228-4E1A-B737-00BCE5AF247B}" type="pres">
      <dgm:prSet presAssocID="{A0CC4805-1D0C-4E48-B82E-9D85C347B6DC}" presName="spaceRect" presStyleCnt="0"/>
      <dgm:spPr/>
    </dgm:pt>
    <dgm:pt modelId="{46697D0A-FE29-4ED6-874A-56B09B8BEB8C}" type="pres">
      <dgm:prSet presAssocID="{A0CC4805-1D0C-4E48-B82E-9D85C347B6DC}" presName="textRect" presStyleLbl="revTx" presStyleIdx="0" presStyleCnt="2">
        <dgm:presLayoutVars>
          <dgm:chMax val="1"/>
          <dgm:chPref val="1"/>
        </dgm:presLayoutVars>
      </dgm:prSet>
      <dgm:spPr/>
    </dgm:pt>
    <dgm:pt modelId="{84241449-B502-4199-B6F7-A9D478115C64}" type="pres">
      <dgm:prSet presAssocID="{B06E89FA-4BEE-47B3-B433-7CC2ECB9FB2C}" presName="sibTrans" presStyleCnt="0"/>
      <dgm:spPr/>
    </dgm:pt>
    <dgm:pt modelId="{AA3C9F4F-72E8-4113-B417-28A119853798}" type="pres">
      <dgm:prSet presAssocID="{49A25527-943D-440F-81A1-2B6194B3FE1F}" presName="compNode" presStyleCnt="0"/>
      <dgm:spPr/>
    </dgm:pt>
    <dgm:pt modelId="{320F6B39-09A9-4949-BADE-54D55A3B58F6}" type="pres">
      <dgm:prSet presAssocID="{49A25527-943D-440F-81A1-2B6194B3FE1F}"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artial Sun"/>
        </a:ext>
      </dgm:extLst>
    </dgm:pt>
    <dgm:pt modelId="{CF7A0351-6DDA-4C2A-BDF7-8B77D2956335}" type="pres">
      <dgm:prSet presAssocID="{49A25527-943D-440F-81A1-2B6194B3FE1F}" presName="spaceRect" presStyleCnt="0"/>
      <dgm:spPr/>
    </dgm:pt>
    <dgm:pt modelId="{18E243A2-F548-401F-AC24-E835510208BF}" type="pres">
      <dgm:prSet presAssocID="{49A25527-943D-440F-81A1-2B6194B3FE1F}" presName="textRect" presStyleLbl="revTx" presStyleIdx="1" presStyleCnt="2">
        <dgm:presLayoutVars>
          <dgm:chMax val="1"/>
          <dgm:chPref val="1"/>
        </dgm:presLayoutVars>
      </dgm:prSet>
      <dgm:spPr/>
    </dgm:pt>
  </dgm:ptLst>
  <dgm:cxnLst>
    <dgm:cxn modelId="{35925D39-81B7-478B-8138-51363D7C3D6D}" type="presOf" srcId="{358FF2FA-C909-48F9-8004-9F86F197AE46}" destId="{38A07494-990C-4E38-8460-A888A645E0C9}" srcOrd="0" destOrd="0" presId="urn:microsoft.com/office/officeart/2018/2/layout/IconLabelList"/>
    <dgm:cxn modelId="{A81A9A7F-6108-4E0E-8F87-D4F405E29EE2}" type="presOf" srcId="{A0CC4805-1D0C-4E48-B82E-9D85C347B6DC}" destId="{46697D0A-FE29-4ED6-874A-56B09B8BEB8C}" srcOrd="0" destOrd="0" presId="urn:microsoft.com/office/officeart/2018/2/layout/IconLabelList"/>
    <dgm:cxn modelId="{B93C9BC1-86A3-4BAA-A95E-9766B699E23A}" srcId="{358FF2FA-C909-48F9-8004-9F86F197AE46}" destId="{49A25527-943D-440F-81A1-2B6194B3FE1F}" srcOrd="1" destOrd="0" parTransId="{D1E70227-CAAA-45D0-830E-0555E76734F0}" sibTransId="{C1A1A5DB-1CB8-4BC9-AA28-160F0BA2E946}"/>
    <dgm:cxn modelId="{F4A673E2-9835-45AD-906B-03BF03A3E729}" type="presOf" srcId="{49A25527-943D-440F-81A1-2B6194B3FE1F}" destId="{18E243A2-F548-401F-AC24-E835510208BF}" srcOrd="0" destOrd="0" presId="urn:microsoft.com/office/officeart/2018/2/layout/IconLabelList"/>
    <dgm:cxn modelId="{A0C8B2EB-2611-4473-9CB6-0AFAD02FF497}" srcId="{358FF2FA-C909-48F9-8004-9F86F197AE46}" destId="{A0CC4805-1D0C-4E48-B82E-9D85C347B6DC}" srcOrd="0" destOrd="0" parTransId="{6B41B411-577C-4375-85FF-31A158FE0E6C}" sibTransId="{B06E89FA-4BEE-47B3-B433-7CC2ECB9FB2C}"/>
    <dgm:cxn modelId="{DA9D83C1-07C3-435E-A9F8-9FB79805DBD4}" type="presParOf" srcId="{38A07494-990C-4E38-8460-A888A645E0C9}" destId="{E46475F4-A931-4444-BCD1-6B25EDF00E90}" srcOrd="0" destOrd="0" presId="urn:microsoft.com/office/officeart/2018/2/layout/IconLabelList"/>
    <dgm:cxn modelId="{1F3A1524-B3AC-428C-ACC8-7088793CAD91}" type="presParOf" srcId="{E46475F4-A931-4444-BCD1-6B25EDF00E90}" destId="{866FE267-F7B9-431F-98BE-6DA258C1DF2C}" srcOrd="0" destOrd="0" presId="urn:microsoft.com/office/officeart/2018/2/layout/IconLabelList"/>
    <dgm:cxn modelId="{361D6159-5B2F-4791-9529-7C189A91AEC7}" type="presParOf" srcId="{E46475F4-A931-4444-BCD1-6B25EDF00E90}" destId="{222CDCCB-5228-4E1A-B737-00BCE5AF247B}" srcOrd="1" destOrd="0" presId="urn:microsoft.com/office/officeart/2018/2/layout/IconLabelList"/>
    <dgm:cxn modelId="{329D7627-1C0A-4BFA-8162-30427F90F59B}" type="presParOf" srcId="{E46475F4-A931-4444-BCD1-6B25EDF00E90}" destId="{46697D0A-FE29-4ED6-874A-56B09B8BEB8C}" srcOrd="2" destOrd="0" presId="urn:microsoft.com/office/officeart/2018/2/layout/IconLabelList"/>
    <dgm:cxn modelId="{3A070C85-4714-4E5E-9650-E89794512FBB}" type="presParOf" srcId="{38A07494-990C-4E38-8460-A888A645E0C9}" destId="{84241449-B502-4199-B6F7-A9D478115C64}" srcOrd="1" destOrd="0" presId="urn:microsoft.com/office/officeart/2018/2/layout/IconLabelList"/>
    <dgm:cxn modelId="{D8FB940C-89E1-4684-9E67-4DC8C61900FC}" type="presParOf" srcId="{38A07494-990C-4E38-8460-A888A645E0C9}" destId="{AA3C9F4F-72E8-4113-B417-28A119853798}" srcOrd="2" destOrd="0" presId="urn:microsoft.com/office/officeart/2018/2/layout/IconLabelList"/>
    <dgm:cxn modelId="{8B672F84-F7F8-49C2-AC9D-FC80BE1A31A8}" type="presParOf" srcId="{AA3C9F4F-72E8-4113-B417-28A119853798}" destId="{320F6B39-09A9-4949-BADE-54D55A3B58F6}" srcOrd="0" destOrd="0" presId="urn:microsoft.com/office/officeart/2018/2/layout/IconLabelList"/>
    <dgm:cxn modelId="{C8FE8BE2-5D7C-40D7-960B-5F72EEFBA5DB}" type="presParOf" srcId="{AA3C9F4F-72E8-4113-B417-28A119853798}" destId="{CF7A0351-6DDA-4C2A-BDF7-8B77D2956335}" srcOrd="1" destOrd="0" presId="urn:microsoft.com/office/officeart/2018/2/layout/IconLabelList"/>
    <dgm:cxn modelId="{1ADB36D7-B4F5-4E27-99EE-3854401FB2A6}" type="presParOf" srcId="{AA3C9F4F-72E8-4113-B417-28A119853798}" destId="{18E243A2-F548-401F-AC24-E835510208BF}"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EDF17A-A1CB-444C-BD31-B5ECD845BE10}"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A840078E-5FE1-45D0-9E75-C80626887446}">
      <dgm:prSet/>
      <dgm:spPr/>
      <dgm:t>
        <a:bodyPr/>
        <a:lstStyle/>
        <a:p>
          <a:r>
            <a:rPr lang="cs-CZ" b="1"/>
            <a:t>Larks</a:t>
          </a:r>
          <a:r>
            <a:rPr lang="cs-CZ"/>
            <a:t>:</a:t>
          </a:r>
          <a:endParaRPr lang="en-US"/>
        </a:p>
      </dgm:t>
    </dgm:pt>
    <dgm:pt modelId="{00DA48CB-110D-4EC3-8E2A-7EA1B02CF3FE}" type="parTrans" cxnId="{46382A2B-E9C5-49BB-9FF2-5176CBDDEB98}">
      <dgm:prSet/>
      <dgm:spPr/>
      <dgm:t>
        <a:bodyPr/>
        <a:lstStyle/>
        <a:p>
          <a:endParaRPr lang="en-US"/>
        </a:p>
      </dgm:t>
    </dgm:pt>
    <dgm:pt modelId="{DA0AD3A4-D3CC-4FBB-8174-670BB41F33F3}" type="sibTrans" cxnId="{46382A2B-E9C5-49BB-9FF2-5176CBDDEB98}">
      <dgm:prSet/>
      <dgm:spPr/>
      <dgm:t>
        <a:bodyPr/>
        <a:lstStyle/>
        <a:p>
          <a:endParaRPr lang="en-US"/>
        </a:p>
      </dgm:t>
    </dgm:pt>
    <dgm:pt modelId="{ED431B8C-EC8A-4963-8445-0F4CB8CBB08F}">
      <dgm:prSet/>
      <dgm:spPr/>
      <dgm:t>
        <a:bodyPr/>
        <a:lstStyle/>
        <a:p>
          <a:r>
            <a:rPr lang="cs-CZ"/>
            <a:t>They have a harder time tolerating eastbound flights (it goes against their clock)</a:t>
          </a:r>
          <a:endParaRPr lang="en-US"/>
        </a:p>
      </dgm:t>
    </dgm:pt>
    <dgm:pt modelId="{E8367E1A-AEE6-4CAE-8EB3-EA1F5B231825}" type="parTrans" cxnId="{102994DC-779E-4B6B-932D-2093127DB6C6}">
      <dgm:prSet/>
      <dgm:spPr/>
      <dgm:t>
        <a:bodyPr/>
        <a:lstStyle/>
        <a:p>
          <a:endParaRPr lang="en-US"/>
        </a:p>
      </dgm:t>
    </dgm:pt>
    <dgm:pt modelId="{22AE726F-947B-4917-9978-0E7BC7A9934B}" type="sibTrans" cxnId="{102994DC-779E-4B6B-932D-2093127DB6C6}">
      <dgm:prSet/>
      <dgm:spPr/>
      <dgm:t>
        <a:bodyPr/>
        <a:lstStyle/>
        <a:p>
          <a:endParaRPr lang="en-US"/>
        </a:p>
      </dgm:t>
    </dgm:pt>
    <dgm:pt modelId="{85C56DE5-93D9-44F7-8B91-41580487E9EB}">
      <dgm:prSet/>
      <dgm:spPr/>
      <dgm:t>
        <a:bodyPr/>
        <a:lstStyle/>
        <a:p>
          <a:r>
            <a:rPr lang="cs-CZ"/>
            <a:t>They have problems adapting</a:t>
          </a:r>
          <a:endParaRPr lang="en-US"/>
        </a:p>
      </dgm:t>
    </dgm:pt>
    <dgm:pt modelId="{AA90FA31-437D-4E20-A5A7-6AF41D2AD5D2}" type="parTrans" cxnId="{94AF28C0-C99E-4A16-A63B-4A107FB21ADA}">
      <dgm:prSet/>
      <dgm:spPr/>
      <dgm:t>
        <a:bodyPr/>
        <a:lstStyle/>
        <a:p>
          <a:endParaRPr lang="en-US"/>
        </a:p>
      </dgm:t>
    </dgm:pt>
    <dgm:pt modelId="{AB23B065-4DF6-4E47-B62B-695126D6D5BA}" type="sibTrans" cxnId="{94AF28C0-C99E-4A16-A63B-4A107FB21ADA}">
      <dgm:prSet/>
      <dgm:spPr/>
      <dgm:t>
        <a:bodyPr/>
        <a:lstStyle/>
        <a:p>
          <a:endParaRPr lang="en-US"/>
        </a:p>
      </dgm:t>
    </dgm:pt>
    <dgm:pt modelId="{A8F20872-1351-4DD9-BB38-C77FD07E03AD}">
      <dgm:prSet/>
      <dgm:spPr/>
      <dgm:t>
        <a:bodyPr/>
        <a:lstStyle/>
        <a:p>
          <a:r>
            <a:rPr lang="cs-CZ" dirty="0"/>
            <a:t>The </a:t>
          </a:r>
          <a:r>
            <a:rPr lang="cs-CZ" dirty="0" err="1"/>
            <a:t>lark</a:t>
          </a:r>
          <a:r>
            <a:rPr lang="cs-CZ" dirty="0"/>
            <a:t> has </a:t>
          </a:r>
          <a:r>
            <a:rPr lang="cs-CZ" b="1" dirty="0" err="1"/>
            <a:t>one</a:t>
          </a:r>
          <a:r>
            <a:rPr lang="cs-CZ" b="1" dirty="0"/>
            <a:t> </a:t>
          </a:r>
          <a:r>
            <a:rPr lang="cs-CZ" b="1" dirty="0" err="1"/>
            <a:t>peak</a:t>
          </a:r>
          <a:r>
            <a:rPr lang="cs-CZ" b="1" dirty="0"/>
            <a:t> of </a:t>
          </a:r>
          <a:r>
            <a:rPr lang="cs-CZ" b="1" dirty="0" err="1"/>
            <a:t>activity</a:t>
          </a:r>
          <a:r>
            <a:rPr lang="cs-CZ" b="1" dirty="0"/>
            <a:t> </a:t>
          </a:r>
          <a:r>
            <a:rPr lang="cs-CZ" dirty="0"/>
            <a:t>(</a:t>
          </a:r>
          <a:r>
            <a:rPr lang="cs-CZ" b="1" dirty="0"/>
            <a:t>in </a:t>
          </a:r>
          <a:r>
            <a:rPr lang="cs-CZ" b="1" dirty="0" err="1"/>
            <a:t>the</a:t>
          </a:r>
          <a:r>
            <a:rPr lang="cs-CZ" b="1" dirty="0"/>
            <a:t> </a:t>
          </a:r>
          <a:r>
            <a:rPr lang="cs-CZ" b="1" dirty="0" err="1"/>
            <a:t>morning</a:t>
          </a:r>
          <a:r>
            <a:rPr lang="cs-CZ" b="1" dirty="0"/>
            <a:t> </a:t>
          </a:r>
          <a:r>
            <a:rPr lang="cs-CZ" b="1" dirty="0" err="1"/>
            <a:t>until</a:t>
          </a:r>
          <a:r>
            <a:rPr lang="cs-CZ" b="1" dirty="0"/>
            <a:t> 15:00 </a:t>
          </a:r>
          <a:r>
            <a:rPr lang="cs-CZ" dirty="0"/>
            <a:t>and </a:t>
          </a:r>
          <a:r>
            <a:rPr lang="cs-CZ" dirty="0" err="1"/>
            <a:t>then</a:t>
          </a:r>
          <a:r>
            <a:rPr lang="cs-CZ" dirty="0"/>
            <a:t> </a:t>
          </a:r>
          <a:r>
            <a:rPr lang="cs-CZ" dirty="0" err="1"/>
            <a:t>tapers</a:t>
          </a:r>
          <a:r>
            <a:rPr lang="cs-CZ" dirty="0"/>
            <a:t> </a:t>
          </a:r>
          <a:r>
            <a:rPr lang="cs-CZ" dirty="0" err="1"/>
            <a:t>off</a:t>
          </a:r>
          <a:r>
            <a:rPr lang="cs-CZ" dirty="0"/>
            <a:t>)</a:t>
          </a:r>
          <a:endParaRPr lang="en-US" dirty="0"/>
        </a:p>
      </dgm:t>
    </dgm:pt>
    <dgm:pt modelId="{E2900164-C575-4836-B9BB-C74CCAF77BBB}" type="parTrans" cxnId="{198BA685-BD17-4DC7-8713-844F8C3181A1}">
      <dgm:prSet/>
      <dgm:spPr/>
      <dgm:t>
        <a:bodyPr/>
        <a:lstStyle/>
        <a:p>
          <a:endParaRPr lang="en-US"/>
        </a:p>
      </dgm:t>
    </dgm:pt>
    <dgm:pt modelId="{BB42250A-B047-44AA-ACC4-6E1597AF6282}" type="sibTrans" cxnId="{198BA685-BD17-4DC7-8713-844F8C3181A1}">
      <dgm:prSet/>
      <dgm:spPr/>
      <dgm:t>
        <a:bodyPr/>
        <a:lstStyle/>
        <a:p>
          <a:endParaRPr lang="en-US"/>
        </a:p>
      </dgm:t>
    </dgm:pt>
    <dgm:pt modelId="{C40BB661-DB59-4877-B6E7-55EE9AD1BF90}">
      <dgm:prSet/>
      <dgm:spPr/>
      <dgm:t>
        <a:bodyPr/>
        <a:lstStyle/>
        <a:p>
          <a:r>
            <a:rPr lang="cs-CZ" b="1"/>
            <a:t>Owls</a:t>
          </a:r>
          <a:r>
            <a:rPr lang="cs-CZ"/>
            <a:t>:</a:t>
          </a:r>
          <a:endParaRPr lang="en-US"/>
        </a:p>
      </dgm:t>
    </dgm:pt>
    <dgm:pt modelId="{6393D475-021A-4C23-9D02-B68BC5F0136E}" type="parTrans" cxnId="{D621E7FE-B739-49D9-80D8-B06CAD90D80C}">
      <dgm:prSet/>
      <dgm:spPr/>
      <dgm:t>
        <a:bodyPr/>
        <a:lstStyle/>
        <a:p>
          <a:endParaRPr lang="en-US"/>
        </a:p>
      </dgm:t>
    </dgm:pt>
    <dgm:pt modelId="{0892C2DC-E9C2-48EF-AAA2-62119EF0D9D5}" type="sibTrans" cxnId="{D621E7FE-B739-49D9-80D8-B06CAD90D80C}">
      <dgm:prSet/>
      <dgm:spPr/>
      <dgm:t>
        <a:bodyPr/>
        <a:lstStyle/>
        <a:p>
          <a:endParaRPr lang="en-US"/>
        </a:p>
      </dgm:t>
    </dgm:pt>
    <dgm:pt modelId="{42F29498-7671-49A9-83CB-8C3ADE1A430A}">
      <dgm:prSet/>
      <dgm:spPr/>
      <dgm:t>
        <a:bodyPr/>
        <a:lstStyle/>
        <a:p>
          <a:r>
            <a:rPr lang="cs-CZ"/>
            <a:t>More prone to chronic dysregulation</a:t>
          </a:r>
          <a:endParaRPr lang="en-US"/>
        </a:p>
      </dgm:t>
    </dgm:pt>
    <dgm:pt modelId="{6C61D2CF-C244-4991-BA57-D8C1EF316960}" type="parTrans" cxnId="{B465A1FC-EA58-46EE-A306-2724F22B2140}">
      <dgm:prSet/>
      <dgm:spPr/>
      <dgm:t>
        <a:bodyPr/>
        <a:lstStyle/>
        <a:p>
          <a:endParaRPr lang="en-US"/>
        </a:p>
      </dgm:t>
    </dgm:pt>
    <dgm:pt modelId="{99F70E4D-38EB-4917-94F6-7DD0135DDC0E}" type="sibTrans" cxnId="{B465A1FC-EA58-46EE-A306-2724F22B2140}">
      <dgm:prSet/>
      <dgm:spPr/>
      <dgm:t>
        <a:bodyPr/>
        <a:lstStyle/>
        <a:p>
          <a:endParaRPr lang="en-US"/>
        </a:p>
      </dgm:t>
    </dgm:pt>
    <dgm:pt modelId="{9295F38F-0101-41FB-BD07-90C7F69BCF4C}">
      <dgm:prSet/>
      <dgm:spPr/>
      <dgm:t>
        <a:bodyPr/>
        <a:lstStyle/>
        <a:p>
          <a:r>
            <a:rPr lang="cs-CZ"/>
            <a:t>Sleep deprivation results from a longer cycle than </a:t>
          </a:r>
          <a:endParaRPr lang="en-US"/>
        </a:p>
      </dgm:t>
    </dgm:pt>
    <dgm:pt modelId="{E8A4B700-6206-4E17-A76C-FC5B9D3182E3}" type="parTrans" cxnId="{F4FFD8FA-99EB-466E-B68D-D92EF341FA4D}">
      <dgm:prSet/>
      <dgm:spPr/>
      <dgm:t>
        <a:bodyPr/>
        <a:lstStyle/>
        <a:p>
          <a:endParaRPr lang="en-US"/>
        </a:p>
      </dgm:t>
    </dgm:pt>
    <dgm:pt modelId="{931EC583-5CC8-4E44-8AD0-609B7BDC8871}" type="sibTrans" cxnId="{F4FFD8FA-99EB-466E-B68D-D92EF341FA4D}">
      <dgm:prSet/>
      <dgm:spPr/>
      <dgm:t>
        <a:bodyPr/>
        <a:lstStyle/>
        <a:p>
          <a:endParaRPr lang="en-US"/>
        </a:p>
      </dgm:t>
    </dgm:pt>
    <dgm:pt modelId="{ED598577-95B0-4132-AB06-352CD71AD5EC}">
      <dgm:prSet/>
      <dgm:spPr/>
      <dgm:t>
        <a:bodyPr/>
        <a:lstStyle/>
        <a:p>
          <a:r>
            <a:rPr lang="cs-CZ" dirty="0"/>
            <a:t>The owl has </a:t>
          </a:r>
          <a:r>
            <a:rPr lang="cs-CZ" b="1" dirty="0"/>
            <a:t>two peaks of activity </a:t>
          </a:r>
          <a:r>
            <a:rPr lang="cs-CZ" dirty="0"/>
            <a:t>(</a:t>
          </a:r>
          <a:r>
            <a:rPr lang="cs-CZ" b="1" dirty="0"/>
            <a:t>10:00 - 14:00 </a:t>
          </a:r>
          <a:r>
            <a:rPr lang="cs-CZ" dirty="0"/>
            <a:t>and the other is </a:t>
          </a:r>
          <a:r>
            <a:rPr lang="cs-CZ" b="1" dirty="0"/>
            <a:t>20:00 - 00:00</a:t>
          </a:r>
          <a:r>
            <a:rPr lang="cs-CZ" dirty="0"/>
            <a:t>)</a:t>
          </a:r>
          <a:endParaRPr lang="en-US" dirty="0"/>
        </a:p>
      </dgm:t>
    </dgm:pt>
    <dgm:pt modelId="{76CD1438-76C1-4118-915C-9E17CA95EE54}" type="parTrans" cxnId="{7CB2A6C0-2A71-413D-9DEA-35E92A9D02E5}">
      <dgm:prSet/>
      <dgm:spPr/>
      <dgm:t>
        <a:bodyPr/>
        <a:lstStyle/>
        <a:p>
          <a:endParaRPr lang="en-US"/>
        </a:p>
      </dgm:t>
    </dgm:pt>
    <dgm:pt modelId="{E590C439-4381-4999-A35D-B47240DABF95}" type="sibTrans" cxnId="{7CB2A6C0-2A71-413D-9DEA-35E92A9D02E5}">
      <dgm:prSet/>
      <dgm:spPr/>
      <dgm:t>
        <a:bodyPr/>
        <a:lstStyle/>
        <a:p>
          <a:endParaRPr lang="en-US"/>
        </a:p>
      </dgm:t>
    </dgm:pt>
    <dgm:pt modelId="{309B45F4-C390-447C-BE32-93C47A100FA2}" type="pres">
      <dgm:prSet presAssocID="{22EDF17A-A1CB-444C-BD31-B5ECD845BE10}" presName="linear" presStyleCnt="0">
        <dgm:presLayoutVars>
          <dgm:animLvl val="lvl"/>
          <dgm:resizeHandles val="exact"/>
        </dgm:presLayoutVars>
      </dgm:prSet>
      <dgm:spPr/>
    </dgm:pt>
    <dgm:pt modelId="{9C7BDA68-7A24-4EEB-BF08-5BA020252524}" type="pres">
      <dgm:prSet presAssocID="{A840078E-5FE1-45D0-9E75-C80626887446}" presName="parentText" presStyleLbl="node1" presStyleIdx="0" presStyleCnt="2">
        <dgm:presLayoutVars>
          <dgm:chMax val="0"/>
          <dgm:bulletEnabled val="1"/>
        </dgm:presLayoutVars>
      </dgm:prSet>
      <dgm:spPr/>
    </dgm:pt>
    <dgm:pt modelId="{3CDD0303-30CA-4279-8C68-9BE2BD10470E}" type="pres">
      <dgm:prSet presAssocID="{A840078E-5FE1-45D0-9E75-C80626887446}" presName="childText" presStyleLbl="revTx" presStyleIdx="0" presStyleCnt="2">
        <dgm:presLayoutVars>
          <dgm:bulletEnabled val="1"/>
        </dgm:presLayoutVars>
      </dgm:prSet>
      <dgm:spPr/>
    </dgm:pt>
    <dgm:pt modelId="{210CD665-ECAD-471E-ADBA-B8513798F35F}" type="pres">
      <dgm:prSet presAssocID="{C40BB661-DB59-4877-B6E7-55EE9AD1BF90}" presName="parentText" presStyleLbl="node1" presStyleIdx="1" presStyleCnt="2">
        <dgm:presLayoutVars>
          <dgm:chMax val="0"/>
          <dgm:bulletEnabled val="1"/>
        </dgm:presLayoutVars>
      </dgm:prSet>
      <dgm:spPr/>
    </dgm:pt>
    <dgm:pt modelId="{8AD9494B-F121-4F35-AC21-ED5CE744B22F}" type="pres">
      <dgm:prSet presAssocID="{C40BB661-DB59-4877-B6E7-55EE9AD1BF90}" presName="childText" presStyleLbl="revTx" presStyleIdx="1" presStyleCnt="2">
        <dgm:presLayoutVars>
          <dgm:bulletEnabled val="1"/>
        </dgm:presLayoutVars>
      </dgm:prSet>
      <dgm:spPr/>
    </dgm:pt>
  </dgm:ptLst>
  <dgm:cxnLst>
    <dgm:cxn modelId="{863B4019-DE14-4877-9015-DAB9730EC26E}" type="presOf" srcId="{C40BB661-DB59-4877-B6E7-55EE9AD1BF90}" destId="{210CD665-ECAD-471E-ADBA-B8513798F35F}" srcOrd="0" destOrd="0" presId="urn:microsoft.com/office/officeart/2005/8/layout/vList2"/>
    <dgm:cxn modelId="{B7850221-FFC1-440E-ACE4-D9480B2FD278}" type="presOf" srcId="{85C56DE5-93D9-44F7-8B91-41580487E9EB}" destId="{3CDD0303-30CA-4279-8C68-9BE2BD10470E}" srcOrd="0" destOrd="1" presId="urn:microsoft.com/office/officeart/2005/8/layout/vList2"/>
    <dgm:cxn modelId="{46382A2B-E9C5-49BB-9FF2-5176CBDDEB98}" srcId="{22EDF17A-A1CB-444C-BD31-B5ECD845BE10}" destId="{A840078E-5FE1-45D0-9E75-C80626887446}" srcOrd="0" destOrd="0" parTransId="{00DA48CB-110D-4EC3-8E2A-7EA1B02CF3FE}" sibTransId="{DA0AD3A4-D3CC-4FBB-8174-670BB41F33F3}"/>
    <dgm:cxn modelId="{519A2452-BE2A-4339-9F9F-24241112BCC7}" type="presOf" srcId="{A840078E-5FE1-45D0-9E75-C80626887446}" destId="{9C7BDA68-7A24-4EEB-BF08-5BA020252524}" srcOrd="0" destOrd="0" presId="urn:microsoft.com/office/officeart/2005/8/layout/vList2"/>
    <dgm:cxn modelId="{D86B5459-0597-42D4-955D-EF4A1239B1B5}" type="presOf" srcId="{ED431B8C-EC8A-4963-8445-0F4CB8CBB08F}" destId="{3CDD0303-30CA-4279-8C68-9BE2BD10470E}" srcOrd="0" destOrd="0" presId="urn:microsoft.com/office/officeart/2005/8/layout/vList2"/>
    <dgm:cxn modelId="{198BA685-BD17-4DC7-8713-844F8C3181A1}" srcId="{A840078E-5FE1-45D0-9E75-C80626887446}" destId="{A8F20872-1351-4DD9-BB38-C77FD07E03AD}" srcOrd="2" destOrd="0" parTransId="{E2900164-C575-4836-B9BB-C74CCAF77BBB}" sibTransId="{BB42250A-B047-44AA-ACC4-6E1597AF6282}"/>
    <dgm:cxn modelId="{FCE67F88-E969-4C78-9C8A-19EA641E1935}" type="presOf" srcId="{A8F20872-1351-4DD9-BB38-C77FD07E03AD}" destId="{3CDD0303-30CA-4279-8C68-9BE2BD10470E}" srcOrd="0" destOrd="2" presId="urn:microsoft.com/office/officeart/2005/8/layout/vList2"/>
    <dgm:cxn modelId="{D63D2694-BA3F-42EE-9F25-B63CCA79739A}" type="presOf" srcId="{22EDF17A-A1CB-444C-BD31-B5ECD845BE10}" destId="{309B45F4-C390-447C-BE32-93C47A100FA2}" srcOrd="0" destOrd="0" presId="urn:microsoft.com/office/officeart/2005/8/layout/vList2"/>
    <dgm:cxn modelId="{94AF28C0-C99E-4A16-A63B-4A107FB21ADA}" srcId="{A840078E-5FE1-45D0-9E75-C80626887446}" destId="{85C56DE5-93D9-44F7-8B91-41580487E9EB}" srcOrd="1" destOrd="0" parTransId="{AA90FA31-437D-4E20-A5A7-6AF41D2AD5D2}" sibTransId="{AB23B065-4DF6-4E47-B62B-695126D6D5BA}"/>
    <dgm:cxn modelId="{7CB2A6C0-2A71-413D-9DEA-35E92A9D02E5}" srcId="{C40BB661-DB59-4877-B6E7-55EE9AD1BF90}" destId="{ED598577-95B0-4132-AB06-352CD71AD5EC}" srcOrd="2" destOrd="0" parTransId="{76CD1438-76C1-4118-915C-9E17CA95EE54}" sibTransId="{E590C439-4381-4999-A35D-B47240DABF95}"/>
    <dgm:cxn modelId="{D91CD5C5-74F5-4CA4-8B3C-F91DC3399DAC}" type="presOf" srcId="{42F29498-7671-49A9-83CB-8C3ADE1A430A}" destId="{8AD9494B-F121-4F35-AC21-ED5CE744B22F}" srcOrd="0" destOrd="0" presId="urn:microsoft.com/office/officeart/2005/8/layout/vList2"/>
    <dgm:cxn modelId="{9AA5D6CD-F5EE-4993-9D5E-DE8537CA48DC}" type="presOf" srcId="{ED598577-95B0-4132-AB06-352CD71AD5EC}" destId="{8AD9494B-F121-4F35-AC21-ED5CE744B22F}" srcOrd="0" destOrd="2" presId="urn:microsoft.com/office/officeart/2005/8/layout/vList2"/>
    <dgm:cxn modelId="{DFFEF7CD-D3F5-47CC-8331-17E5212B68A5}" type="presOf" srcId="{9295F38F-0101-41FB-BD07-90C7F69BCF4C}" destId="{8AD9494B-F121-4F35-AC21-ED5CE744B22F}" srcOrd="0" destOrd="1" presId="urn:microsoft.com/office/officeart/2005/8/layout/vList2"/>
    <dgm:cxn modelId="{102994DC-779E-4B6B-932D-2093127DB6C6}" srcId="{A840078E-5FE1-45D0-9E75-C80626887446}" destId="{ED431B8C-EC8A-4963-8445-0F4CB8CBB08F}" srcOrd="0" destOrd="0" parTransId="{E8367E1A-AEE6-4CAE-8EB3-EA1F5B231825}" sibTransId="{22AE726F-947B-4917-9978-0E7BC7A9934B}"/>
    <dgm:cxn modelId="{F4FFD8FA-99EB-466E-B68D-D92EF341FA4D}" srcId="{C40BB661-DB59-4877-B6E7-55EE9AD1BF90}" destId="{9295F38F-0101-41FB-BD07-90C7F69BCF4C}" srcOrd="1" destOrd="0" parTransId="{E8A4B700-6206-4E17-A76C-FC5B9D3182E3}" sibTransId="{931EC583-5CC8-4E44-8AD0-609B7BDC8871}"/>
    <dgm:cxn modelId="{B465A1FC-EA58-46EE-A306-2724F22B2140}" srcId="{C40BB661-DB59-4877-B6E7-55EE9AD1BF90}" destId="{42F29498-7671-49A9-83CB-8C3ADE1A430A}" srcOrd="0" destOrd="0" parTransId="{6C61D2CF-C244-4991-BA57-D8C1EF316960}" sibTransId="{99F70E4D-38EB-4917-94F6-7DD0135DDC0E}"/>
    <dgm:cxn modelId="{D621E7FE-B739-49D9-80D8-B06CAD90D80C}" srcId="{22EDF17A-A1CB-444C-BD31-B5ECD845BE10}" destId="{C40BB661-DB59-4877-B6E7-55EE9AD1BF90}" srcOrd="1" destOrd="0" parTransId="{6393D475-021A-4C23-9D02-B68BC5F0136E}" sibTransId="{0892C2DC-E9C2-48EF-AAA2-62119EF0D9D5}"/>
    <dgm:cxn modelId="{9576FB2F-F72A-402A-8017-37E9B3D9E95A}" type="presParOf" srcId="{309B45F4-C390-447C-BE32-93C47A100FA2}" destId="{9C7BDA68-7A24-4EEB-BF08-5BA020252524}" srcOrd="0" destOrd="0" presId="urn:microsoft.com/office/officeart/2005/8/layout/vList2"/>
    <dgm:cxn modelId="{C37A9A93-88BD-4116-8BEA-752EEB4327B2}" type="presParOf" srcId="{309B45F4-C390-447C-BE32-93C47A100FA2}" destId="{3CDD0303-30CA-4279-8C68-9BE2BD10470E}" srcOrd="1" destOrd="0" presId="urn:microsoft.com/office/officeart/2005/8/layout/vList2"/>
    <dgm:cxn modelId="{734B1C8F-2AAF-4120-81C1-58F51A0F2E14}" type="presParOf" srcId="{309B45F4-C390-447C-BE32-93C47A100FA2}" destId="{210CD665-ECAD-471E-ADBA-B8513798F35F}" srcOrd="2" destOrd="0" presId="urn:microsoft.com/office/officeart/2005/8/layout/vList2"/>
    <dgm:cxn modelId="{8CEC2431-18E6-4F75-90CE-2A8DC2AA91CE}" type="presParOf" srcId="{309B45F4-C390-447C-BE32-93C47A100FA2}" destId="{8AD9494B-F121-4F35-AC21-ED5CE744B22F}"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A29350-4439-4BEB-87DD-5DF20036D011}">
      <dsp:nvSpPr>
        <dsp:cNvPr id="0" name=""/>
        <dsp:cNvSpPr/>
      </dsp:nvSpPr>
      <dsp:spPr>
        <a:xfrm>
          <a:off x="1015242" y="1205791"/>
          <a:ext cx="928589" cy="92858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0BA7F5F-19D2-44B6-AC9B-1480A9543930}">
      <dsp:nvSpPr>
        <dsp:cNvPr id="0" name=""/>
        <dsp:cNvSpPr/>
      </dsp:nvSpPr>
      <dsp:spPr>
        <a:xfrm>
          <a:off x="447771" y="2425546"/>
          <a:ext cx="206353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cs-CZ" sz="1700" b="1" kern="1200" dirty="0"/>
            <a:t>Ultradial </a:t>
          </a:r>
          <a:r>
            <a:rPr lang="cs-CZ" sz="1700" kern="1200" dirty="0"/>
            <a:t>rhythms = 90 min. cycles</a:t>
          </a:r>
          <a:endParaRPr lang="en-US" sz="1700" kern="1200" dirty="0"/>
        </a:p>
      </dsp:txBody>
      <dsp:txXfrm>
        <a:off x="447771" y="2425546"/>
        <a:ext cx="2063532" cy="720000"/>
      </dsp:txXfrm>
    </dsp:sp>
    <dsp:sp modelId="{44D86351-C873-4049-9ABE-0C58A871DD2A}">
      <dsp:nvSpPr>
        <dsp:cNvPr id="0" name=""/>
        <dsp:cNvSpPr/>
      </dsp:nvSpPr>
      <dsp:spPr>
        <a:xfrm>
          <a:off x="3439892" y="1205791"/>
          <a:ext cx="928589" cy="92858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DB3EB43-9C2F-4A10-9493-CA430A15DEE0}">
      <dsp:nvSpPr>
        <dsp:cNvPr id="0" name=""/>
        <dsp:cNvSpPr/>
      </dsp:nvSpPr>
      <dsp:spPr>
        <a:xfrm>
          <a:off x="2872421" y="2425546"/>
          <a:ext cx="206353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cs-CZ" sz="1700" b="1" kern="1200"/>
            <a:t>Circadian </a:t>
          </a:r>
          <a:r>
            <a:rPr lang="cs-CZ" sz="1700" kern="1200"/>
            <a:t>rhythms = diurnal cycle</a:t>
          </a:r>
          <a:endParaRPr lang="en-US" sz="1700" kern="1200"/>
        </a:p>
      </dsp:txBody>
      <dsp:txXfrm>
        <a:off x="2872421" y="2425546"/>
        <a:ext cx="2063532" cy="720000"/>
      </dsp:txXfrm>
    </dsp:sp>
    <dsp:sp modelId="{48EE4249-6CD7-455F-B88F-BA3C626EEEEC}">
      <dsp:nvSpPr>
        <dsp:cNvPr id="0" name=""/>
        <dsp:cNvSpPr/>
      </dsp:nvSpPr>
      <dsp:spPr>
        <a:xfrm>
          <a:off x="5864542" y="1205791"/>
          <a:ext cx="928589" cy="92858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E61E192-7787-4A0E-90A2-72D885239203}">
      <dsp:nvSpPr>
        <dsp:cNvPr id="0" name=""/>
        <dsp:cNvSpPr/>
      </dsp:nvSpPr>
      <dsp:spPr>
        <a:xfrm>
          <a:off x="5297071" y="2425546"/>
          <a:ext cx="206353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cs-CZ" sz="1700" b="1" kern="1200" dirty="0" err="1"/>
            <a:t>Circalunar</a:t>
          </a:r>
          <a:r>
            <a:rPr lang="cs-CZ" sz="1700" b="1" kern="1200" dirty="0"/>
            <a:t> </a:t>
          </a:r>
          <a:r>
            <a:rPr lang="cs-CZ" sz="1700" kern="1200" dirty="0" err="1"/>
            <a:t>rhythms</a:t>
          </a:r>
          <a:r>
            <a:rPr lang="cs-CZ" sz="1700" kern="1200" dirty="0"/>
            <a:t> = </a:t>
          </a:r>
          <a:r>
            <a:rPr lang="cs-CZ" sz="1700" kern="1200" dirty="0" err="1"/>
            <a:t>lunar</a:t>
          </a:r>
          <a:r>
            <a:rPr lang="cs-CZ" sz="1700" kern="1200" dirty="0"/>
            <a:t> </a:t>
          </a:r>
          <a:r>
            <a:rPr lang="cs-CZ" sz="1700" kern="1200" dirty="0" err="1"/>
            <a:t>cycle</a:t>
          </a:r>
          <a:endParaRPr lang="en-US" sz="1700" kern="1200" dirty="0"/>
        </a:p>
      </dsp:txBody>
      <dsp:txXfrm>
        <a:off x="5297071" y="2425546"/>
        <a:ext cx="2063532" cy="720000"/>
      </dsp:txXfrm>
    </dsp:sp>
    <dsp:sp modelId="{23735D0A-596B-4B58-8C1B-58EE62E267A9}">
      <dsp:nvSpPr>
        <dsp:cNvPr id="0" name=""/>
        <dsp:cNvSpPr/>
      </dsp:nvSpPr>
      <dsp:spPr>
        <a:xfrm>
          <a:off x="8289192" y="1205791"/>
          <a:ext cx="928589" cy="92858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018D322-F594-45C6-9D97-533CD1643514}">
      <dsp:nvSpPr>
        <dsp:cNvPr id="0" name=""/>
        <dsp:cNvSpPr/>
      </dsp:nvSpPr>
      <dsp:spPr>
        <a:xfrm>
          <a:off x="7721721" y="2425546"/>
          <a:ext cx="206353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cs-CZ" sz="1700" b="1" kern="1200" dirty="0" err="1"/>
            <a:t>Circaannual</a:t>
          </a:r>
          <a:r>
            <a:rPr lang="cs-CZ" sz="1700" b="1" kern="1200" dirty="0"/>
            <a:t> </a:t>
          </a:r>
          <a:r>
            <a:rPr lang="cs-CZ" sz="1700" kern="1200" dirty="0" err="1"/>
            <a:t>rhythms</a:t>
          </a:r>
          <a:r>
            <a:rPr lang="cs-CZ" sz="1700" kern="1200" dirty="0"/>
            <a:t> = </a:t>
          </a:r>
          <a:r>
            <a:rPr lang="cs-CZ" sz="1700" kern="1200" dirty="0" err="1"/>
            <a:t>annual</a:t>
          </a:r>
          <a:r>
            <a:rPr lang="cs-CZ" sz="1700" kern="1200" dirty="0"/>
            <a:t> </a:t>
          </a:r>
          <a:r>
            <a:rPr lang="cs-CZ" sz="1700" kern="1200" dirty="0" err="1"/>
            <a:t>cycle</a:t>
          </a:r>
          <a:r>
            <a:rPr lang="cs-CZ" sz="1700" kern="1200" dirty="0"/>
            <a:t> (</a:t>
          </a:r>
          <a:r>
            <a:rPr lang="cs-CZ" sz="1700" kern="1200" dirty="0" err="1"/>
            <a:t>dark</a:t>
          </a:r>
          <a:r>
            <a:rPr lang="cs-CZ" sz="1700" kern="1200" dirty="0"/>
            <a:t> hormone = melatonin)</a:t>
          </a:r>
          <a:endParaRPr lang="en-US" sz="1700" kern="1200" dirty="0"/>
        </a:p>
      </dsp:txBody>
      <dsp:txXfrm>
        <a:off x="7721721" y="2425546"/>
        <a:ext cx="2063532"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6FE267-F7B9-431F-98BE-6DA258C1DF2C}">
      <dsp:nvSpPr>
        <dsp:cNvPr id="0" name=""/>
        <dsp:cNvSpPr/>
      </dsp:nvSpPr>
      <dsp:spPr>
        <a:xfrm>
          <a:off x="1747800" y="608594"/>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697D0A-FE29-4ED6-874A-56B09B8BEB8C}">
      <dsp:nvSpPr>
        <dsp:cNvPr id="0" name=""/>
        <dsp:cNvSpPr/>
      </dsp:nvSpPr>
      <dsp:spPr>
        <a:xfrm>
          <a:off x="559800" y="3022743"/>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2044700">
            <a:lnSpc>
              <a:spcPct val="100000"/>
            </a:lnSpc>
            <a:spcBef>
              <a:spcPct val="0"/>
            </a:spcBef>
            <a:spcAft>
              <a:spcPct val="35000"/>
            </a:spcAft>
            <a:buNone/>
          </a:pPr>
          <a:r>
            <a:rPr lang="cs-CZ" sz="4600" kern="1200"/>
            <a:t>Sunrise</a:t>
          </a:r>
          <a:endParaRPr lang="en-US" sz="4600" kern="1200"/>
        </a:p>
      </dsp:txBody>
      <dsp:txXfrm>
        <a:off x="559800" y="3022743"/>
        <a:ext cx="4320000" cy="720000"/>
      </dsp:txXfrm>
    </dsp:sp>
    <dsp:sp modelId="{320F6B39-09A9-4949-BADE-54D55A3B58F6}">
      <dsp:nvSpPr>
        <dsp:cNvPr id="0" name=""/>
        <dsp:cNvSpPr/>
      </dsp:nvSpPr>
      <dsp:spPr>
        <a:xfrm>
          <a:off x="6823800" y="608594"/>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E243A2-F548-401F-AC24-E835510208BF}">
      <dsp:nvSpPr>
        <dsp:cNvPr id="0" name=""/>
        <dsp:cNvSpPr/>
      </dsp:nvSpPr>
      <dsp:spPr>
        <a:xfrm>
          <a:off x="5635800" y="3022743"/>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2044700">
            <a:lnSpc>
              <a:spcPct val="100000"/>
            </a:lnSpc>
            <a:spcBef>
              <a:spcPct val="0"/>
            </a:spcBef>
            <a:spcAft>
              <a:spcPct val="35000"/>
            </a:spcAft>
            <a:buNone/>
          </a:pPr>
          <a:r>
            <a:rPr lang="cs-CZ" sz="4600" kern="1200"/>
            <a:t>Sunset</a:t>
          </a:r>
          <a:endParaRPr lang="en-US" sz="4600" kern="1200"/>
        </a:p>
      </dsp:txBody>
      <dsp:txXfrm>
        <a:off x="5635800" y="3022743"/>
        <a:ext cx="432000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7BDA68-7A24-4EEB-BF08-5BA020252524}">
      <dsp:nvSpPr>
        <dsp:cNvPr id="0" name=""/>
        <dsp:cNvSpPr/>
      </dsp:nvSpPr>
      <dsp:spPr>
        <a:xfrm>
          <a:off x="0" y="81671"/>
          <a:ext cx="6862501" cy="76167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cs-CZ" sz="3100" b="1" kern="1200"/>
            <a:t>Larks</a:t>
          </a:r>
          <a:r>
            <a:rPr lang="cs-CZ" sz="3100" kern="1200"/>
            <a:t>:</a:t>
          </a:r>
          <a:endParaRPr lang="en-US" sz="3100" kern="1200"/>
        </a:p>
      </dsp:txBody>
      <dsp:txXfrm>
        <a:off x="37182" y="118853"/>
        <a:ext cx="6788137" cy="687306"/>
      </dsp:txXfrm>
    </dsp:sp>
    <dsp:sp modelId="{3CDD0303-30CA-4279-8C68-9BE2BD10470E}">
      <dsp:nvSpPr>
        <dsp:cNvPr id="0" name=""/>
        <dsp:cNvSpPr/>
      </dsp:nvSpPr>
      <dsp:spPr>
        <a:xfrm>
          <a:off x="0" y="843341"/>
          <a:ext cx="6862501" cy="1925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7884"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cs-CZ" sz="2400" kern="1200"/>
            <a:t>They have a harder time tolerating eastbound flights (it goes against their clock)</a:t>
          </a:r>
          <a:endParaRPr lang="en-US" sz="2400" kern="1200"/>
        </a:p>
        <a:p>
          <a:pPr marL="228600" lvl="1" indent="-228600" algn="l" defTabSz="1066800">
            <a:lnSpc>
              <a:spcPct val="90000"/>
            </a:lnSpc>
            <a:spcBef>
              <a:spcPct val="0"/>
            </a:spcBef>
            <a:spcAft>
              <a:spcPct val="20000"/>
            </a:spcAft>
            <a:buChar char="•"/>
          </a:pPr>
          <a:r>
            <a:rPr lang="cs-CZ" sz="2400" kern="1200"/>
            <a:t>They have problems adapting</a:t>
          </a:r>
          <a:endParaRPr lang="en-US" sz="2400" kern="1200"/>
        </a:p>
        <a:p>
          <a:pPr marL="228600" lvl="1" indent="-228600" algn="l" defTabSz="1066800">
            <a:lnSpc>
              <a:spcPct val="90000"/>
            </a:lnSpc>
            <a:spcBef>
              <a:spcPct val="0"/>
            </a:spcBef>
            <a:spcAft>
              <a:spcPct val="20000"/>
            </a:spcAft>
            <a:buChar char="•"/>
          </a:pPr>
          <a:r>
            <a:rPr lang="cs-CZ" sz="2400" kern="1200" dirty="0"/>
            <a:t>The </a:t>
          </a:r>
          <a:r>
            <a:rPr lang="cs-CZ" sz="2400" kern="1200" dirty="0" err="1"/>
            <a:t>lark</a:t>
          </a:r>
          <a:r>
            <a:rPr lang="cs-CZ" sz="2400" kern="1200" dirty="0"/>
            <a:t> has </a:t>
          </a:r>
          <a:r>
            <a:rPr lang="cs-CZ" sz="2400" b="1" kern="1200" dirty="0" err="1"/>
            <a:t>one</a:t>
          </a:r>
          <a:r>
            <a:rPr lang="cs-CZ" sz="2400" b="1" kern="1200" dirty="0"/>
            <a:t> </a:t>
          </a:r>
          <a:r>
            <a:rPr lang="cs-CZ" sz="2400" b="1" kern="1200" dirty="0" err="1"/>
            <a:t>peak</a:t>
          </a:r>
          <a:r>
            <a:rPr lang="cs-CZ" sz="2400" b="1" kern="1200" dirty="0"/>
            <a:t> of </a:t>
          </a:r>
          <a:r>
            <a:rPr lang="cs-CZ" sz="2400" b="1" kern="1200" dirty="0" err="1"/>
            <a:t>activity</a:t>
          </a:r>
          <a:r>
            <a:rPr lang="cs-CZ" sz="2400" b="1" kern="1200" dirty="0"/>
            <a:t> </a:t>
          </a:r>
          <a:r>
            <a:rPr lang="cs-CZ" sz="2400" kern="1200" dirty="0"/>
            <a:t>(</a:t>
          </a:r>
          <a:r>
            <a:rPr lang="cs-CZ" sz="2400" b="1" kern="1200" dirty="0"/>
            <a:t>in </a:t>
          </a:r>
          <a:r>
            <a:rPr lang="cs-CZ" sz="2400" b="1" kern="1200" dirty="0" err="1"/>
            <a:t>the</a:t>
          </a:r>
          <a:r>
            <a:rPr lang="cs-CZ" sz="2400" b="1" kern="1200" dirty="0"/>
            <a:t> </a:t>
          </a:r>
          <a:r>
            <a:rPr lang="cs-CZ" sz="2400" b="1" kern="1200" dirty="0" err="1"/>
            <a:t>morning</a:t>
          </a:r>
          <a:r>
            <a:rPr lang="cs-CZ" sz="2400" b="1" kern="1200" dirty="0"/>
            <a:t> </a:t>
          </a:r>
          <a:r>
            <a:rPr lang="cs-CZ" sz="2400" b="1" kern="1200" dirty="0" err="1"/>
            <a:t>until</a:t>
          </a:r>
          <a:r>
            <a:rPr lang="cs-CZ" sz="2400" b="1" kern="1200" dirty="0"/>
            <a:t> 15:00 </a:t>
          </a:r>
          <a:r>
            <a:rPr lang="cs-CZ" sz="2400" kern="1200" dirty="0"/>
            <a:t>and </a:t>
          </a:r>
          <a:r>
            <a:rPr lang="cs-CZ" sz="2400" kern="1200" dirty="0" err="1"/>
            <a:t>then</a:t>
          </a:r>
          <a:r>
            <a:rPr lang="cs-CZ" sz="2400" kern="1200" dirty="0"/>
            <a:t> </a:t>
          </a:r>
          <a:r>
            <a:rPr lang="cs-CZ" sz="2400" kern="1200" dirty="0" err="1"/>
            <a:t>tapers</a:t>
          </a:r>
          <a:r>
            <a:rPr lang="cs-CZ" sz="2400" kern="1200" dirty="0"/>
            <a:t> </a:t>
          </a:r>
          <a:r>
            <a:rPr lang="cs-CZ" sz="2400" kern="1200" dirty="0" err="1"/>
            <a:t>off</a:t>
          </a:r>
          <a:r>
            <a:rPr lang="cs-CZ" sz="2400" kern="1200" dirty="0"/>
            <a:t>)</a:t>
          </a:r>
          <a:endParaRPr lang="en-US" sz="2400" kern="1200" dirty="0"/>
        </a:p>
      </dsp:txBody>
      <dsp:txXfrm>
        <a:off x="0" y="843341"/>
        <a:ext cx="6862501" cy="1925100"/>
      </dsp:txXfrm>
    </dsp:sp>
    <dsp:sp modelId="{210CD665-ECAD-471E-ADBA-B8513798F35F}">
      <dsp:nvSpPr>
        <dsp:cNvPr id="0" name=""/>
        <dsp:cNvSpPr/>
      </dsp:nvSpPr>
      <dsp:spPr>
        <a:xfrm>
          <a:off x="0" y="2768441"/>
          <a:ext cx="6862501" cy="76167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cs-CZ" sz="3100" b="1" kern="1200"/>
            <a:t>Owls</a:t>
          </a:r>
          <a:r>
            <a:rPr lang="cs-CZ" sz="3100" kern="1200"/>
            <a:t>:</a:t>
          </a:r>
          <a:endParaRPr lang="en-US" sz="3100" kern="1200"/>
        </a:p>
      </dsp:txBody>
      <dsp:txXfrm>
        <a:off x="37182" y="2805623"/>
        <a:ext cx="6788137" cy="687306"/>
      </dsp:txXfrm>
    </dsp:sp>
    <dsp:sp modelId="{8AD9494B-F121-4F35-AC21-ED5CE744B22F}">
      <dsp:nvSpPr>
        <dsp:cNvPr id="0" name=""/>
        <dsp:cNvSpPr/>
      </dsp:nvSpPr>
      <dsp:spPr>
        <a:xfrm>
          <a:off x="0" y="3530111"/>
          <a:ext cx="6862501" cy="1925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7884"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cs-CZ" sz="2400" kern="1200"/>
            <a:t>More prone to chronic dysregulation</a:t>
          </a:r>
          <a:endParaRPr lang="en-US" sz="2400" kern="1200"/>
        </a:p>
        <a:p>
          <a:pPr marL="228600" lvl="1" indent="-228600" algn="l" defTabSz="1066800">
            <a:lnSpc>
              <a:spcPct val="90000"/>
            </a:lnSpc>
            <a:spcBef>
              <a:spcPct val="0"/>
            </a:spcBef>
            <a:spcAft>
              <a:spcPct val="20000"/>
            </a:spcAft>
            <a:buChar char="•"/>
          </a:pPr>
          <a:r>
            <a:rPr lang="cs-CZ" sz="2400" kern="1200"/>
            <a:t>Sleep deprivation results from a longer cycle than </a:t>
          </a:r>
          <a:endParaRPr lang="en-US" sz="2400" kern="1200"/>
        </a:p>
        <a:p>
          <a:pPr marL="228600" lvl="1" indent="-228600" algn="l" defTabSz="1066800">
            <a:lnSpc>
              <a:spcPct val="90000"/>
            </a:lnSpc>
            <a:spcBef>
              <a:spcPct val="0"/>
            </a:spcBef>
            <a:spcAft>
              <a:spcPct val="20000"/>
            </a:spcAft>
            <a:buChar char="•"/>
          </a:pPr>
          <a:r>
            <a:rPr lang="cs-CZ" sz="2400" kern="1200" dirty="0"/>
            <a:t>The owl has </a:t>
          </a:r>
          <a:r>
            <a:rPr lang="cs-CZ" sz="2400" b="1" kern="1200" dirty="0"/>
            <a:t>two peaks of activity </a:t>
          </a:r>
          <a:r>
            <a:rPr lang="cs-CZ" sz="2400" kern="1200" dirty="0"/>
            <a:t>(</a:t>
          </a:r>
          <a:r>
            <a:rPr lang="cs-CZ" sz="2400" b="1" kern="1200" dirty="0"/>
            <a:t>10:00 - 14:00 </a:t>
          </a:r>
          <a:r>
            <a:rPr lang="cs-CZ" sz="2400" kern="1200" dirty="0"/>
            <a:t>and the other is </a:t>
          </a:r>
          <a:r>
            <a:rPr lang="cs-CZ" sz="2400" b="1" kern="1200" dirty="0"/>
            <a:t>20:00 - 00:00</a:t>
          </a:r>
          <a:r>
            <a:rPr lang="cs-CZ" sz="2400" kern="1200" dirty="0"/>
            <a:t>)</a:t>
          </a:r>
          <a:endParaRPr lang="en-US" sz="2400" kern="1200" dirty="0"/>
        </a:p>
      </dsp:txBody>
      <dsp:txXfrm>
        <a:off x="0" y="3530111"/>
        <a:ext cx="6862501" cy="19251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711151-C455-4C48-A668-1A2B15061DE4}" type="datetimeFigureOut">
              <a:rPr lang="cs-CZ" smtClean="0"/>
              <a:t>14.04.2024</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Click to edit the text styles in the template.</a:t>
            </a:r>
          </a:p>
          <a:p>
            <a:pPr lvl="1"/>
            <a:r>
              <a:rPr lang="cs-CZ"/>
              <a:t>Second level</a:t>
            </a:r>
          </a:p>
          <a:p>
            <a:pPr lvl="2"/>
            <a:r>
              <a:rPr lang="cs-CZ"/>
              <a:t>Third level</a:t>
            </a:r>
          </a:p>
          <a:p>
            <a:pPr lvl="3"/>
            <a:r>
              <a:rPr lang="cs-CZ"/>
              <a:t>Fourth level</a:t>
            </a:r>
          </a:p>
          <a:p>
            <a:pPr lvl="4"/>
            <a:r>
              <a:rPr lang="cs-CZ"/>
              <a:t>Fifth level</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2345AF-97CA-4D29-9682-50C6B9E0CA16}" type="slidenum">
              <a:rPr lang="cs-CZ" smtClean="0"/>
              <a:t>‹#›</a:t>
            </a:fld>
            <a:endParaRPr lang="cs-CZ"/>
          </a:p>
        </p:txBody>
      </p:sp>
    </p:spTree>
    <p:extLst>
      <p:ext uri="{BB962C8B-B14F-4D97-AF65-F5344CB8AC3E}">
        <p14:creationId xmlns:p14="http://schemas.microsoft.com/office/powerpoint/2010/main" val="1967930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3F2B70E7-5E70-4D81-977F-04E4850D5B28}" type="slidenum">
              <a:rPr lang="cs-CZ" smtClean="0"/>
              <a:t>2</a:t>
            </a:fld>
            <a:endParaRPr lang="cs-CZ"/>
          </a:p>
        </p:txBody>
      </p:sp>
    </p:spTree>
    <p:extLst>
      <p:ext uri="{BB962C8B-B14F-4D97-AF65-F5344CB8AC3E}">
        <p14:creationId xmlns:p14="http://schemas.microsoft.com/office/powerpoint/2010/main" val="2243399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40F116-C4A0-5FE0-1F6D-BE2796C50FDD}"/>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1DE7A6F0-571E-4800-1591-B9DF5C549F10}"/>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6BAEF79B-1919-EDEF-9265-22043158EEEC}"/>
              </a:ext>
            </a:extLst>
          </p:cNvPr>
          <p:cNvSpPr>
            <a:spLocks noGrp="1"/>
          </p:cNvSpPr>
          <p:nvPr>
            <p:ph type="body" idx="1"/>
          </p:nvPr>
        </p:nvSpPr>
        <p:spPr/>
        <p:txBody>
          <a:bodyPr/>
          <a:lstStyle/>
          <a:p>
            <a:endParaRPr lang="cs-CZ" dirty="0"/>
          </a:p>
        </p:txBody>
      </p:sp>
      <p:sp>
        <p:nvSpPr>
          <p:cNvPr id="4" name="Zástupný symbol pro číslo snímku 3">
            <a:extLst>
              <a:ext uri="{FF2B5EF4-FFF2-40B4-BE49-F238E27FC236}">
                <a16:creationId xmlns:a16="http://schemas.microsoft.com/office/drawing/2014/main" id="{6896D6E7-2E3B-C3B1-F857-AF18E7720C4E}"/>
              </a:ext>
            </a:extLst>
          </p:cNvPr>
          <p:cNvSpPr>
            <a:spLocks noGrp="1"/>
          </p:cNvSpPr>
          <p:nvPr>
            <p:ph type="sldNum" sz="quarter" idx="5"/>
          </p:nvPr>
        </p:nvSpPr>
        <p:spPr/>
        <p:txBody>
          <a:bodyPr/>
          <a:lstStyle/>
          <a:p>
            <a:fld id="{3F2B70E7-5E70-4D81-977F-04E4850D5B28}" type="slidenum">
              <a:rPr lang="cs-CZ" smtClean="0"/>
              <a:t>56</a:t>
            </a:fld>
            <a:endParaRPr lang="cs-CZ"/>
          </a:p>
        </p:txBody>
      </p:sp>
    </p:spTree>
    <p:extLst>
      <p:ext uri="{BB962C8B-B14F-4D97-AF65-F5344CB8AC3E}">
        <p14:creationId xmlns:p14="http://schemas.microsoft.com/office/powerpoint/2010/main" val="10465428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3F2B70E7-5E70-4D81-977F-04E4850D5B28}" type="slidenum">
              <a:rPr lang="cs-CZ" smtClean="0"/>
              <a:t>57</a:t>
            </a:fld>
            <a:endParaRPr lang="cs-CZ"/>
          </a:p>
        </p:txBody>
      </p:sp>
    </p:spTree>
    <p:extLst>
      <p:ext uri="{BB962C8B-B14F-4D97-AF65-F5344CB8AC3E}">
        <p14:creationId xmlns:p14="http://schemas.microsoft.com/office/powerpoint/2010/main" val="1189698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3F2B70E7-5E70-4D81-977F-04E4850D5B28}" type="slidenum">
              <a:rPr lang="cs-CZ" smtClean="0"/>
              <a:t>59</a:t>
            </a:fld>
            <a:endParaRPr lang="cs-CZ"/>
          </a:p>
        </p:txBody>
      </p:sp>
    </p:spTree>
    <p:extLst>
      <p:ext uri="{BB962C8B-B14F-4D97-AF65-F5344CB8AC3E}">
        <p14:creationId xmlns:p14="http://schemas.microsoft.com/office/powerpoint/2010/main" val="1121866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3F2B70E7-5E70-4D81-977F-04E4850D5B28}" type="slidenum">
              <a:rPr lang="cs-CZ" smtClean="0"/>
              <a:t>21</a:t>
            </a:fld>
            <a:endParaRPr lang="cs-CZ"/>
          </a:p>
        </p:txBody>
      </p:sp>
    </p:spTree>
    <p:extLst>
      <p:ext uri="{BB962C8B-B14F-4D97-AF65-F5344CB8AC3E}">
        <p14:creationId xmlns:p14="http://schemas.microsoft.com/office/powerpoint/2010/main" val="108122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3F2B70E7-5E70-4D81-977F-04E4850D5B28}" type="slidenum">
              <a:rPr lang="cs-CZ" smtClean="0"/>
              <a:t>22</a:t>
            </a:fld>
            <a:endParaRPr lang="cs-CZ"/>
          </a:p>
        </p:txBody>
      </p:sp>
    </p:spTree>
    <p:extLst>
      <p:ext uri="{BB962C8B-B14F-4D97-AF65-F5344CB8AC3E}">
        <p14:creationId xmlns:p14="http://schemas.microsoft.com/office/powerpoint/2010/main" val="1787198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0" i="0" dirty="0">
                <a:solidFill>
                  <a:srgbClr val="191D34"/>
                </a:solidFill>
                <a:effectLst/>
                <a:latin typeface="Lora" pitchFamily="2" charset="-18"/>
              </a:rPr>
              <a:t>They have been found in multiple brain regions, including the </a:t>
            </a:r>
            <a:r>
              <a:rPr lang="cs-CZ" b="1" i="0" dirty="0">
                <a:solidFill>
                  <a:srgbClr val="191D34"/>
                </a:solidFill>
                <a:effectLst/>
                <a:latin typeface="Lora" pitchFamily="2" charset="-18"/>
              </a:rPr>
              <a:t>premotor cortex</a:t>
            </a:r>
            <a:r>
              <a:rPr lang="cs-CZ" b="0" i="0" dirty="0">
                <a:solidFill>
                  <a:srgbClr val="191D34"/>
                </a:solidFill>
                <a:effectLst/>
                <a:latin typeface="Lora" pitchFamily="2" charset="-18"/>
              </a:rPr>
              <a:t>, supplementary </a:t>
            </a:r>
            <a:r>
              <a:rPr lang="cs-CZ" b="1" i="0" dirty="0">
                <a:solidFill>
                  <a:srgbClr val="191D34"/>
                </a:solidFill>
                <a:effectLst/>
                <a:latin typeface="Lora" pitchFamily="2" charset="-18"/>
              </a:rPr>
              <a:t>motor area</a:t>
            </a:r>
            <a:r>
              <a:rPr lang="cs-CZ" b="0" i="0" dirty="0">
                <a:solidFill>
                  <a:srgbClr val="191D34"/>
                </a:solidFill>
                <a:effectLst/>
                <a:latin typeface="Lora" pitchFamily="2" charset="-18"/>
              </a:rPr>
              <a:t>, primary </a:t>
            </a:r>
            <a:r>
              <a:rPr lang="cs-CZ" b="1" i="0" dirty="0" err="1">
                <a:solidFill>
                  <a:srgbClr val="191D34"/>
                </a:solidFill>
                <a:effectLst/>
                <a:latin typeface="Lora" pitchFamily="2" charset="-18"/>
              </a:rPr>
              <a:t>somatosensory </a:t>
            </a:r>
            <a:r>
              <a:rPr lang="cs-CZ" b="1" i="0" dirty="0">
                <a:solidFill>
                  <a:srgbClr val="191D34"/>
                </a:solidFill>
                <a:effectLst/>
                <a:latin typeface="Lora" pitchFamily="2" charset="-18"/>
              </a:rPr>
              <a:t>cortex</a:t>
            </a:r>
            <a:r>
              <a:rPr lang="cs-CZ" b="0" i="0" dirty="0">
                <a:solidFill>
                  <a:srgbClr val="191D34"/>
                </a:solidFill>
                <a:effectLst/>
                <a:latin typeface="Lora" pitchFamily="2" charset="-18"/>
              </a:rPr>
              <a:t>, </a:t>
            </a:r>
            <a:r>
              <a:rPr lang="cs-CZ" b="1" i="0" dirty="0">
                <a:solidFill>
                  <a:srgbClr val="191D34"/>
                </a:solidFill>
                <a:effectLst/>
                <a:latin typeface="Lora" pitchFamily="2" charset="-18"/>
              </a:rPr>
              <a:t>amygdala</a:t>
            </a:r>
            <a:r>
              <a:rPr lang="cs-CZ" b="0" i="0" dirty="0">
                <a:solidFill>
                  <a:srgbClr val="191D34"/>
                </a:solidFill>
                <a:effectLst/>
                <a:latin typeface="Lora" pitchFamily="2" charset="-18"/>
              </a:rPr>
              <a:t>, </a:t>
            </a:r>
            <a:r>
              <a:rPr lang="cs-CZ" b="1" i="0" dirty="0">
                <a:solidFill>
                  <a:srgbClr val="191D34"/>
                </a:solidFill>
                <a:effectLst/>
                <a:latin typeface="Lora" pitchFamily="2" charset="-18"/>
              </a:rPr>
              <a:t>thalamus</a:t>
            </a:r>
            <a:r>
              <a:rPr lang="cs-CZ" b="0" i="0" dirty="0">
                <a:solidFill>
                  <a:srgbClr val="191D34"/>
                </a:solidFill>
                <a:effectLst/>
                <a:latin typeface="Lora" pitchFamily="2" charset="-18"/>
              </a:rPr>
              <a:t>, and </a:t>
            </a:r>
            <a:r>
              <a:rPr lang="cs-CZ" b="1" i="0" dirty="0">
                <a:solidFill>
                  <a:srgbClr val="191D34"/>
                </a:solidFill>
                <a:effectLst/>
                <a:latin typeface="Lora" pitchFamily="2" charset="-18"/>
              </a:rPr>
              <a:t>inferior parietal cortex</a:t>
            </a:r>
            <a:r>
              <a:rPr lang="cs-CZ" b="0" i="0" dirty="0">
                <a:solidFill>
                  <a:srgbClr val="191D34"/>
                </a:solidFill>
                <a:effectLst/>
                <a:latin typeface="Lora" pitchFamily="2" charset="-18"/>
              </a:rPr>
              <a:t>. As such, they are potentially involved in these activities </a:t>
            </a:r>
            <a:endParaRPr lang="cs-CZ" dirty="0"/>
          </a:p>
        </p:txBody>
      </p:sp>
      <p:sp>
        <p:nvSpPr>
          <p:cNvPr id="4" name="Zástupný symbol pro číslo snímku 3"/>
          <p:cNvSpPr>
            <a:spLocks noGrp="1"/>
          </p:cNvSpPr>
          <p:nvPr>
            <p:ph type="sldNum" sz="quarter" idx="5"/>
          </p:nvPr>
        </p:nvSpPr>
        <p:spPr/>
        <p:txBody>
          <a:bodyPr/>
          <a:lstStyle/>
          <a:p>
            <a:fld id="{3F2B70E7-5E70-4D81-977F-04E4850D5B28}" type="slidenum">
              <a:rPr lang="cs-CZ" smtClean="0"/>
              <a:t>23</a:t>
            </a:fld>
            <a:endParaRPr lang="cs-CZ"/>
          </a:p>
        </p:txBody>
      </p:sp>
    </p:spTree>
    <p:extLst>
      <p:ext uri="{BB962C8B-B14F-4D97-AF65-F5344CB8AC3E}">
        <p14:creationId xmlns:p14="http://schemas.microsoft.com/office/powerpoint/2010/main" val="3057642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Evolutionarily Sympathetic: </a:t>
            </a:r>
          </a:p>
          <a:p>
            <a:r>
              <a:rPr lang="cs-CZ" dirty="0"/>
              <a:t>It was created so that we could survive in the event of an attack. He chooses three strategies:</a:t>
            </a:r>
          </a:p>
          <a:p>
            <a:r>
              <a:rPr lang="cs-CZ" dirty="0"/>
              <a:t>- escape</a:t>
            </a:r>
          </a:p>
          <a:p>
            <a:r>
              <a:rPr lang="cs-CZ" dirty="0"/>
              <a:t>- fight</a:t>
            </a:r>
          </a:p>
          <a:p>
            <a:r>
              <a:rPr lang="cs-CZ" dirty="0"/>
              <a:t>- give way</a:t>
            </a:r>
          </a:p>
          <a:p>
            <a:endParaRPr lang="cs-CZ" dirty="0"/>
          </a:p>
          <a:p>
            <a:r>
              <a:rPr lang="cs-CZ" dirty="0"/>
              <a:t>Currently, these predators do not exist. The Sympathetic response is triggered by e.g. stress at work - lots of work, rapidly changing environment, lots of information in the environment, busy and artificially induced stimuli in the mind that stress us out. So we don't have the associated physical activity that should be the response </a:t>
            </a:r>
          </a:p>
        </p:txBody>
      </p:sp>
      <p:sp>
        <p:nvSpPr>
          <p:cNvPr id="4" name="Zástupný symbol pro číslo snímku 3"/>
          <p:cNvSpPr>
            <a:spLocks noGrp="1"/>
          </p:cNvSpPr>
          <p:nvPr>
            <p:ph type="sldNum" sz="quarter" idx="5"/>
          </p:nvPr>
        </p:nvSpPr>
        <p:spPr/>
        <p:txBody>
          <a:bodyPr/>
          <a:lstStyle/>
          <a:p>
            <a:fld id="{3F2B70E7-5E70-4D81-977F-04E4850D5B28}" type="slidenum">
              <a:rPr lang="cs-CZ" smtClean="0"/>
              <a:t>32</a:t>
            </a:fld>
            <a:endParaRPr lang="cs-CZ"/>
          </a:p>
        </p:txBody>
      </p:sp>
    </p:spTree>
    <p:extLst>
      <p:ext uri="{BB962C8B-B14F-4D97-AF65-F5344CB8AC3E}">
        <p14:creationId xmlns:p14="http://schemas.microsoft.com/office/powerpoint/2010/main" val="3323126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3F2B70E7-5E70-4D81-977F-04E4850D5B28}" type="slidenum">
              <a:rPr lang="cs-CZ" smtClean="0"/>
              <a:t>43</a:t>
            </a:fld>
            <a:endParaRPr lang="cs-CZ"/>
          </a:p>
        </p:txBody>
      </p:sp>
    </p:spTree>
    <p:extLst>
      <p:ext uri="{BB962C8B-B14F-4D97-AF65-F5344CB8AC3E}">
        <p14:creationId xmlns:p14="http://schemas.microsoft.com/office/powerpoint/2010/main" val="3829671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3F2B70E7-5E70-4D81-977F-04E4850D5B28}" type="slidenum">
              <a:rPr lang="cs-CZ" smtClean="0"/>
              <a:t>46</a:t>
            </a:fld>
            <a:endParaRPr lang="cs-CZ"/>
          </a:p>
        </p:txBody>
      </p:sp>
    </p:spTree>
    <p:extLst>
      <p:ext uri="{BB962C8B-B14F-4D97-AF65-F5344CB8AC3E}">
        <p14:creationId xmlns:p14="http://schemas.microsoft.com/office/powerpoint/2010/main" val="3856658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Ganglion cells are in the lower half of the eye - </a:t>
            </a:r>
          </a:p>
          <a:p>
            <a:r>
              <a:rPr lang="cs-CZ" dirty="0"/>
              <a:t>Ganglion cells have a low sensitivity to light in the morning, so we need a lot of light</a:t>
            </a:r>
          </a:p>
          <a:p>
            <a:r>
              <a:rPr lang="cs-CZ" dirty="0"/>
              <a:t>In the evening the ganglion cells are very sensitive and therefore in the evening rather not to shine and only red light</a:t>
            </a:r>
          </a:p>
          <a:p>
            <a:endParaRPr lang="cs-CZ" dirty="0"/>
          </a:p>
          <a:p>
            <a:r>
              <a:rPr lang="cs-CZ" dirty="0"/>
              <a:t>The more light we have in the morning and morning (daylight, including blue light), the better.</a:t>
            </a:r>
          </a:p>
          <a:p>
            <a:endParaRPr lang="cs-CZ" dirty="0"/>
          </a:p>
          <a:p>
            <a:endParaRPr lang="cs-CZ" dirty="0"/>
          </a:p>
        </p:txBody>
      </p:sp>
      <p:sp>
        <p:nvSpPr>
          <p:cNvPr id="4" name="Zástupný symbol pro číslo snímku 3"/>
          <p:cNvSpPr>
            <a:spLocks noGrp="1"/>
          </p:cNvSpPr>
          <p:nvPr>
            <p:ph type="sldNum" sz="quarter" idx="5"/>
          </p:nvPr>
        </p:nvSpPr>
        <p:spPr/>
        <p:txBody>
          <a:bodyPr/>
          <a:lstStyle/>
          <a:p>
            <a:fld id="{3F2B70E7-5E70-4D81-977F-04E4850D5B28}" type="slidenum">
              <a:rPr lang="cs-CZ" smtClean="0"/>
              <a:t>47</a:t>
            </a:fld>
            <a:endParaRPr lang="cs-CZ"/>
          </a:p>
        </p:txBody>
      </p:sp>
    </p:spTree>
    <p:extLst>
      <p:ext uri="{BB962C8B-B14F-4D97-AF65-F5344CB8AC3E}">
        <p14:creationId xmlns:p14="http://schemas.microsoft.com/office/powerpoint/2010/main" val="2105327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5AE1C1-E629-9527-63FE-2EF7123902FF}"/>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FA8095C4-75DA-A8B7-0B1B-CB717B3D9CA8}"/>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C9D0B6B2-C134-CB9F-8418-5A12F8BFC56D}"/>
              </a:ext>
            </a:extLst>
          </p:cNvPr>
          <p:cNvSpPr>
            <a:spLocks noGrp="1"/>
          </p:cNvSpPr>
          <p:nvPr>
            <p:ph type="body" idx="1"/>
          </p:nvPr>
        </p:nvSpPr>
        <p:spPr/>
        <p:txBody>
          <a:bodyPr/>
          <a:lstStyle/>
          <a:p>
            <a:r>
              <a:rPr lang="cs-CZ" dirty="0"/>
              <a:t>Evening activity</a:t>
            </a:r>
          </a:p>
        </p:txBody>
      </p:sp>
      <p:sp>
        <p:nvSpPr>
          <p:cNvPr id="4" name="Zástupný symbol pro číslo snímku 3">
            <a:extLst>
              <a:ext uri="{FF2B5EF4-FFF2-40B4-BE49-F238E27FC236}">
                <a16:creationId xmlns:a16="http://schemas.microsoft.com/office/drawing/2014/main" id="{B98321CD-D914-80E4-E195-25120C729ACE}"/>
              </a:ext>
            </a:extLst>
          </p:cNvPr>
          <p:cNvSpPr>
            <a:spLocks noGrp="1"/>
          </p:cNvSpPr>
          <p:nvPr>
            <p:ph type="sldNum" sz="quarter" idx="5"/>
          </p:nvPr>
        </p:nvSpPr>
        <p:spPr/>
        <p:txBody>
          <a:bodyPr/>
          <a:lstStyle/>
          <a:p>
            <a:fld id="{3F2B70E7-5E70-4D81-977F-04E4850D5B28}" type="slidenum">
              <a:rPr lang="cs-CZ" smtClean="0"/>
              <a:t>50</a:t>
            </a:fld>
            <a:endParaRPr lang="cs-CZ"/>
          </a:p>
        </p:txBody>
      </p:sp>
    </p:spTree>
    <p:extLst>
      <p:ext uri="{BB962C8B-B14F-4D97-AF65-F5344CB8AC3E}">
        <p14:creationId xmlns:p14="http://schemas.microsoft.com/office/powerpoint/2010/main" val="593975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0FA27EF-C0A6-4A14-3B0A-FB2EB8644B05}"/>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F3905149-8047-57AA-53DB-6CD17D8C97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FA3C6BEB-47B3-20B2-E30F-623A8BA2FC04}"/>
              </a:ext>
            </a:extLst>
          </p:cNvPr>
          <p:cNvSpPr>
            <a:spLocks noGrp="1"/>
          </p:cNvSpPr>
          <p:nvPr>
            <p:ph type="dt" sz="half" idx="10"/>
          </p:nvPr>
        </p:nvSpPr>
        <p:spPr/>
        <p:txBody>
          <a:bodyPr/>
          <a:lstStyle/>
          <a:p>
            <a:fld id="{543031C4-9C82-4F06-824C-63357B433234}" type="datetimeFigureOut">
              <a:rPr lang="cs-CZ" smtClean="0"/>
              <a:t>14.04.2024</a:t>
            </a:fld>
            <a:endParaRPr lang="cs-CZ"/>
          </a:p>
        </p:txBody>
      </p:sp>
      <p:sp>
        <p:nvSpPr>
          <p:cNvPr id="5" name="Zástupný symbol pro zápatí 4">
            <a:extLst>
              <a:ext uri="{FF2B5EF4-FFF2-40B4-BE49-F238E27FC236}">
                <a16:creationId xmlns:a16="http://schemas.microsoft.com/office/drawing/2014/main" id="{F82078F9-94FD-8223-65BA-74AE6859589F}"/>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F78F0EDA-957E-B719-5A53-2624534E0D66}"/>
              </a:ext>
            </a:extLst>
          </p:cNvPr>
          <p:cNvSpPr>
            <a:spLocks noGrp="1"/>
          </p:cNvSpPr>
          <p:nvPr>
            <p:ph type="sldNum" sz="quarter" idx="12"/>
          </p:nvPr>
        </p:nvSpPr>
        <p:spPr/>
        <p:txBody>
          <a:bodyPr/>
          <a:lstStyle/>
          <a:p>
            <a:fld id="{764952E0-57E0-40E1-B379-D93501ED0933}" type="slidenum">
              <a:rPr lang="cs-CZ" smtClean="0"/>
              <a:t>‹#›</a:t>
            </a:fld>
            <a:endParaRPr lang="cs-CZ"/>
          </a:p>
        </p:txBody>
      </p:sp>
    </p:spTree>
    <p:extLst>
      <p:ext uri="{BB962C8B-B14F-4D97-AF65-F5344CB8AC3E}">
        <p14:creationId xmlns:p14="http://schemas.microsoft.com/office/powerpoint/2010/main" val="989133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883B94B-C9AD-2C37-FD37-A040A45E40CF}"/>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A8800E7B-63D5-F4CE-74AD-D05302CD474E}"/>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14701605-EE99-E1D9-4E75-01E715B9C000}"/>
              </a:ext>
            </a:extLst>
          </p:cNvPr>
          <p:cNvSpPr>
            <a:spLocks noGrp="1"/>
          </p:cNvSpPr>
          <p:nvPr>
            <p:ph type="dt" sz="half" idx="10"/>
          </p:nvPr>
        </p:nvSpPr>
        <p:spPr/>
        <p:txBody>
          <a:bodyPr/>
          <a:lstStyle/>
          <a:p>
            <a:fld id="{543031C4-9C82-4F06-824C-63357B433234}" type="datetimeFigureOut">
              <a:rPr lang="cs-CZ" smtClean="0"/>
              <a:t>14.04.2024</a:t>
            </a:fld>
            <a:endParaRPr lang="cs-CZ"/>
          </a:p>
        </p:txBody>
      </p:sp>
      <p:sp>
        <p:nvSpPr>
          <p:cNvPr id="5" name="Zástupný symbol pro zápatí 4">
            <a:extLst>
              <a:ext uri="{FF2B5EF4-FFF2-40B4-BE49-F238E27FC236}">
                <a16:creationId xmlns:a16="http://schemas.microsoft.com/office/drawing/2014/main" id="{96214F35-4B6F-02DA-8A93-92AEF60135C7}"/>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B28BAC60-EB6C-4AC6-06C1-A3A399E72FEC}"/>
              </a:ext>
            </a:extLst>
          </p:cNvPr>
          <p:cNvSpPr>
            <a:spLocks noGrp="1"/>
          </p:cNvSpPr>
          <p:nvPr>
            <p:ph type="sldNum" sz="quarter" idx="12"/>
          </p:nvPr>
        </p:nvSpPr>
        <p:spPr/>
        <p:txBody>
          <a:bodyPr/>
          <a:lstStyle/>
          <a:p>
            <a:fld id="{764952E0-57E0-40E1-B379-D93501ED0933}" type="slidenum">
              <a:rPr lang="cs-CZ" smtClean="0"/>
              <a:t>‹#›</a:t>
            </a:fld>
            <a:endParaRPr lang="cs-CZ"/>
          </a:p>
        </p:txBody>
      </p:sp>
    </p:spTree>
    <p:extLst>
      <p:ext uri="{BB962C8B-B14F-4D97-AF65-F5344CB8AC3E}">
        <p14:creationId xmlns:p14="http://schemas.microsoft.com/office/powerpoint/2010/main" val="1651371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E3E29AD1-1339-0B98-F545-110E12EF11FA}"/>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8B9C24B4-3C44-2D07-D9D6-CDF9F11E640F}"/>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BE20E699-5730-88DA-688A-3DB4DE700A8F}"/>
              </a:ext>
            </a:extLst>
          </p:cNvPr>
          <p:cNvSpPr>
            <a:spLocks noGrp="1"/>
          </p:cNvSpPr>
          <p:nvPr>
            <p:ph type="dt" sz="half" idx="10"/>
          </p:nvPr>
        </p:nvSpPr>
        <p:spPr/>
        <p:txBody>
          <a:bodyPr/>
          <a:lstStyle/>
          <a:p>
            <a:fld id="{543031C4-9C82-4F06-824C-63357B433234}" type="datetimeFigureOut">
              <a:rPr lang="cs-CZ" smtClean="0"/>
              <a:t>14.04.2024</a:t>
            </a:fld>
            <a:endParaRPr lang="cs-CZ"/>
          </a:p>
        </p:txBody>
      </p:sp>
      <p:sp>
        <p:nvSpPr>
          <p:cNvPr id="5" name="Zástupný symbol pro zápatí 4">
            <a:extLst>
              <a:ext uri="{FF2B5EF4-FFF2-40B4-BE49-F238E27FC236}">
                <a16:creationId xmlns:a16="http://schemas.microsoft.com/office/drawing/2014/main" id="{E0AA6BCD-392D-7546-F2C3-F133BCFAAD59}"/>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99EDAF65-52BF-7A9D-447A-B0EDAF113D41}"/>
              </a:ext>
            </a:extLst>
          </p:cNvPr>
          <p:cNvSpPr>
            <a:spLocks noGrp="1"/>
          </p:cNvSpPr>
          <p:nvPr>
            <p:ph type="sldNum" sz="quarter" idx="12"/>
          </p:nvPr>
        </p:nvSpPr>
        <p:spPr/>
        <p:txBody>
          <a:bodyPr/>
          <a:lstStyle/>
          <a:p>
            <a:fld id="{764952E0-57E0-40E1-B379-D93501ED0933}" type="slidenum">
              <a:rPr lang="cs-CZ" smtClean="0"/>
              <a:t>‹#›</a:t>
            </a:fld>
            <a:endParaRPr lang="cs-CZ"/>
          </a:p>
        </p:txBody>
      </p:sp>
    </p:spTree>
    <p:extLst>
      <p:ext uri="{BB962C8B-B14F-4D97-AF65-F5344CB8AC3E}">
        <p14:creationId xmlns:p14="http://schemas.microsoft.com/office/powerpoint/2010/main" val="16907777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cs-CZ"/>
              <a:t>Kliknutím lze upravit styl.</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67A936B7-2875-47AD-8BA0-9333B07CBDC0}" type="datetimeFigureOut">
              <a:rPr lang="cs-CZ" smtClean="0"/>
              <a:t>14.04.2024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66228B43-89F8-48D4-B723-7119B8EE841A}" type="slidenum">
              <a:rPr lang="cs-CZ" smtClean="0"/>
              <a:t>‹#›</a:t>
            </a:fld>
            <a:endParaRPr lang="cs-CZ"/>
          </a:p>
        </p:txBody>
      </p:sp>
    </p:spTree>
    <p:extLst>
      <p:ext uri="{BB962C8B-B14F-4D97-AF65-F5344CB8AC3E}">
        <p14:creationId xmlns:p14="http://schemas.microsoft.com/office/powerpoint/2010/main" val="2394658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20E4D57-3135-304C-071D-377C9290D283}"/>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92D0FBCB-996F-72F9-8CA7-A0315CBC937E}"/>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3A945320-1C07-D7C6-369F-9B895386CC4C}"/>
              </a:ext>
            </a:extLst>
          </p:cNvPr>
          <p:cNvSpPr>
            <a:spLocks noGrp="1"/>
          </p:cNvSpPr>
          <p:nvPr>
            <p:ph type="dt" sz="half" idx="10"/>
          </p:nvPr>
        </p:nvSpPr>
        <p:spPr/>
        <p:txBody>
          <a:bodyPr/>
          <a:lstStyle/>
          <a:p>
            <a:fld id="{543031C4-9C82-4F06-824C-63357B433234}" type="datetimeFigureOut">
              <a:rPr lang="cs-CZ" smtClean="0"/>
              <a:t>14.04.2024</a:t>
            </a:fld>
            <a:endParaRPr lang="cs-CZ"/>
          </a:p>
        </p:txBody>
      </p:sp>
      <p:sp>
        <p:nvSpPr>
          <p:cNvPr id="5" name="Zástupný symbol pro zápatí 4">
            <a:extLst>
              <a:ext uri="{FF2B5EF4-FFF2-40B4-BE49-F238E27FC236}">
                <a16:creationId xmlns:a16="http://schemas.microsoft.com/office/drawing/2014/main" id="{CB08DD80-09BF-CE2A-DA09-386CF36C0A64}"/>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521D1B24-1E52-3CD6-3CCF-51061BDAD062}"/>
              </a:ext>
            </a:extLst>
          </p:cNvPr>
          <p:cNvSpPr>
            <a:spLocks noGrp="1"/>
          </p:cNvSpPr>
          <p:nvPr>
            <p:ph type="sldNum" sz="quarter" idx="12"/>
          </p:nvPr>
        </p:nvSpPr>
        <p:spPr/>
        <p:txBody>
          <a:bodyPr/>
          <a:lstStyle/>
          <a:p>
            <a:fld id="{764952E0-57E0-40E1-B379-D93501ED0933}" type="slidenum">
              <a:rPr lang="cs-CZ" smtClean="0"/>
              <a:t>‹#›</a:t>
            </a:fld>
            <a:endParaRPr lang="cs-CZ"/>
          </a:p>
        </p:txBody>
      </p:sp>
    </p:spTree>
    <p:extLst>
      <p:ext uri="{BB962C8B-B14F-4D97-AF65-F5344CB8AC3E}">
        <p14:creationId xmlns:p14="http://schemas.microsoft.com/office/powerpoint/2010/main" val="806412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D6EFC77-9221-2406-04CE-90DD96D84E6C}"/>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A49DFA6B-64EC-40A8-E816-52A6D2B8716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3ABD0E3E-4066-45C1-7A72-EBA72D1B4C92}"/>
              </a:ext>
            </a:extLst>
          </p:cNvPr>
          <p:cNvSpPr>
            <a:spLocks noGrp="1"/>
          </p:cNvSpPr>
          <p:nvPr>
            <p:ph type="dt" sz="half" idx="10"/>
          </p:nvPr>
        </p:nvSpPr>
        <p:spPr/>
        <p:txBody>
          <a:bodyPr/>
          <a:lstStyle/>
          <a:p>
            <a:fld id="{543031C4-9C82-4F06-824C-63357B433234}" type="datetimeFigureOut">
              <a:rPr lang="cs-CZ" smtClean="0"/>
              <a:t>14.04.2024</a:t>
            </a:fld>
            <a:endParaRPr lang="cs-CZ"/>
          </a:p>
        </p:txBody>
      </p:sp>
      <p:sp>
        <p:nvSpPr>
          <p:cNvPr id="5" name="Zástupný symbol pro zápatí 4">
            <a:extLst>
              <a:ext uri="{FF2B5EF4-FFF2-40B4-BE49-F238E27FC236}">
                <a16:creationId xmlns:a16="http://schemas.microsoft.com/office/drawing/2014/main" id="{4169515C-A7C9-39FE-6722-7F33709D47C3}"/>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902A3AF5-E687-ADFB-AA77-AC3BE4EF1BF7}"/>
              </a:ext>
            </a:extLst>
          </p:cNvPr>
          <p:cNvSpPr>
            <a:spLocks noGrp="1"/>
          </p:cNvSpPr>
          <p:nvPr>
            <p:ph type="sldNum" sz="quarter" idx="12"/>
          </p:nvPr>
        </p:nvSpPr>
        <p:spPr/>
        <p:txBody>
          <a:bodyPr/>
          <a:lstStyle/>
          <a:p>
            <a:fld id="{764952E0-57E0-40E1-B379-D93501ED0933}" type="slidenum">
              <a:rPr lang="cs-CZ" smtClean="0"/>
              <a:t>‹#›</a:t>
            </a:fld>
            <a:endParaRPr lang="cs-CZ"/>
          </a:p>
        </p:txBody>
      </p:sp>
    </p:spTree>
    <p:extLst>
      <p:ext uri="{BB962C8B-B14F-4D97-AF65-F5344CB8AC3E}">
        <p14:creationId xmlns:p14="http://schemas.microsoft.com/office/powerpoint/2010/main" val="3236517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6093AD0-9395-CDE5-C06B-E179373A1716}"/>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3A90EB5E-1F2A-73E7-0234-D520378A8692}"/>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0AC6610E-0F2F-A3EB-76C7-830272F29F6B}"/>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8B57AAEA-DC57-A738-1CE1-C61658F70C96}"/>
              </a:ext>
            </a:extLst>
          </p:cNvPr>
          <p:cNvSpPr>
            <a:spLocks noGrp="1"/>
          </p:cNvSpPr>
          <p:nvPr>
            <p:ph type="dt" sz="half" idx="10"/>
          </p:nvPr>
        </p:nvSpPr>
        <p:spPr/>
        <p:txBody>
          <a:bodyPr/>
          <a:lstStyle/>
          <a:p>
            <a:fld id="{543031C4-9C82-4F06-824C-63357B433234}" type="datetimeFigureOut">
              <a:rPr lang="cs-CZ" smtClean="0"/>
              <a:t>14.04.2024</a:t>
            </a:fld>
            <a:endParaRPr lang="cs-CZ"/>
          </a:p>
        </p:txBody>
      </p:sp>
      <p:sp>
        <p:nvSpPr>
          <p:cNvPr id="6" name="Zástupný symbol pro zápatí 5">
            <a:extLst>
              <a:ext uri="{FF2B5EF4-FFF2-40B4-BE49-F238E27FC236}">
                <a16:creationId xmlns:a16="http://schemas.microsoft.com/office/drawing/2014/main" id="{AEB475B0-9AD9-0B74-A929-8CA2EC63B331}"/>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F1D1A549-2780-901F-5707-91AB6F006E80}"/>
              </a:ext>
            </a:extLst>
          </p:cNvPr>
          <p:cNvSpPr>
            <a:spLocks noGrp="1"/>
          </p:cNvSpPr>
          <p:nvPr>
            <p:ph type="sldNum" sz="quarter" idx="12"/>
          </p:nvPr>
        </p:nvSpPr>
        <p:spPr/>
        <p:txBody>
          <a:bodyPr/>
          <a:lstStyle/>
          <a:p>
            <a:fld id="{764952E0-57E0-40E1-B379-D93501ED0933}" type="slidenum">
              <a:rPr lang="cs-CZ" smtClean="0"/>
              <a:t>‹#›</a:t>
            </a:fld>
            <a:endParaRPr lang="cs-CZ"/>
          </a:p>
        </p:txBody>
      </p:sp>
    </p:spTree>
    <p:extLst>
      <p:ext uri="{BB962C8B-B14F-4D97-AF65-F5344CB8AC3E}">
        <p14:creationId xmlns:p14="http://schemas.microsoft.com/office/powerpoint/2010/main" val="1723109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D9E127-84A0-9A4A-96F0-386D4A0B472F}"/>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A8851598-F401-120C-1590-82934E35DB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33DBF236-4221-5361-8481-B68F0676B54A}"/>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DFE957C6-BFF7-BD20-9488-4FF9286FD1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B58C3732-4E75-9A0A-918E-53C20B88C8F4}"/>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56A76859-D24A-55E2-4666-9092C69640D5}"/>
              </a:ext>
            </a:extLst>
          </p:cNvPr>
          <p:cNvSpPr>
            <a:spLocks noGrp="1"/>
          </p:cNvSpPr>
          <p:nvPr>
            <p:ph type="dt" sz="half" idx="10"/>
          </p:nvPr>
        </p:nvSpPr>
        <p:spPr/>
        <p:txBody>
          <a:bodyPr/>
          <a:lstStyle/>
          <a:p>
            <a:fld id="{543031C4-9C82-4F06-824C-63357B433234}" type="datetimeFigureOut">
              <a:rPr lang="cs-CZ" smtClean="0"/>
              <a:t>14.04.2024</a:t>
            </a:fld>
            <a:endParaRPr lang="cs-CZ"/>
          </a:p>
        </p:txBody>
      </p:sp>
      <p:sp>
        <p:nvSpPr>
          <p:cNvPr id="8" name="Zástupný symbol pro zápatí 7">
            <a:extLst>
              <a:ext uri="{FF2B5EF4-FFF2-40B4-BE49-F238E27FC236}">
                <a16:creationId xmlns:a16="http://schemas.microsoft.com/office/drawing/2014/main" id="{5E1D374D-2CB2-62FC-3286-2C14D303DC6F}"/>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C2573ABC-86B9-27FC-B26F-BFA8CCDB7719}"/>
              </a:ext>
            </a:extLst>
          </p:cNvPr>
          <p:cNvSpPr>
            <a:spLocks noGrp="1"/>
          </p:cNvSpPr>
          <p:nvPr>
            <p:ph type="sldNum" sz="quarter" idx="12"/>
          </p:nvPr>
        </p:nvSpPr>
        <p:spPr/>
        <p:txBody>
          <a:bodyPr/>
          <a:lstStyle/>
          <a:p>
            <a:fld id="{764952E0-57E0-40E1-B379-D93501ED0933}" type="slidenum">
              <a:rPr lang="cs-CZ" smtClean="0"/>
              <a:t>‹#›</a:t>
            </a:fld>
            <a:endParaRPr lang="cs-CZ"/>
          </a:p>
        </p:txBody>
      </p:sp>
    </p:spTree>
    <p:extLst>
      <p:ext uri="{BB962C8B-B14F-4D97-AF65-F5344CB8AC3E}">
        <p14:creationId xmlns:p14="http://schemas.microsoft.com/office/powerpoint/2010/main" val="1885456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EE33947-9A93-9F6B-21DA-5316C8FF552E}"/>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34A48CA0-3C49-AFF7-A451-49D2A3934BC4}"/>
              </a:ext>
            </a:extLst>
          </p:cNvPr>
          <p:cNvSpPr>
            <a:spLocks noGrp="1"/>
          </p:cNvSpPr>
          <p:nvPr>
            <p:ph type="dt" sz="half" idx="10"/>
          </p:nvPr>
        </p:nvSpPr>
        <p:spPr/>
        <p:txBody>
          <a:bodyPr/>
          <a:lstStyle/>
          <a:p>
            <a:fld id="{543031C4-9C82-4F06-824C-63357B433234}" type="datetimeFigureOut">
              <a:rPr lang="cs-CZ" smtClean="0"/>
              <a:t>14.04.2024</a:t>
            </a:fld>
            <a:endParaRPr lang="cs-CZ"/>
          </a:p>
        </p:txBody>
      </p:sp>
      <p:sp>
        <p:nvSpPr>
          <p:cNvPr id="4" name="Zástupný symbol pro zápatí 3">
            <a:extLst>
              <a:ext uri="{FF2B5EF4-FFF2-40B4-BE49-F238E27FC236}">
                <a16:creationId xmlns:a16="http://schemas.microsoft.com/office/drawing/2014/main" id="{917C883C-F942-82D0-96D6-D6C15D54354B}"/>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D48B4705-4F47-3F71-E29F-7191EF0C048F}"/>
              </a:ext>
            </a:extLst>
          </p:cNvPr>
          <p:cNvSpPr>
            <a:spLocks noGrp="1"/>
          </p:cNvSpPr>
          <p:nvPr>
            <p:ph type="sldNum" sz="quarter" idx="12"/>
          </p:nvPr>
        </p:nvSpPr>
        <p:spPr/>
        <p:txBody>
          <a:bodyPr/>
          <a:lstStyle/>
          <a:p>
            <a:fld id="{764952E0-57E0-40E1-B379-D93501ED0933}" type="slidenum">
              <a:rPr lang="cs-CZ" smtClean="0"/>
              <a:t>‹#›</a:t>
            </a:fld>
            <a:endParaRPr lang="cs-CZ"/>
          </a:p>
        </p:txBody>
      </p:sp>
    </p:spTree>
    <p:extLst>
      <p:ext uri="{BB962C8B-B14F-4D97-AF65-F5344CB8AC3E}">
        <p14:creationId xmlns:p14="http://schemas.microsoft.com/office/powerpoint/2010/main" val="3448921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5DDC139D-0DDE-9EA3-F18D-54C0CEE85C3A}"/>
              </a:ext>
            </a:extLst>
          </p:cNvPr>
          <p:cNvSpPr>
            <a:spLocks noGrp="1"/>
          </p:cNvSpPr>
          <p:nvPr>
            <p:ph type="dt" sz="half" idx="10"/>
          </p:nvPr>
        </p:nvSpPr>
        <p:spPr/>
        <p:txBody>
          <a:bodyPr/>
          <a:lstStyle/>
          <a:p>
            <a:fld id="{543031C4-9C82-4F06-824C-63357B433234}" type="datetimeFigureOut">
              <a:rPr lang="cs-CZ" smtClean="0"/>
              <a:t>14.04.2024</a:t>
            </a:fld>
            <a:endParaRPr lang="cs-CZ"/>
          </a:p>
        </p:txBody>
      </p:sp>
      <p:sp>
        <p:nvSpPr>
          <p:cNvPr id="3" name="Zástupný symbol pro zápatí 2">
            <a:extLst>
              <a:ext uri="{FF2B5EF4-FFF2-40B4-BE49-F238E27FC236}">
                <a16:creationId xmlns:a16="http://schemas.microsoft.com/office/drawing/2014/main" id="{6BE3352A-CC42-4BFF-9F75-614BC069CA3C}"/>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A5935A4F-96A6-4B43-79DC-C14B9A959EB2}"/>
              </a:ext>
            </a:extLst>
          </p:cNvPr>
          <p:cNvSpPr>
            <a:spLocks noGrp="1"/>
          </p:cNvSpPr>
          <p:nvPr>
            <p:ph type="sldNum" sz="quarter" idx="12"/>
          </p:nvPr>
        </p:nvSpPr>
        <p:spPr/>
        <p:txBody>
          <a:bodyPr/>
          <a:lstStyle/>
          <a:p>
            <a:fld id="{764952E0-57E0-40E1-B379-D93501ED0933}" type="slidenum">
              <a:rPr lang="cs-CZ" smtClean="0"/>
              <a:t>‹#›</a:t>
            </a:fld>
            <a:endParaRPr lang="cs-CZ"/>
          </a:p>
        </p:txBody>
      </p:sp>
    </p:spTree>
    <p:extLst>
      <p:ext uri="{BB962C8B-B14F-4D97-AF65-F5344CB8AC3E}">
        <p14:creationId xmlns:p14="http://schemas.microsoft.com/office/powerpoint/2010/main" val="3203787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061F3DD-9F69-A3AD-7454-618FD6B7652A}"/>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280F480C-239E-87E0-2623-AAED0EEE74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5A3719E1-7CE1-82B3-8AEF-DD1C482E46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3C74FA3C-0218-6F2A-BCD2-7F28FC91E6DF}"/>
              </a:ext>
            </a:extLst>
          </p:cNvPr>
          <p:cNvSpPr>
            <a:spLocks noGrp="1"/>
          </p:cNvSpPr>
          <p:nvPr>
            <p:ph type="dt" sz="half" idx="10"/>
          </p:nvPr>
        </p:nvSpPr>
        <p:spPr/>
        <p:txBody>
          <a:bodyPr/>
          <a:lstStyle/>
          <a:p>
            <a:fld id="{543031C4-9C82-4F06-824C-63357B433234}" type="datetimeFigureOut">
              <a:rPr lang="cs-CZ" smtClean="0"/>
              <a:t>14.04.2024</a:t>
            </a:fld>
            <a:endParaRPr lang="cs-CZ"/>
          </a:p>
        </p:txBody>
      </p:sp>
      <p:sp>
        <p:nvSpPr>
          <p:cNvPr id="6" name="Zástupný symbol pro zápatí 5">
            <a:extLst>
              <a:ext uri="{FF2B5EF4-FFF2-40B4-BE49-F238E27FC236}">
                <a16:creationId xmlns:a16="http://schemas.microsoft.com/office/drawing/2014/main" id="{E5227F5F-B8F1-3491-5AA6-136735255D5A}"/>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10BD7DAA-53F9-8C2C-2901-5DF6B63CD8F1}"/>
              </a:ext>
            </a:extLst>
          </p:cNvPr>
          <p:cNvSpPr>
            <a:spLocks noGrp="1"/>
          </p:cNvSpPr>
          <p:nvPr>
            <p:ph type="sldNum" sz="quarter" idx="12"/>
          </p:nvPr>
        </p:nvSpPr>
        <p:spPr/>
        <p:txBody>
          <a:bodyPr/>
          <a:lstStyle/>
          <a:p>
            <a:fld id="{764952E0-57E0-40E1-B379-D93501ED0933}" type="slidenum">
              <a:rPr lang="cs-CZ" smtClean="0"/>
              <a:t>‹#›</a:t>
            </a:fld>
            <a:endParaRPr lang="cs-CZ"/>
          </a:p>
        </p:txBody>
      </p:sp>
    </p:spTree>
    <p:extLst>
      <p:ext uri="{BB962C8B-B14F-4D97-AF65-F5344CB8AC3E}">
        <p14:creationId xmlns:p14="http://schemas.microsoft.com/office/powerpoint/2010/main" val="2223114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AD4D0D9-FC38-2419-665A-5D95298F8A53}"/>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D4C3D8A9-7BCF-B182-9C65-7E3CCF5999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4800C34B-8C90-3DA2-43EA-80EFA905A0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46794E29-5984-302E-718D-E448B65E6A69}"/>
              </a:ext>
            </a:extLst>
          </p:cNvPr>
          <p:cNvSpPr>
            <a:spLocks noGrp="1"/>
          </p:cNvSpPr>
          <p:nvPr>
            <p:ph type="dt" sz="half" idx="10"/>
          </p:nvPr>
        </p:nvSpPr>
        <p:spPr/>
        <p:txBody>
          <a:bodyPr/>
          <a:lstStyle/>
          <a:p>
            <a:fld id="{543031C4-9C82-4F06-824C-63357B433234}" type="datetimeFigureOut">
              <a:rPr lang="cs-CZ" smtClean="0"/>
              <a:t>14.04.2024</a:t>
            </a:fld>
            <a:endParaRPr lang="cs-CZ"/>
          </a:p>
        </p:txBody>
      </p:sp>
      <p:sp>
        <p:nvSpPr>
          <p:cNvPr id="6" name="Zástupný symbol pro zápatí 5">
            <a:extLst>
              <a:ext uri="{FF2B5EF4-FFF2-40B4-BE49-F238E27FC236}">
                <a16:creationId xmlns:a16="http://schemas.microsoft.com/office/drawing/2014/main" id="{79D2F254-7C69-0A54-7E7A-FA46C6938555}"/>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63E79518-2D17-7CBD-1270-0E24C75DAE99}"/>
              </a:ext>
            </a:extLst>
          </p:cNvPr>
          <p:cNvSpPr>
            <a:spLocks noGrp="1"/>
          </p:cNvSpPr>
          <p:nvPr>
            <p:ph type="sldNum" sz="quarter" idx="12"/>
          </p:nvPr>
        </p:nvSpPr>
        <p:spPr/>
        <p:txBody>
          <a:bodyPr/>
          <a:lstStyle/>
          <a:p>
            <a:fld id="{764952E0-57E0-40E1-B379-D93501ED0933}" type="slidenum">
              <a:rPr lang="cs-CZ" smtClean="0"/>
              <a:t>‹#›</a:t>
            </a:fld>
            <a:endParaRPr lang="cs-CZ"/>
          </a:p>
        </p:txBody>
      </p:sp>
    </p:spTree>
    <p:extLst>
      <p:ext uri="{BB962C8B-B14F-4D97-AF65-F5344CB8AC3E}">
        <p14:creationId xmlns:p14="http://schemas.microsoft.com/office/powerpoint/2010/main" val="455030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B5C8EADD-9735-4479-2311-AC35A47A49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Click to edit the style.</a:t>
            </a:r>
          </a:p>
        </p:txBody>
      </p:sp>
      <p:sp>
        <p:nvSpPr>
          <p:cNvPr id="3" name="Zástupný text 2">
            <a:extLst>
              <a:ext uri="{FF2B5EF4-FFF2-40B4-BE49-F238E27FC236}">
                <a16:creationId xmlns:a16="http://schemas.microsoft.com/office/drawing/2014/main" id="{E40D8B31-3151-218A-EFC3-7B3A92A1D9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Click to edit the text styles in the template.</a:t>
            </a:r>
          </a:p>
          <a:p>
            <a:pPr lvl="1"/>
            <a:r>
              <a:rPr lang="cs-CZ"/>
              <a:t>Second level</a:t>
            </a:r>
          </a:p>
          <a:p>
            <a:pPr lvl="2"/>
            <a:r>
              <a:rPr lang="cs-CZ"/>
              <a:t>Third level</a:t>
            </a:r>
          </a:p>
          <a:p>
            <a:pPr lvl="3"/>
            <a:r>
              <a:rPr lang="cs-CZ"/>
              <a:t>Fourth level</a:t>
            </a:r>
          </a:p>
          <a:p>
            <a:pPr lvl="4"/>
            <a:r>
              <a:rPr lang="cs-CZ"/>
              <a:t>Fifth level</a:t>
            </a:r>
          </a:p>
        </p:txBody>
      </p:sp>
      <p:sp>
        <p:nvSpPr>
          <p:cNvPr id="4" name="Zástupný symbol pro datum 3">
            <a:extLst>
              <a:ext uri="{FF2B5EF4-FFF2-40B4-BE49-F238E27FC236}">
                <a16:creationId xmlns:a16="http://schemas.microsoft.com/office/drawing/2014/main" id="{5C8074EB-872D-DFD9-F3DB-10905DBAA9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43031C4-9C82-4F06-824C-63357B433234}" type="datetimeFigureOut">
              <a:rPr lang="cs-CZ" smtClean="0"/>
              <a:t>14.04.2024</a:t>
            </a:fld>
            <a:endParaRPr lang="cs-CZ"/>
          </a:p>
        </p:txBody>
      </p:sp>
      <p:sp>
        <p:nvSpPr>
          <p:cNvPr id="5" name="Zástupný symbol pro zápatí 4">
            <a:extLst>
              <a:ext uri="{FF2B5EF4-FFF2-40B4-BE49-F238E27FC236}">
                <a16:creationId xmlns:a16="http://schemas.microsoft.com/office/drawing/2014/main" id="{01385D21-9292-931B-29A6-242B3FBA46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cs-CZ"/>
          </a:p>
        </p:txBody>
      </p:sp>
      <p:sp>
        <p:nvSpPr>
          <p:cNvPr id="6" name="Zástupný symbol pro číslo snímku 5">
            <a:extLst>
              <a:ext uri="{FF2B5EF4-FFF2-40B4-BE49-F238E27FC236}">
                <a16:creationId xmlns:a16="http://schemas.microsoft.com/office/drawing/2014/main" id="{50386C39-3818-6BEB-1260-4531FCD5F6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64952E0-57E0-40E1-B379-D93501ED0933}" type="slidenum">
              <a:rPr lang="cs-CZ" smtClean="0"/>
              <a:t>‹#›</a:t>
            </a:fld>
            <a:endParaRPr lang="cs-CZ"/>
          </a:p>
        </p:txBody>
      </p:sp>
    </p:spTree>
    <p:extLst>
      <p:ext uri="{BB962C8B-B14F-4D97-AF65-F5344CB8AC3E}">
        <p14:creationId xmlns:p14="http://schemas.microsoft.com/office/powerpoint/2010/main" val="3269632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9.svg"/></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dovepress.com/melatonin-treatment-for-pediatric-patients-with-insomnia-is-there-a-pl-peer-reviewed-fulltext-article-NSS"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2F3D337-C6BD-4BF5-327E-1FFB9321AB41}"/>
              </a:ext>
            </a:extLst>
          </p:cNvPr>
          <p:cNvSpPr>
            <a:spLocks noGrp="1"/>
          </p:cNvSpPr>
          <p:nvPr>
            <p:ph type="ctrTitle"/>
          </p:nvPr>
        </p:nvSpPr>
        <p:spPr/>
        <p:txBody>
          <a:bodyPr/>
          <a:lstStyle/>
          <a:p>
            <a:r>
              <a:rPr lang="cs-CZ" dirty="0" err="1"/>
              <a:t>Neurosciences </a:t>
            </a:r>
            <a:r>
              <a:rPr lang="cs-CZ" dirty="0"/>
              <a:t>in </a:t>
            </a:r>
            <a:r>
              <a:rPr lang="cs-CZ" dirty="0" err="1"/>
              <a:t>Economics </a:t>
            </a:r>
            <a:r>
              <a:rPr lang="cs-CZ" dirty="0"/>
              <a:t>and Management</a:t>
            </a:r>
          </a:p>
        </p:txBody>
      </p:sp>
      <p:sp>
        <p:nvSpPr>
          <p:cNvPr id="3" name="Podnadpis 2">
            <a:extLst>
              <a:ext uri="{FF2B5EF4-FFF2-40B4-BE49-F238E27FC236}">
                <a16:creationId xmlns:a16="http://schemas.microsoft.com/office/drawing/2014/main" id="{9BCAD925-6B7B-23D6-21EC-0DAB8A690BD4}"/>
              </a:ext>
            </a:extLst>
          </p:cNvPr>
          <p:cNvSpPr>
            <a:spLocks noGrp="1"/>
          </p:cNvSpPr>
          <p:nvPr>
            <p:ph type="subTitle" idx="1"/>
          </p:nvPr>
        </p:nvSpPr>
        <p:spPr/>
        <p:txBody>
          <a:bodyPr/>
          <a:lstStyle/>
          <a:p>
            <a:r>
              <a:rPr lang="cs-CZ" dirty="0"/>
              <a:t>Ing. Bc. Jiří Rotschedl, Ph.D.</a:t>
            </a:r>
          </a:p>
          <a:p>
            <a:r>
              <a:rPr lang="cs-CZ" dirty="0"/>
              <a:t>04/17/2024</a:t>
            </a:r>
          </a:p>
        </p:txBody>
      </p:sp>
    </p:spTree>
    <p:extLst>
      <p:ext uri="{BB962C8B-B14F-4D97-AF65-F5344CB8AC3E}">
        <p14:creationId xmlns:p14="http://schemas.microsoft.com/office/powerpoint/2010/main" val="38450626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897590F-4DD4-36DC-BBB1-5E870EC0FD08}"/>
              </a:ext>
            </a:extLst>
          </p:cNvPr>
          <p:cNvSpPr>
            <a:spLocks noGrp="1"/>
          </p:cNvSpPr>
          <p:nvPr>
            <p:ph type="title"/>
          </p:nvPr>
        </p:nvSpPr>
        <p:spPr/>
        <p:txBody>
          <a:bodyPr/>
          <a:lstStyle/>
          <a:p>
            <a:r>
              <a:rPr lang="cs-CZ" dirty="0"/>
              <a:t>Hypothalamus</a:t>
            </a:r>
          </a:p>
        </p:txBody>
      </p:sp>
      <p:sp>
        <p:nvSpPr>
          <p:cNvPr id="3" name="Zástupný obsah 2">
            <a:extLst>
              <a:ext uri="{FF2B5EF4-FFF2-40B4-BE49-F238E27FC236}">
                <a16:creationId xmlns:a16="http://schemas.microsoft.com/office/drawing/2014/main" id="{F2556908-C18C-5203-8654-787D737C146F}"/>
              </a:ext>
            </a:extLst>
          </p:cNvPr>
          <p:cNvSpPr>
            <a:spLocks noGrp="1"/>
          </p:cNvSpPr>
          <p:nvPr>
            <p:ph idx="1"/>
          </p:nvPr>
        </p:nvSpPr>
        <p:spPr/>
        <p:txBody>
          <a:bodyPr>
            <a:normAutofit fontScale="92500" lnSpcReduction="20000"/>
          </a:bodyPr>
          <a:lstStyle/>
          <a:p>
            <a:r>
              <a:rPr lang="cs-CZ" dirty="0"/>
              <a:t>Involved in the control of </a:t>
            </a:r>
            <a:r>
              <a:rPr lang="cs-CZ" b="1" dirty="0"/>
              <a:t>homeostasis</a:t>
            </a:r>
            <a:r>
              <a:rPr lang="cs-CZ" dirty="0"/>
              <a:t> - a stable internal environment</a:t>
            </a:r>
          </a:p>
          <a:p>
            <a:r>
              <a:rPr lang="cs-CZ" dirty="0"/>
              <a:t>It is part of the </a:t>
            </a:r>
            <a:r>
              <a:rPr lang="cs-CZ" b="1" dirty="0">
                <a:solidFill>
                  <a:srgbClr val="FF0000"/>
                </a:solidFill>
              </a:rPr>
              <a:t>Sympathetic </a:t>
            </a:r>
            <a:r>
              <a:rPr lang="cs-CZ" dirty="0"/>
              <a:t>and </a:t>
            </a:r>
            <a:r>
              <a:rPr lang="cs-CZ" b="1" dirty="0">
                <a:solidFill>
                  <a:srgbClr val="FF0000"/>
                </a:solidFill>
              </a:rPr>
              <a:t>Parasympathetic</a:t>
            </a:r>
            <a:r>
              <a:rPr lang="cs-CZ" dirty="0"/>
              <a:t> nervous systems </a:t>
            </a:r>
          </a:p>
          <a:p>
            <a:r>
              <a:rPr lang="cs-CZ" dirty="0"/>
              <a:t>The hypothalamus mediates the physical accompaniment of </a:t>
            </a:r>
            <a:r>
              <a:rPr lang="cs-CZ" b="1" dirty="0"/>
              <a:t>emotions</a:t>
            </a:r>
            <a:r>
              <a:rPr lang="cs-CZ" dirty="0"/>
              <a:t> and modulates the </a:t>
            </a:r>
            <a:r>
              <a:rPr lang="cs-CZ" b="1" dirty="0"/>
              <a:t>experience of emotions</a:t>
            </a:r>
            <a:r>
              <a:rPr lang="cs-CZ" dirty="0"/>
              <a:t>, especially feelings of </a:t>
            </a:r>
            <a:r>
              <a:rPr lang="cs-CZ" b="1" dirty="0"/>
              <a:t>likes</a:t>
            </a:r>
            <a:r>
              <a:rPr lang="cs-CZ" dirty="0"/>
              <a:t> and </a:t>
            </a:r>
            <a:r>
              <a:rPr lang="cs-CZ" b="1" dirty="0"/>
              <a:t>dislikes</a:t>
            </a:r>
            <a:r>
              <a:rPr lang="cs-CZ" dirty="0"/>
              <a:t>... </a:t>
            </a:r>
          </a:p>
          <a:p>
            <a:r>
              <a:rPr lang="cs-CZ" dirty="0"/>
              <a:t>Affects:</a:t>
            </a:r>
          </a:p>
          <a:p>
            <a:pPr lvl="1"/>
            <a:r>
              <a:rPr lang="cs-CZ" b="1" dirty="0">
                <a:solidFill>
                  <a:srgbClr val="FF0000"/>
                </a:solidFill>
              </a:rPr>
              <a:t>CRH </a:t>
            </a:r>
            <a:r>
              <a:rPr lang="cs-CZ" dirty="0"/>
              <a:t>(</a:t>
            </a:r>
            <a:r>
              <a:rPr lang="cs-CZ" dirty="0" err="1"/>
              <a:t>coticotropin-releasing </a:t>
            </a:r>
            <a:r>
              <a:rPr lang="cs-CZ" dirty="0"/>
              <a:t>hormone) - involved in the stress response</a:t>
            </a:r>
          </a:p>
          <a:p>
            <a:pPr lvl="1"/>
            <a:r>
              <a:rPr lang="cs-CZ" b="1" dirty="0">
                <a:solidFill>
                  <a:srgbClr val="FF0000"/>
                </a:solidFill>
              </a:rPr>
              <a:t>Oxytocin</a:t>
            </a:r>
          </a:p>
          <a:p>
            <a:pPr lvl="1"/>
            <a:r>
              <a:rPr lang="cs-CZ" b="1" dirty="0">
                <a:solidFill>
                  <a:srgbClr val="FF0000"/>
                </a:solidFill>
              </a:rPr>
              <a:t>Dopamine</a:t>
            </a:r>
          </a:p>
          <a:p>
            <a:pPr lvl="1"/>
            <a:r>
              <a:rPr lang="cs-CZ" b="1" dirty="0">
                <a:solidFill>
                  <a:srgbClr val="FF0000"/>
                </a:solidFill>
              </a:rPr>
              <a:t>SRH </a:t>
            </a:r>
            <a:r>
              <a:rPr lang="cs-CZ" dirty="0"/>
              <a:t>(</a:t>
            </a:r>
            <a:r>
              <a:rPr lang="cs-CZ" dirty="0" err="1"/>
              <a:t>somatotropin-releasing </a:t>
            </a:r>
            <a:r>
              <a:rPr lang="cs-CZ" dirty="0"/>
              <a:t>hormone)</a:t>
            </a:r>
          </a:p>
          <a:p>
            <a:r>
              <a:rPr lang="cs-CZ" dirty="0"/>
              <a:t>The outer hypothalamic region contains centres that influence attention and arousal</a:t>
            </a:r>
          </a:p>
        </p:txBody>
      </p:sp>
    </p:spTree>
    <p:extLst>
      <p:ext uri="{BB962C8B-B14F-4D97-AF65-F5344CB8AC3E}">
        <p14:creationId xmlns:p14="http://schemas.microsoft.com/office/powerpoint/2010/main" val="335192129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CBCB94-063B-9C93-EB29-DBD062593E64}"/>
              </a:ext>
            </a:extLst>
          </p:cNvPr>
          <p:cNvSpPr>
            <a:spLocks noGrp="1"/>
          </p:cNvSpPr>
          <p:nvPr>
            <p:ph type="title"/>
          </p:nvPr>
        </p:nvSpPr>
        <p:spPr/>
        <p:txBody>
          <a:bodyPr/>
          <a:lstStyle/>
          <a:p>
            <a:r>
              <a:rPr lang="cs-CZ" dirty="0"/>
              <a:t>Test</a:t>
            </a:r>
          </a:p>
        </p:txBody>
      </p:sp>
      <p:sp>
        <p:nvSpPr>
          <p:cNvPr id="3" name="Zástupný obsah 2">
            <a:extLst>
              <a:ext uri="{FF2B5EF4-FFF2-40B4-BE49-F238E27FC236}">
                <a16:creationId xmlns:a16="http://schemas.microsoft.com/office/drawing/2014/main" id="{D5610922-A5D8-E274-E483-D7F82F1EB45A}"/>
              </a:ext>
            </a:extLst>
          </p:cNvPr>
          <p:cNvSpPr>
            <a:spLocks noGrp="1"/>
          </p:cNvSpPr>
          <p:nvPr>
            <p:ph idx="1"/>
          </p:nvPr>
        </p:nvSpPr>
        <p:spPr>
          <a:xfrm>
            <a:off x="572755" y="1446963"/>
            <a:ext cx="11012993" cy="5045912"/>
          </a:xfrm>
        </p:spPr>
        <p:txBody>
          <a:bodyPr>
            <a:normAutofit/>
          </a:bodyPr>
          <a:lstStyle/>
          <a:p>
            <a:pPr marL="342900" lvl="0" indent="-342900" algn="just">
              <a:lnSpc>
                <a:spcPct val="107000"/>
              </a:lnSpc>
              <a:spcBef>
                <a:spcPts val="2400"/>
              </a:spcBef>
              <a:buFont typeface="+mj-lt"/>
              <a:buAutoNum type="arabicPeriod"/>
            </a:pPr>
            <a:r>
              <a:rPr lang="cs-CZ" sz="3200" dirty="0">
                <a:effectLst/>
                <a:latin typeface="Corbel" panose="020B0503020204020204" pitchFamily="34" charset="0"/>
                <a:ea typeface="Calibri" panose="020F0502020204030204" pitchFamily="34" charset="0"/>
                <a:cs typeface="Times New Roman" panose="02020603050405020304" pitchFamily="18" charset="0"/>
              </a:rPr>
              <a:t>The bat and ball cost a total of </a:t>
            </a:r>
            <a:r>
              <a:rPr lang="cs-CZ" sz="3200" b="1" dirty="0">
                <a:effectLst/>
                <a:latin typeface="Corbel" panose="020B0503020204020204" pitchFamily="34" charset="0"/>
                <a:ea typeface="Calibri" panose="020F0502020204030204" pitchFamily="34" charset="0"/>
                <a:cs typeface="Times New Roman" panose="02020603050405020304" pitchFamily="18" charset="0"/>
              </a:rPr>
              <a:t>$1.10</a:t>
            </a:r>
            <a:r>
              <a:rPr lang="cs-CZ" sz="3200" dirty="0">
                <a:effectLst/>
                <a:latin typeface="Corbel" panose="020B0503020204020204" pitchFamily="34" charset="0"/>
                <a:ea typeface="Calibri" panose="020F0502020204030204" pitchFamily="34" charset="0"/>
                <a:cs typeface="Times New Roman" panose="02020603050405020304" pitchFamily="18" charset="0"/>
              </a:rPr>
              <a:t>. The bat costs </a:t>
            </a:r>
            <a:r>
              <a:rPr lang="cs-CZ" sz="3200" b="1" dirty="0">
                <a:effectLst/>
                <a:latin typeface="Corbel" panose="020B0503020204020204" pitchFamily="34" charset="0"/>
                <a:ea typeface="Calibri" panose="020F0502020204030204" pitchFamily="34" charset="0"/>
                <a:cs typeface="Times New Roman" panose="02020603050405020304" pitchFamily="18" charset="0"/>
              </a:rPr>
              <a:t>$1.00 </a:t>
            </a:r>
            <a:r>
              <a:rPr lang="cs-CZ" sz="3200" dirty="0">
                <a:effectLst/>
                <a:latin typeface="Corbel" panose="020B0503020204020204" pitchFamily="34" charset="0"/>
                <a:ea typeface="Calibri" panose="020F0502020204030204" pitchFamily="34" charset="0"/>
                <a:cs typeface="Times New Roman" panose="02020603050405020304" pitchFamily="18" charset="0"/>
              </a:rPr>
              <a:t>more than the ball. </a:t>
            </a:r>
            <a:r>
              <a:rPr lang="cs-CZ" sz="3200" b="1" dirty="0">
                <a:effectLst/>
                <a:latin typeface="Corbel" panose="020B0503020204020204" pitchFamily="34" charset="0"/>
                <a:ea typeface="Calibri" panose="020F0502020204030204" pitchFamily="34" charset="0"/>
                <a:cs typeface="Times New Roman" panose="02020603050405020304" pitchFamily="18" charset="0"/>
              </a:rPr>
              <a:t>How much is the ball? _____ cents</a:t>
            </a:r>
            <a:r>
              <a:rPr lang="cs-CZ" sz="3200" dirty="0">
                <a:effectLst/>
                <a:latin typeface="Corbel" panose="020B0503020204020204" pitchFamily="34" charset="0"/>
                <a:ea typeface="Calibri" panose="020F0502020204030204" pitchFamily="34" charset="0"/>
                <a:cs typeface="Times New Roman" panose="02020603050405020304" pitchFamily="18" charset="0"/>
              </a:rPr>
              <a:t>,</a:t>
            </a:r>
          </a:p>
          <a:p>
            <a:pPr marL="342900" lvl="0" indent="-342900" algn="just">
              <a:lnSpc>
                <a:spcPct val="107000"/>
              </a:lnSpc>
              <a:spcBef>
                <a:spcPts val="2400"/>
              </a:spcBef>
              <a:buFont typeface="+mj-lt"/>
              <a:buAutoNum type="arabicPeriod"/>
            </a:pPr>
            <a:r>
              <a:rPr lang="cs-CZ" sz="3200" dirty="0">
                <a:effectLst/>
                <a:latin typeface="Corbel" panose="020B0503020204020204" pitchFamily="34" charset="0"/>
                <a:ea typeface="Calibri" panose="020F0502020204030204" pitchFamily="34" charset="0"/>
                <a:cs typeface="Times New Roman" panose="02020603050405020304" pitchFamily="18" charset="0"/>
              </a:rPr>
              <a:t>If it takes </a:t>
            </a:r>
            <a:r>
              <a:rPr lang="cs-CZ" sz="3200" b="1" dirty="0">
                <a:effectLst/>
                <a:latin typeface="Corbel" panose="020B0503020204020204" pitchFamily="34" charset="0"/>
                <a:ea typeface="Calibri" panose="020F0502020204030204" pitchFamily="34" charset="0"/>
                <a:cs typeface="Times New Roman" panose="02020603050405020304" pitchFamily="18" charset="0"/>
              </a:rPr>
              <a:t>5 machines 5 minutes to </a:t>
            </a:r>
            <a:r>
              <a:rPr lang="cs-CZ" sz="3200" dirty="0">
                <a:effectLst/>
                <a:latin typeface="Corbel" panose="020B0503020204020204" pitchFamily="34" charset="0"/>
                <a:ea typeface="Calibri" panose="020F0502020204030204" pitchFamily="34" charset="0"/>
                <a:cs typeface="Times New Roman" panose="02020603050405020304" pitchFamily="18" charset="0"/>
              </a:rPr>
              <a:t>make </a:t>
            </a:r>
            <a:r>
              <a:rPr lang="cs-CZ" sz="3200" b="1" dirty="0">
                <a:effectLst/>
                <a:latin typeface="Corbel" panose="020B0503020204020204" pitchFamily="34" charset="0"/>
                <a:ea typeface="Calibri" panose="020F0502020204030204" pitchFamily="34" charset="0"/>
                <a:cs typeface="Times New Roman" panose="02020603050405020304" pitchFamily="18" charset="0"/>
              </a:rPr>
              <a:t>5 products</a:t>
            </a:r>
            <a:r>
              <a:rPr lang="cs-CZ" sz="3200" dirty="0">
                <a:effectLst/>
                <a:latin typeface="Corbel" panose="020B0503020204020204" pitchFamily="34" charset="0"/>
                <a:ea typeface="Calibri" panose="020F0502020204030204" pitchFamily="34" charset="0"/>
                <a:cs typeface="Times New Roman" panose="02020603050405020304" pitchFamily="18" charset="0"/>
              </a:rPr>
              <a:t>, how long would it take </a:t>
            </a:r>
            <a:r>
              <a:rPr lang="cs-CZ" sz="3200" b="1" dirty="0">
                <a:effectLst/>
                <a:latin typeface="Corbel" panose="020B0503020204020204" pitchFamily="34" charset="0"/>
                <a:ea typeface="Calibri" panose="020F0502020204030204" pitchFamily="34" charset="0"/>
                <a:cs typeface="Times New Roman" panose="02020603050405020304" pitchFamily="18" charset="0"/>
              </a:rPr>
              <a:t>100 machines to </a:t>
            </a:r>
            <a:r>
              <a:rPr lang="cs-CZ" sz="3200" dirty="0">
                <a:effectLst/>
                <a:latin typeface="Corbel" panose="020B0503020204020204" pitchFamily="34" charset="0"/>
                <a:ea typeface="Calibri" panose="020F0502020204030204" pitchFamily="34" charset="0"/>
                <a:cs typeface="Times New Roman" panose="02020603050405020304" pitchFamily="18" charset="0"/>
              </a:rPr>
              <a:t>make </a:t>
            </a:r>
            <a:r>
              <a:rPr lang="cs-CZ" sz="3200" b="1" dirty="0">
                <a:effectLst/>
                <a:latin typeface="Corbel" panose="020B0503020204020204" pitchFamily="34" charset="0"/>
                <a:ea typeface="Calibri" panose="020F0502020204030204" pitchFamily="34" charset="0"/>
                <a:cs typeface="Times New Roman" panose="02020603050405020304" pitchFamily="18" charset="0"/>
              </a:rPr>
              <a:t>100 products? </a:t>
            </a:r>
            <a:r>
              <a:rPr lang="cs-CZ" sz="3200" dirty="0">
                <a:effectLst/>
                <a:latin typeface="Corbel" panose="020B0503020204020204" pitchFamily="34" charset="0"/>
                <a:ea typeface="Calibri" panose="020F0502020204030204" pitchFamily="34" charset="0"/>
                <a:cs typeface="Times New Roman" panose="02020603050405020304" pitchFamily="18" charset="0"/>
              </a:rPr>
              <a:t>_____</a:t>
            </a:r>
          </a:p>
          <a:p>
            <a:pPr marL="342900" lvl="0" indent="-342900" algn="just">
              <a:lnSpc>
                <a:spcPct val="107000"/>
              </a:lnSpc>
              <a:spcBef>
                <a:spcPts val="2400"/>
              </a:spcBef>
              <a:spcAft>
                <a:spcPts val="800"/>
              </a:spcAft>
              <a:buFont typeface="+mj-lt"/>
              <a:buAutoNum type="arabicPeriod"/>
            </a:pPr>
            <a:r>
              <a:rPr lang="cs-CZ" sz="3200" dirty="0">
                <a:effectLst/>
                <a:latin typeface="Corbel" panose="020B0503020204020204" pitchFamily="34" charset="0"/>
                <a:ea typeface="Calibri" panose="020F0502020204030204" pitchFamily="34" charset="0"/>
                <a:cs typeface="Times New Roman" panose="02020603050405020304" pitchFamily="18" charset="0"/>
              </a:rPr>
              <a:t>There is a cluster of water lilies in the lake. </a:t>
            </a:r>
            <a:r>
              <a:rPr lang="cs-CZ" sz="3200" b="1" dirty="0">
                <a:effectLst/>
                <a:latin typeface="Corbel" panose="020B0503020204020204" pitchFamily="34" charset="0"/>
                <a:ea typeface="Calibri" panose="020F0502020204030204" pitchFamily="34" charset="0"/>
                <a:cs typeface="Times New Roman" panose="02020603050405020304" pitchFamily="18" charset="0"/>
              </a:rPr>
              <a:t>Every day the clump doubles in size</a:t>
            </a:r>
            <a:r>
              <a:rPr lang="cs-CZ" sz="3200" dirty="0">
                <a:effectLst/>
                <a:latin typeface="Corbel" panose="020B0503020204020204" pitchFamily="34" charset="0"/>
                <a:ea typeface="Calibri" panose="020F0502020204030204" pitchFamily="34" charset="0"/>
                <a:cs typeface="Times New Roman" panose="02020603050405020304" pitchFamily="18" charset="0"/>
              </a:rPr>
              <a:t>. If it takes 48 days for a clump to cover the whole lake, how long would it take for </a:t>
            </a:r>
            <a:r>
              <a:rPr lang="cs-CZ" sz="3200" b="1" dirty="0">
                <a:effectLst/>
                <a:latin typeface="Corbel" panose="020B0503020204020204" pitchFamily="34" charset="0"/>
                <a:ea typeface="Calibri" panose="020F0502020204030204" pitchFamily="34" charset="0"/>
                <a:cs typeface="Times New Roman" panose="02020603050405020304" pitchFamily="18" charset="0"/>
              </a:rPr>
              <a:t>the clump to cover half the lake</a:t>
            </a:r>
            <a:r>
              <a:rPr lang="cs-CZ" sz="3200" dirty="0">
                <a:effectLst/>
                <a:latin typeface="Corbel" panose="020B0503020204020204" pitchFamily="34" charset="0"/>
                <a:ea typeface="Calibri" panose="020F0502020204030204" pitchFamily="34" charset="0"/>
                <a:cs typeface="Times New Roman" panose="02020603050405020304" pitchFamily="18" charset="0"/>
              </a:rPr>
              <a:t>? _____ days.</a:t>
            </a:r>
          </a:p>
        </p:txBody>
      </p:sp>
    </p:spTree>
    <p:extLst>
      <p:ext uri="{BB962C8B-B14F-4D97-AF65-F5344CB8AC3E}">
        <p14:creationId xmlns:p14="http://schemas.microsoft.com/office/powerpoint/2010/main" val="43462882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81612AD-2611-AAA2-8F4D-8029AD0C7C70}"/>
              </a:ext>
            </a:extLst>
          </p:cNvPr>
          <p:cNvSpPr>
            <a:spLocks noGrp="1"/>
          </p:cNvSpPr>
          <p:nvPr>
            <p:ph type="title"/>
          </p:nvPr>
        </p:nvSpPr>
        <p:spPr/>
        <p:txBody>
          <a:bodyPr>
            <a:normAutofit/>
          </a:bodyPr>
          <a:lstStyle/>
          <a:p>
            <a:r>
              <a:rPr lang="cs-CZ" dirty="0"/>
              <a:t>This was the </a:t>
            </a:r>
            <a:r>
              <a:rPr lang="cs-CZ" b="1" dirty="0" err="1">
                <a:solidFill>
                  <a:srgbClr val="FF0000"/>
                </a:solidFill>
              </a:rPr>
              <a:t>Congitive Reflection </a:t>
            </a:r>
            <a:r>
              <a:rPr lang="cs-CZ" b="1" dirty="0">
                <a:solidFill>
                  <a:srgbClr val="FF0000"/>
                </a:solidFill>
              </a:rPr>
              <a:t>Test</a:t>
            </a:r>
          </a:p>
        </p:txBody>
      </p:sp>
      <p:sp>
        <p:nvSpPr>
          <p:cNvPr id="3" name="Zástupný obsah 2">
            <a:extLst>
              <a:ext uri="{FF2B5EF4-FFF2-40B4-BE49-F238E27FC236}">
                <a16:creationId xmlns:a16="http://schemas.microsoft.com/office/drawing/2014/main" id="{6CC87025-A85B-C0CC-D321-C722E1CB0B8B}"/>
              </a:ext>
            </a:extLst>
          </p:cNvPr>
          <p:cNvSpPr>
            <a:spLocks noGrp="1"/>
          </p:cNvSpPr>
          <p:nvPr>
            <p:ph idx="1"/>
          </p:nvPr>
        </p:nvSpPr>
        <p:spPr/>
        <p:txBody>
          <a:bodyPr>
            <a:normAutofit fontScale="92500" lnSpcReduction="20000"/>
          </a:bodyPr>
          <a:lstStyle/>
          <a:p>
            <a:r>
              <a:rPr lang="cs-CZ" sz="3200" dirty="0"/>
              <a:t>by </a:t>
            </a:r>
            <a:r>
              <a:rPr lang="cs-CZ" sz="3200" b="1" dirty="0" err="1"/>
              <a:t>Shane </a:t>
            </a:r>
            <a:r>
              <a:rPr lang="cs-CZ" sz="3200" b="1" dirty="0"/>
              <a:t>Frederick </a:t>
            </a:r>
            <a:r>
              <a:rPr lang="cs-CZ" sz="3200" dirty="0"/>
              <a:t>(2005)</a:t>
            </a:r>
          </a:p>
          <a:p>
            <a:r>
              <a:rPr lang="cs-CZ" sz="3200" dirty="0"/>
              <a:t>CRT was conducted on 3428 students from different universities. </a:t>
            </a:r>
          </a:p>
          <a:p>
            <a:pPr lvl="1"/>
            <a:r>
              <a:rPr lang="cs-CZ" sz="2800" b="1" dirty="0"/>
              <a:t>33% of those tested could not identify the correct answer to any of the questions</a:t>
            </a:r>
            <a:r>
              <a:rPr lang="cs-CZ" sz="2800" dirty="0"/>
              <a:t>. </a:t>
            </a:r>
          </a:p>
          <a:p>
            <a:pPr lvl="1"/>
            <a:r>
              <a:rPr lang="cs-CZ" sz="2800" b="1" dirty="0"/>
              <a:t>Only 39% of students answered two or all three questions correctly</a:t>
            </a:r>
            <a:r>
              <a:rPr lang="cs-CZ" sz="2800" dirty="0"/>
              <a:t>.</a:t>
            </a:r>
          </a:p>
          <a:p>
            <a:pPr lvl="1"/>
            <a:r>
              <a:rPr lang="cs-CZ" sz="2800" b="1" dirty="0"/>
              <a:t>61% percent of respondents </a:t>
            </a:r>
            <a:r>
              <a:rPr lang="cs-CZ" sz="2800" dirty="0"/>
              <a:t>in the CRT test </a:t>
            </a:r>
            <a:r>
              <a:rPr lang="cs-CZ" sz="2800" b="1" dirty="0"/>
              <a:t>succumbed to the System 1 result </a:t>
            </a:r>
            <a:r>
              <a:rPr lang="cs-CZ" sz="2800" dirty="0"/>
              <a:t>and did not engage the controls available in System 2 at all.</a:t>
            </a:r>
          </a:p>
          <a:p>
            <a:pPr marL="0" indent="0">
              <a:buNone/>
            </a:pPr>
            <a:r>
              <a:rPr lang="cs-CZ" sz="4400" b="1" dirty="0"/>
              <a:t>How did we do?</a:t>
            </a:r>
          </a:p>
        </p:txBody>
      </p:sp>
    </p:spTree>
    <p:extLst>
      <p:ext uri="{BB962C8B-B14F-4D97-AF65-F5344CB8AC3E}">
        <p14:creationId xmlns:p14="http://schemas.microsoft.com/office/powerpoint/2010/main" val="369168197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302AD3-E69D-C0CB-160D-75A1B52472B0}"/>
              </a:ext>
            </a:extLst>
          </p:cNvPr>
          <p:cNvSpPr>
            <a:spLocks noGrp="1"/>
          </p:cNvSpPr>
          <p:nvPr>
            <p:ph type="title"/>
          </p:nvPr>
        </p:nvSpPr>
        <p:spPr/>
        <p:txBody>
          <a:bodyPr/>
          <a:lstStyle/>
          <a:p>
            <a:r>
              <a:rPr lang="cs-CZ" dirty="0"/>
              <a:t>Why?</a:t>
            </a:r>
          </a:p>
        </p:txBody>
      </p:sp>
      <p:sp>
        <p:nvSpPr>
          <p:cNvPr id="3" name="Zástupný obsah 2">
            <a:extLst>
              <a:ext uri="{FF2B5EF4-FFF2-40B4-BE49-F238E27FC236}">
                <a16:creationId xmlns:a16="http://schemas.microsoft.com/office/drawing/2014/main" id="{3A7F6FAF-D585-1642-C17F-48F014E288A4}"/>
              </a:ext>
            </a:extLst>
          </p:cNvPr>
          <p:cNvSpPr>
            <a:spLocks noGrp="1"/>
          </p:cNvSpPr>
          <p:nvPr>
            <p:ph idx="1"/>
          </p:nvPr>
        </p:nvSpPr>
        <p:spPr/>
        <p:txBody>
          <a:bodyPr>
            <a:normAutofit/>
          </a:bodyPr>
          <a:lstStyle/>
          <a:p>
            <a:pPr>
              <a:spcBef>
                <a:spcPts val="1800"/>
              </a:spcBef>
            </a:pPr>
            <a:r>
              <a:rPr lang="cs-CZ" sz="4000" dirty="0" err="1"/>
              <a:t>Keith Stanovich </a:t>
            </a:r>
            <a:r>
              <a:rPr lang="cs-CZ" sz="4000" dirty="0"/>
              <a:t>(</a:t>
            </a:r>
            <a:r>
              <a:rPr lang="cs-CZ" sz="4000" dirty="0" err="1"/>
              <a:t>Stanovich</a:t>
            </a:r>
            <a:r>
              <a:rPr lang="cs-CZ" sz="4000" dirty="0"/>
              <a:t>, 2010) concludes that </a:t>
            </a:r>
            <a:r>
              <a:rPr lang="cs-CZ" sz="4000" b="1" dirty="0">
                <a:solidFill>
                  <a:srgbClr val="FF0000"/>
                </a:solidFill>
              </a:rPr>
              <a:t>high intelligence does not make people immune to biases in judgment</a:t>
            </a:r>
          </a:p>
          <a:p>
            <a:pPr>
              <a:spcBef>
                <a:spcPts val="1800"/>
              </a:spcBef>
            </a:pPr>
            <a:r>
              <a:rPr lang="cs-CZ" sz="4000" b="1" dirty="0">
                <a:solidFill>
                  <a:srgbClr val="FF0000"/>
                </a:solidFill>
              </a:rPr>
              <a:t>Intelligence is not the same as rationality.</a:t>
            </a:r>
          </a:p>
          <a:p>
            <a:pPr>
              <a:spcBef>
                <a:spcPts val="1800"/>
              </a:spcBef>
            </a:pPr>
            <a:r>
              <a:rPr lang="cs-CZ" sz="4000" dirty="0" err="1"/>
              <a:t>Stanovich </a:t>
            </a:r>
            <a:r>
              <a:rPr lang="cs-CZ" sz="4000" dirty="0"/>
              <a:t>concludes that CRT test-type tasks are superior to traditional IQ tests.</a:t>
            </a:r>
          </a:p>
        </p:txBody>
      </p:sp>
    </p:spTree>
    <p:extLst>
      <p:ext uri="{BB962C8B-B14F-4D97-AF65-F5344CB8AC3E}">
        <p14:creationId xmlns:p14="http://schemas.microsoft.com/office/powerpoint/2010/main" val="254639250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16B6BE4-B0F2-E6BC-FDB9-958F7E668FBE}"/>
              </a:ext>
            </a:extLst>
          </p:cNvPr>
          <p:cNvSpPr>
            <a:spLocks noGrp="1"/>
          </p:cNvSpPr>
          <p:nvPr>
            <p:ph type="title"/>
          </p:nvPr>
        </p:nvSpPr>
        <p:spPr/>
        <p:txBody>
          <a:bodyPr/>
          <a:lstStyle/>
          <a:p>
            <a:r>
              <a:rPr lang="cs-CZ" dirty="0"/>
              <a:t>Why?</a:t>
            </a:r>
          </a:p>
        </p:txBody>
      </p:sp>
      <p:sp>
        <p:nvSpPr>
          <p:cNvPr id="3" name="Zástupný obsah 2">
            <a:extLst>
              <a:ext uri="{FF2B5EF4-FFF2-40B4-BE49-F238E27FC236}">
                <a16:creationId xmlns:a16="http://schemas.microsoft.com/office/drawing/2014/main" id="{DA29084D-06FD-6186-53AB-B418E03ACCB9}"/>
              </a:ext>
            </a:extLst>
          </p:cNvPr>
          <p:cNvSpPr>
            <a:spLocks noGrp="1"/>
          </p:cNvSpPr>
          <p:nvPr>
            <p:ph idx="1"/>
          </p:nvPr>
        </p:nvSpPr>
        <p:spPr/>
        <p:txBody>
          <a:bodyPr/>
          <a:lstStyle/>
          <a:p>
            <a:r>
              <a:rPr lang="cs-CZ" dirty="0"/>
              <a:t>Failure in cognitive tests is due to "</a:t>
            </a:r>
            <a:r>
              <a:rPr lang="cs-CZ" b="1" dirty="0">
                <a:solidFill>
                  <a:srgbClr val="FF0000"/>
                </a:solidFill>
              </a:rPr>
              <a:t>lack of motivation</a:t>
            </a:r>
            <a:r>
              <a:rPr lang="cs-CZ" dirty="0"/>
              <a:t>" (one does not try hard enough to verify the correctness of the answer generated by System 1)</a:t>
            </a:r>
          </a:p>
          <a:p>
            <a:r>
              <a:rPr lang="cs-CZ" dirty="0"/>
              <a:t>Those who have avoided intellectual laziness are </a:t>
            </a:r>
            <a:r>
              <a:rPr lang="cs-CZ" b="1" dirty="0"/>
              <a:t>more alert</a:t>
            </a:r>
            <a:r>
              <a:rPr lang="cs-CZ" dirty="0"/>
              <a:t>, more </a:t>
            </a:r>
            <a:r>
              <a:rPr lang="cs-CZ" b="1" dirty="0"/>
              <a:t>intellectually active</a:t>
            </a:r>
            <a:r>
              <a:rPr lang="cs-CZ" dirty="0"/>
              <a:t>, </a:t>
            </a:r>
            <a:r>
              <a:rPr lang="cs-CZ" b="1" dirty="0"/>
              <a:t>less willing to be satisfied with superficially </a:t>
            </a:r>
            <a:r>
              <a:rPr lang="cs-CZ" dirty="0"/>
              <a:t>plausible answers, and more skeptical of their intuition </a:t>
            </a:r>
            <a:r>
              <a:rPr lang="cs-CZ" b="1" dirty="0"/>
              <a:t>- what </a:t>
            </a:r>
            <a:r>
              <a:rPr lang="cs-CZ" dirty="0"/>
              <a:t>might be called "</a:t>
            </a:r>
            <a:r>
              <a:rPr lang="cs-CZ" b="1" dirty="0"/>
              <a:t>engaged</a:t>
            </a:r>
            <a:r>
              <a:rPr lang="cs-CZ" dirty="0"/>
              <a:t>" </a:t>
            </a:r>
            <a:endParaRPr lang="cs-CZ" b="1" dirty="0"/>
          </a:p>
          <a:p>
            <a:pPr lvl="1"/>
            <a:r>
              <a:rPr lang="cs-CZ" dirty="0"/>
              <a:t>are </a:t>
            </a:r>
            <a:r>
              <a:rPr lang="cs-CZ" b="1" dirty="0"/>
              <a:t>more </a:t>
            </a:r>
            <a:r>
              <a:rPr lang="cs-CZ" dirty="0"/>
              <a:t>"</a:t>
            </a:r>
            <a:r>
              <a:rPr lang="cs-CZ" b="1" dirty="0"/>
              <a:t>rational</a:t>
            </a:r>
            <a:r>
              <a:rPr lang="cs-CZ" dirty="0"/>
              <a:t>" (</a:t>
            </a:r>
            <a:r>
              <a:rPr lang="cs-CZ" dirty="0" err="1"/>
              <a:t>Stanovich</a:t>
            </a:r>
            <a:r>
              <a:rPr lang="cs-CZ" dirty="0"/>
              <a:t>, 2010) and (Kahneman, 2012).</a:t>
            </a:r>
          </a:p>
        </p:txBody>
      </p:sp>
    </p:spTree>
    <p:extLst>
      <p:ext uri="{BB962C8B-B14F-4D97-AF65-F5344CB8AC3E}">
        <p14:creationId xmlns:p14="http://schemas.microsoft.com/office/powerpoint/2010/main" val="2850115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E0B1C59-F66E-2CEF-52D9-0976C9E282AD}"/>
              </a:ext>
            </a:extLst>
          </p:cNvPr>
          <p:cNvSpPr>
            <a:spLocks noGrp="1"/>
          </p:cNvSpPr>
          <p:nvPr>
            <p:ph type="title"/>
          </p:nvPr>
        </p:nvSpPr>
        <p:spPr>
          <a:xfrm>
            <a:off x="838200" y="365125"/>
            <a:ext cx="10515600" cy="1325563"/>
          </a:xfrm>
        </p:spPr>
        <p:txBody>
          <a:bodyPr>
            <a:normAutofit/>
          </a:bodyPr>
          <a:lstStyle/>
          <a:p>
            <a:r>
              <a:rPr lang="cs-CZ" dirty="0"/>
              <a:t>The end brain</a:t>
            </a:r>
          </a:p>
        </p:txBody>
      </p:sp>
      <p:pic>
        <p:nvPicPr>
          <p:cNvPr id="5" name="Obrázek 4">
            <a:extLst>
              <a:ext uri="{FF2B5EF4-FFF2-40B4-BE49-F238E27FC236}">
                <a16:creationId xmlns:a16="http://schemas.microsoft.com/office/drawing/2014/main" id="{02050607-8E2B-A0E4-7D0F-2F596BAC5CEA}"/>
              </a:ext>
            </a:extLst>
          </p:cNvPr>
          <p:cNvPicPr>
            <a:picLocks noChangeAspect="1"/>
          </p:cNvPicPr>
          <p:nvPr/>
        </p:nvPicPr>
        <p:blipFill rotWithShape="1">
          <a:blip r:embed="rId2"/>
          <a:srcRect l="11589" r="-2" b="-2"/>
          <a:stretch/>
        </p:blipFill>
        <p:spPr>
          <a:xfrm>
            <a:off x="823455" y="2028825"/>
            <a:ext cx="4494939" cy="3495345"/>
          </a:xfrm>
          <a:prstGeom prst="rect">
            <a:avLst/>
          </a:prstGeom>
        </p:spPr>
      </p:pic>
      <p:sp>
        <p:nvSpPr>
          <p:cNvPr id="3" name="Zástupný obsah 2">
            <a:extLst>
              <a:ext uri="{FF2B5EF4-FFF2-40B4-BE49-F238E27FC236}">
                <a16:creationId xmlns:a16="http://schemas.microsoft.com/office/drawing/2014/main" id="{3E3E2F8F-4481-96DE-270F-C43AAA9F2139}"/>
              </a:ext>
            </a:extLst>
          </p:cNvPr>
          <p:cNvSpPr>
            <a:spLocks noGrp="1"/>
          </p:cNvSpPr>
          <p:nvPr>
            <p:ph idx="1"/>
          </p:nvPr>
        </p:nvSpPr>
        <p:spPr>
          <a:xfrm>
            <a:off x="6096001" y="1147969"/>
            <a:ext cx="5257799" cy="5224256"/>
          </a:xfrm>
        </p:spPr>
        <p:txBody>
          <a:bodyPr>
            <a:normAutofit lnSpcReduction="10000"/>
          </a:bodyPr>
          <a:lstStyle/>
          <a:p>
            <a:pPr marL="0" indent="0">
              <a:buNone/>
            </a:pPr>
            <a:r>
              <a:rPr lang="cs-CZ" dirty="0"/>
              <a:t>It consists of two hemispheres connected by a callose body. The cortex of the terminal cerebrum consists of grey matter 2-5 mm thick.</a:t>
            </a:r>
          </a:p>
          <a:p>
            <a:pPr marL="0" indent="0">
              <a:buNone/>
            </a:pPr>
            <a:r>
              <a:rPr lang="cs-CZ" dirty="0"/>
              <a:t>Connecting the hemispheres through the corpus callosum, does not affect intelligence</a:t>
            </a:r>
          </a:p>
          <a:p>
            <a:pPr marL="0" indent="0">
              <a:buNone/>
            </a:pPr>
            <a:r>
              <a:rPr lang="cs-CZ" b="1" dirty="0">
                <a:solidFill>
                  <a:srgbClr val="FF0000"/>
                </a:solidFill>
              </a:rPr>
              <a:t>The left hemisphere </a:t>
            </a:r>
            <a:r>
              <a:rPr lang="cs-CZ" dirty="0"/>
              <a:t>controls the movement of </a:t>
            </a:r>
            <a:r>
              <a:rPr lang="cs-CZ" b="1" dirty="0"/>
              <a:t>the right part of the body</a:t>
            </a:r>
            <a:r>
              <a:rPr lang="cs-CZ" dirty="0"/>
              <a:t>, and the </a:t>
            </a:r>
            <a:r>
              <a:rPr lang="cs-CZ" b="1" dirty="0">
                <a:solidFill>
                  <a:srgbClr val="FF0000"/>
                </a:solidFill>
              </a:rPr>
              <a:t>right hemisphere controls </a:t>
            </a:r>
            <a:r>
              <a:rPr lang="cs-CZ" dirty="0"/>
              <a:t>the movement of </a:t>
            </a:r>
            <a:r>
              <a:rPr lang="cs-CZ" b="1" dirty="0"/>
              <a:t>the left part of the body</a:t>
            </a:r>
            <a:r>
              <a:rPr lang="cs-CZ" dirty="0"/>
              <a:t>.</a:t>
            </a:r>
          </a:p>
        </p:txBody>
      </p:sp>
    </p:spTree>
    <p:extLst>
      <p:ext uri="{BB962C8B-B14F-4D97-AF65-F5344CB8AC3E}">
        <p14:creationId xmlns:p14="http://schemas.microsoft.com/office/powerpoint/2010/main" val="3778196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9192FA5-9DCA-5B66-326A-065C9593AD96}"/>
              </a:ext>
            </a:extLst>
          </p:cNvPr>
          <p:cNvSpPr>
            <a:spLocks noGrp="1"/>
          </p:cNvSpPr>
          <p:nvPr>
            <p:ph type="title"/>
          </p:nvPr>
        </p:nvSpPr>
        <p:spPr/>
        <p:txBody>
          <a:bodyPr/>
          <a:lstStyle/>
          <a:p>
            <a:r>
              <a:rPr lang="cs-CZ" dirty="0"/>
              <a:t>The role of the hemispheres</a:t>
            </a:r>
          </a:p>
        </p:txBody>
      </p:sp>
      <p:sp>
        <p:nvSpPr>
          <p:cNvPr id="3" name="Zástupný obsah 2">
            <a:extLst>
              <a:ext uri="{FF2B5EF4-FFF2-40B4-BE49-F238E27FC236}">
                <a16:creationId xmlns:a16="http://schemas.microsoft.com/office/drawing/2014/main" id="{E8D57946-5A12-967E-5BF5-8B972A5233F1}"/>
              </a:ext>
            </a:extLst>
          </p:cNvPr>
          <p:cNvSpPr>
            <a:spLocks noGrp="1"/>
          </p:cNvSpPr>
          <p:nvPr>
            <p:ph idx="1"/>
          </p:nvPr>
        </p:nvSpPr>
        <p:spPr/>
        <p:txBody>
          <a:bodyPr/>
          <a:lstStyle/>
          <a:p>
            <a:r>
              <a:rPr lang="cs-CZ" b="1" dirty="0">
                <a:solidFill>
                  <a:srgbClr val="FF0000"/>
                </a:solidFill>
              </a:rPr>
              <a:t>The left part </a:t>
            </a:r>
            <a:r>
              <a:rPr lang="cs-CZ" dirty="0"/>
              <a:t>controls the </a:t>
            </a:r>
            <a:r>
              <a:rPr lang="cs-CZ" b="1" dirty="0"/>
              <a:t>ability to write </a:t>
            </a:r>
            <a:r>
              <a:rPr lang="cs-CZ" dirty="0"/>
              <a:t>and </a:t>
            </a:r>
            <a:r>
              <a:rPr lang="cs-CZ" b="1" dirty="0"/>
              <a:t>express oneself in language</a:t>
            </a:r>
            <a:r>
              <a:rPr lang="cs-CZ" dirty="0"/>
              <a:t>, as well as </a:t>
            </a:r>
            <a:r>
              <a:rPr lang="cs-CZ" b="1" dirty="0"/>
              <a:t>comprehension of text </a:t>
            </a:r>
            <a:r>
              <a:rPr lang="cs-CZ" dirty="0"/>
              <a:t>and the </a:t>
            </a:r>
            <a:r>
              <a:rPr lang="cs-CZ" b="1" dirty="0"/>
              <a:t>spoken word</a:t>
            </a:r>
            <a:r>
              <a:rPr lang="cs-CZ" dirty="0"/>
              <a:t>. </a:t>
            </a:r>
          </a:p>
          <a:p>
            <a:endParaRPr lang="cs-CZ" dirty="0"/>
          </a:p>
          <a:p>
            <a:r>
              <a:rPr lang="cs-CZ" b="1" dirty="0">
                <a:solidFill>
                  <a:srgbClr val="FF0000"/>
                </a:solidFill>
              </a:rPr>
              <a:t>The right </a:t>
            </a:r>
            <a:r>
              <a:rPr lang="cs-CZ" dirty="0"/>
              <a:t>end brain processes </a:t>
            </a:r>
            <a:r>
              <a:rPr lang="cs-CZ" b="1" dirty="0"/>
              <a:t>visual </a:t>
            </a:r>
            <a:r>
              <a:rPr lang="cs-CZ" dirty="0"/>
              <a:t>and </a:t>
            </a:r>
            <a:r>
              <a:rPr lang="cs-CZ" b="1" dirty="0"/>
              <a:t>emotional stimuli </a:t>
            </a:r>
            <a:r>
              <a:rPr lang="cs-CZ" dirty="0"/>
              <a:t>and is responsible for </a:t>
            </a:r>
            <a:r>
              <a:rPr lang="cs-CZ" b="1" dirty="0"/>
              <a:t>spatial imagination</a:t>
            </a:r>
            <a:r>
              <a:rPr lang="cs-CZ" dirty="0"/>
              <a:t>, </a:t>
            </a:r>
            <a:r>
              <a:rPr lang="cs-CZ" b="1" dirty="0"/>
              <a:t>geometry </a:t>
            </a:r>
            <a:r>
              <a:rPr lang="cs-CZ" dirty="0"/>
              <a:t>and </a:t>
            </a:r>
            <a:r>
              <a:rPr lang="cs-CZ" b="1" dirty="0"/>
              <a:t>perspective</a:t>
            </a:r>
            <a:r>
              <a:rPr lang="cs-CZ" dirty="0"/>
              <a:t>.</a:t>
            </a:r>
          </a:p>
        </p:txBody>
      </p:sp>
    </p:spTree>
    <p:extLst>
      <p:ext uri="{BB962C8B-B14F-4D97-AF65-F5344CB8AC3E}">
        <p14:creationId xmlns:p14="http://schemas.microsoft.com/office/powerpoint/2010/main" val="3656230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3C146A7-5D81-2015-924B-9774A90D9E1B}"/>
              </a:ext>
            </a:extLst>
          </p:cNvPr>
          <p:cNvSpPr>
            <a:spLocks noGrp="1"/>
          </p:cNvSpPr>
          <p:nvPr>
            <p:ph type="title"/>
          </p:nvPr>
        </p:nvSpPr>
        <p:spPr/>
        <p:txBody>
          <a:bodyPr/>
          <a:lstStyle/>
          <a:p>
            <a:r>
              <a:rPr lang="cs-CZ" dirty="0"/>
              <a:t>The amygdala and motivation</a:t>
            </a:r>
          </a:p>
        </p:txBody>
      </p:sp>
      <p:sp>
        <p:nvSpPr>
          <p:cNvPr id="3" name="Zástupný obsah 2">
            <a:extLst>
              <a:ext uri="{FF2B5EF4-FFF2-40B4-BE49-F238E27FC236}">
                <a16:creationId xmlns:a16="http://schemas.microsoft.com/office/drawing/2014/main" id="{B280C6F1-47EC-1FA3-ADBC-D5996214CB3C}"/>
              </a:ext>
            </a:extLst>
          </p:cNvPr>
          <p:cNvSpPr>
            <a:spLocks noGrp="1"/>
          </p:cNvSpPr>
          <p:nvPr>
            <p:ph idx="1"/>
          </p:nvPr>
        </p:nvSpPr>
        <p:spPr/>
        <p:txBody>
          <a:bodyPr>
            <a:normAutofit lnSpcReduction="10000"/>
          </a:bodyPr>
          <a:lstStyle/>
          <a:p>
            <a:r>
              <a:rPr lang="cs-CZ" dirty="0"/>
              <a:t>However, a study (</a:t>
            </a:r>
            <a:r>
              <a:rPr lang="cs-CZ" dirty="0" err="1"/>
              <a:t>Courtin </a:t>
            </a:r>
            <a:r>
              <a:rPr lang="cs-CZ" dirty="0"/>
              <a:t>et al., 2022) reveals new insights into the function of the amygdala in relation to the expectation of reward after performing an action without a signal. The mouse learns to perform the action first and receives a reward as a result of performing the action. </a:t>
            </a:r>
          </a:p>
          <a:p>
            <a:r>
              <a:rPr lang="cs-CZ" dirty="0"/>
              <a:t>The amygdala is responsible for controlling </a:t>
            </a:r>
            <a:r>
              <a:rPr lang="cs-CZ" b="1" dirty="0">
                <a:solidFill>
                  <a:srgbClr val="FF0000"/>
                </a:solidFill>
              </a:rPr>
              <a:t>voluntary </a:t>
            </a:r>
            <a:r>
              <a:rPr lang="cs-CZ" b="1" dirty="0"/>
              <a:t>goal-directed behavior</a:t>
            </a:r>
          </a:p>
          <a:p>
            <a:r>
              <a:rPr lang="cs-CZ" b="1" dirty="0"/>
              <a:t>It is involved in determining the </a:t>
            </a:r>
            <a:r>
              <a:rPr lang="cs-CZ" b="1" dirty="0">
                <a:solidFill>
                  <a:srgbClr val="FF0000"/>
                </a:solidFill>
              </a:rPr>
              <a:t>probability of receiving a reward as </a:t>
            </a:r>
            <a:r>
              <a:rPr lang="cs-CZ" b="1" dirty="0"/>
              <a:t>well as its </a:t>
            </a:r>
            <a:r>
              <a:rPr lang="cs-CZ" b="1" dirty="0">
                <a:solidFill>
                  <a:srgbClr val="FF0000"/>
                </a:solidFill>
              </a:rPr>
              <a:t>value. </a:t>
            </a:r>
            <a:r>
              <a:rPr lang="cs-CZ" dirty="0"/>
              <a:t>The</a:t>
            </a:r>
            <a:r>
              <a:rPr lang="cs-CZ" b="1" dirty="0">
                <a:solidFill>
                  <a:srgbClr val="FF0000"/>
                </a:solidFill>
              </a:rPr>
              <a:t> </a:t>
            </a:r>
            <a:r>
              <a:rPr lang="cs-CZ" dirty="0"/>
              <a:t>amygdala sends this information to </a:t>
            </a:r>
            <a:r>
              <a:rPr lang="cs-CZ" dirty="0" err="1"/>
              <a:t>subregions of </a:t>
            </a:r>
            <a:r>
              <a:rPr lang="cs-CZ" b="1" dirty="0" err="1">
                <a:solidFill>
                  <a:srgbClr val="FF0000"/>
                </a:solidFill>
              </a:rPr>
              <a:t>the striatum </a:t>
            </a:r>
            <a:r>
              <a:rPr lang="cs-CZ" dirty="0"/>
              <a:t>that are known to control </a:t>
            </a:r>
            <a:r>
              <a:rPr lang="cs-CZ" b="1" dirty="0"/>
              <a:t>goal-directed behavior</a:t>
            </a:r>
          </a:p>
        </p:txBody>
      </p:sp>
    </p:spTree>
    <p:extLst>
      <p:ext uri="{BB962C8B-B14F-4D97-AF65-F5344CB8AC3E}">
        <p14:creationId xmlns:p14="http://schemas.microsoft.com/office/powerpoint/2010/main" val="232541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B31277D9-ACD7-1A3C-5B7C-8C4536246BBC}"/>
              </a:ext>
            </a:extLst>
          </p:cNvPr>
          <p:cNvSpPr>
            <a:spLocks noGrp="1"/>
          </p:cNvSpPr>
          <p:nvPr>
            <p:ph type="ctrTitle"/>
          </p:nvPr>
        </p:nvSpPr>
        <p:spPr/>
        <p:txBody>
          <a:bodyPr/>
          <a:lstStyle/>
          <a:p>
            <a:r>
              <a:rPr lang="cs-CZ" dirty="0"/>
              <a:t>Neurons and synapses</a:t>
            </a:r>
          </a:p>
        </p:txBody>
      </p:sp>
      <p:sp>
        <p:nvSpPr>
          <p:cNvPr id="5" name="Podnadpis 4">
            <a:extLst>
              <a:ext uri="{FF2B5EF4-FFF2-40B4-BE49-F238E27FC236}">
                <a16:creationId xmlns:a16="http://schemas.microsoft.com/office/drawing/2014/main" id="{E571C18B-5C00-F6FB-59B9-1989AB32352C}"/>
              </a:ext>
            </a:extLst>
          </p:cNvPr>
          <p:cNvSpPr>
            <a:spLocks noGrp="1"/>
          </p:cNvSpPr>
          <p:nvPr>
            <p:ph type="subTitle" idx="1"/>
          </p:nvPr>
        </p:nvSpPr>
        <p:spPr/>
        <p:txBody>
          <a:bodyPr/>
          <a:lstStyle/>
          <a:p>
            <a:endParaRPr lang="cs-CZ" dirty="0"/>
          </a:p>
        </p:txBody>
      </p:sp>
    </p:spTree>
    <p:extLst>
      <p:ext uri="{BB962C8B-B14F-4D97-AF65-F5344CB8AC3E}">
        <p14:creationId xmlns:p14="http://schemas.microsoft.com/office/powerpoint/2010/main" val="10845002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A2E79810-AD99-00ED-F050-550A143BA001}"/>
              </a:ext>
            </a:extLst>
          </p:cNvPr>
          <p:cNvSpPr>
            <a:spLocks noGrp="1"/>
          </p:cNvSpPr>
          <p:nvPr>
            <p:ph type="title"/>
          </p:nvPr>
        </p:nvSpPr>
        <p:spPr>
          <a:xfrm>
            <a:off x="666973" y="365125"/>
            <a:ext cx="4600352" cy="1325563"/>
          </a:xfrm>
        </p:spPr>
        <p:txBody>
          <a:bodyPr>
            <a:normAutofit/>
          </a:bodyPr>
          <a:lstStyle/>
          <a:p>
            <a:r>
              <a:rPr lang="cs-CZ" sz="4000" dirty="0"/>
              <a:t>What is a neuron and a synapse</a:t>
            </a:r>
          </a:p>
        </p:txBody>
      </p:sp>
      <p:sp>
        <p:nvSpPr>
          <p:cNvPr id="5" name="Zástupný obsah 4">
            <a:extLst>
              <a:ext uri="{FF2B5EF4-FFF2-40B4-BE49-F238E27FC236}">
                <a16:creationId xmlns:a16="http://schemas.microsoft.com/office/drawing/2014/main" id="{63096100-BBE9-A4B6-7230-210982549E7D}"/>
              </a:ext>
            </a:extLst>
          </p:cNvPr>
          <p:cNvSpPr>
            <a:spLocks noGrp="1"/>
          </p:cNvSpPr>
          <p:nvPr>
            <p:ph idx="1"/>
          </p:nvPr>
        </p:nvSpPr>
        <p:spPr>
          <a:xfrm>
            <a:off x="666974" y="1825625"/>
            <a:ext cx="4305076" cy="4351338"/>
          </a:xfrm>
        </p:spPr>
        <p:txBody>
          <a:bodyPr>
            <a:normAutofit fontScale="92500"/>
          </a:bodyPr>
          <a:lstStyle/>
          <a:p>
            <a:pPr marL="0" indent="0">
              <a:buNone/>
            </a:pPr>
            <a:r>
              <a:rPr lang="cs-CZ" dirty="0"/>
              <a:t>The cornerstone of the nervous system are neurons and their connections - i.e. synapses</a:t>
            </a:r>
          </a:p>
          <a:p>
            <a:pPr marL="0" indent="0">
              <a:buNone/>
            </a:pPr>
            <a:r>
              <a:rPr lang="cs-CZ" b="1" dirty="0"/>
              <a:t>Dendrites </a:t>
            </a:r>
            <a:r>
              <a:rPr lang="cs-CZ" dirty="0"/>
              <a:t>are projections from the body of the neuron that carry the signal to the center of the neuron</a:t>
            </a:r>
          </a:p>
          <a:p>
            <a:pPr marL="0" indent="0">
              <a:buNone/>
            </a:pPr>
            <a:r>
              <a:rPr lang="cs-CZ" b="1" dirty="0"/>
              <a:t>Axon </a:t>
            </a:r>
            <a:r>
              <a:rPr lang="cs-CZ" dirty="0"/>
              <a:t>(neurite) is longer and transmits the signal </a:t>
            </a:r>
            <a:r>
              <a:rPr lang="cs-CZ" b="1" dirty="0"/>
              <a:t>from the neuron to the outside</a:t>
            </a:r>
          </a:p>
        </p:txBody>
      </p:sp>
      <p:pic>
        <p:nvPicPr>
          <p:cNvPr id="6" name="Obrázek 5" descr="Obsah obrázku kresba, skica, klipart, Perokresba&#10;&#10;Popis byl vytvořen automaticky">
            <a:extLst>
              <a:ext uri="{FF2B5EF4-FFF2-40B4-BE49-F238E27FC236}">
                <a16:creationId xmlns:a16="http://schemas.microsoft.com/office/drawing/2014/main" id="{A2D16D0D-2282-B08C-3D83-1E71585406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2050" y="1383890"/>
            <a:ext cx="7199822" cy="4635910"/>
          </a:xfrm>
          <a:prstGeom prst="rect">
            <a:avLst/>
          </a:prstGeom>
        </p:spPr>
      </p:pic>
    </p:spTree>
    <p:extLst>
      <p:ext uri="{BB962C8B-B14F-4D97-AF65-F5344CB8AC3E}">
        <p14:creationId xmlns:p14="http://schemas.microsoft.com/office/powerpoint/2010/main" val="6956843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7AD2A9B-2C02-70B7-7C20-4435F9BAEA18}"/>
              </a:ext>
            </a:extLst>
          </p:cNvPr>
          <p:cNvSpPr>
            <a:spLocks noGrp="1"/>
          </p:cNvSpPr>
          <p:nvPr>
            <p:ph type="title"/>
          </p:nvPr>
        </p:nvSpPr>
        <p:spPr/>
        <p:txBody>
          <a:bodyPr/>
          <a:lstStyle/>
          <a:p>
            <a:r>
              <a:rPr lang="cs-CZ" dirty="0"/>
              <a:t>Neurons and synapses</a:t>
            </a:r>
          </a:p>
        </p:txBody>
      </p:sp>
      <p:sp>
        <p:nvSpPr>
          <p:cNvPr id="3" name="Zástupný obsah 2">
            <a:extLst>
              <a:ext uri="{FF2B5EF4-FFF2-40B4-BE49-F238E27FC236}">
                <a16:creationId xmlns:a16="http://schemas.microsoft.com/office/drawing/2014/main" id="{F5942942-2814-D630-01B1-B4FEC6727CAC}"/>
              </a:ext>
            </a:extLst>
          </p:cNvPr>
          <p:cNvSpPr>
            <a:spLocks noGrp="1"/>
          </p:cNvSpPr>
          <p:nvPr>
            <p:ph idx="1"/>
          </p:nvPr>
        </p:nvSpPr>
        <p:spPr/>
        <p:txBody>
          <a:bodyPr>
            <a:normAutofit fontScale="92500"/>
          </a:bodyPr>
          <a:lstStyle/>
          <a:p>
            <a:r>
              <a:rPr lang="cs-CZ" dirty="0"/>
              <a:t>Dendrites have so-called </a:t>
            </a:r>
            <a:r>
              <a:rPr lang="cs-CZ" b="1" dirty="0">
                <a:solidFill>
                  <a:srgbClr val="FF0000"/>
                </a:solidFill>
              </a:rPr>
              <a:t>dendritic spines </a:t>
            </a:r>
            <a:r>
              <a:rPr lang="cs-CZ" dirty="0"/>
              <a:t>and signals are transmitted between them and </a:t>
            </a:r>
            <a:r>
              <a:rPr lang="cs-CZ" b="1" dirty="0">
                <a:solidFill>
                  <a:srgbClr val="FF0000"/>
                </a:solidFill>
              </a:rPr>
              <a:t>axons </a:t>
            </a:r>
            <a:r>
              <a:rPr lang="cs-CZ" dirty="0"/>
              <a:t>via </a:t>
            </a:r>
            <a:r>
              <a:rPr lang="cs-CZ" b="1" dirty="0"/>
              <a:t>neurotransmitters</a:t>
            </a:r>
            <a:r>
              <a:rPr lang="cs-CZ" dirty="0"/>
              <a:t>. </a:t>
            </a:r>
          </a:p>
          <a:p>
            <a:r>
              <a:rPr lang="cs-CZ" dirty="0"/>
              <a:t>The most famous neurotransmitters:</a:t>
            </a:r>
          </a:p>
          <a:p>
            <a:pPr lvl="1"/>
            <a:r>
              <a:rPr lang="cs-CZ" dirty="0"/>
              <a:t>dopamine, </a:t>
            </a:r>
          </a:p>
          <a:p>
            <a:pPr lvl="1"/>
            <a:r>
              <a:rPr lang="cs-CZ" dirty="0"/>
              <a:t>serotonin, </a:t>
            </a:r>
          </a:p>
          <a:p>
            <a:pPr lvl="1"/>
            <a:r>
              <a:rPr lang="cs-CZ" dirty="0"/>
              <a:t>noradrenaline, </a:t>
            </a:r>
          </a:p>
          <a:p>
            <a:pPr lvl="1"/>
            <a:r>
              <a:rPr lang="cs-CZ" dirty="0"/>
              <a:t>acetylcholine,</a:t>
            </a:r>
          </a:p>
          <a:p>
            <a:pPr lvl="1"/>
            <a:r>
              <a:rPr lang="cs-CZ" dirty="0"/>
              <a:t>GABA,</a:t>
            </a:r>
          </a:p>
          <a:p>
            <a:pPr lvl="1"/>
            <a:r>
              <a:rPr lang="cs-CZ" dirty="0"/>
              <a:t>Adenosine.</a:t>
            </a:r>
          </a:p>
          <a:p>
            <a:r>
              <a:rPr lang="cs-CZ" dirty="0"/>
              <a:t>For the proper functioning of transmissions between axon and dendrite, receptors through which the signals pass are also necessary.</a:t>
            </a:r>
          </a:p>
        </p:txBody>
      </p:sp>
    </p:spTree>
    <p:extLst>
      <p:ext uri="{BB962C8B-B14F-4D97-AF65-F5344CB8AC3E}">
        <p14:creationId xmlns:p14="http://schemas.microsoft.com/office/powerpoint/2010/main" val="30626768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4452902-3220-BD84-F842-41273C1892A4}"/>
              </a:ext>
            </a:extLst>
          </p:cNvPr>
          <p:cNvSpPr>
            <a:spLocks noGrp="1"/>
          </p:cNvSpPr>
          <p:nvPr>
            <p:ph type="title"/>
          </p:nvPr>
        </p:nvSpPr>
        <p:spPr/>
        <p:txBody>
          <a:bodyPr/>
          <a:lstStyle/>
          <a:p>
            <a:r>
              <a:rPr lang="cs-CZ"/>
              <a:t>Specific neurons - VEN</a:t>
            </a:r>
            <a:endParaRPr lang="cs-CZ" dirty="0"/>
          </a:p>
        </p:txBody>
      </p:sp>
      <p:sp>
        <p:nvSpPr>
          <p:cNvPr id="3" name="Zástupný obsah 2">
            <a:extLst>
              <a:ext uri="{FF2B5EF4-FFF2-40B4-BE49-F238E27FC236}">
                <a16:creationId xmlns:a16="http://schemas.microsoft.com/office/drawing/2014/main" id="{0CE24389-0ED3-F212-D1B8-6B74031E97BE}"/>
              </a:ext>
            </a:extLst>
          </p:cNvPr>
          <p:cNvSpPr>
            <a:spLocks noGrp="1"/>
          </p:cNvSpPr>
          <p:nvPr>
            <p:ph idx="1"/>
          </p:nvPr>
        </p:nvSpPr>
        <p:spPr>
          <a:xfrm>
            <a:off x="838200" y="1825625"/>
            <a:ext cx="5619750" cy="4351338"/>
          </a:xfrm>
        </p:spPr>
        <p:txBody>
          <a:bodyPr>
            <a:normAutofit fontScale="92500" lnSpcReduction="20000"/>
          </a:bodyPr>
          <a:lstStyle/>
          <a:p>
            <a:r>
              <a:rPr lang="cs-CZ" dirty="0"/>
              <a:t>In 1925, </a:t>
            </a:r>
            <a:r>
              <a:rPr lang="cs-CZ" b="1" dirty="0"/>
              <a:t>Constantin von </a:t>
            </a:r>
            <a:r>
              <a:rPr lang="cs-CZ" b="1" dirty="0" err="1"/>
              <a:t>Economo </a:t>
            </a:r>
            <a:r>
              <a:rPr lang="cs-CZ" dirty="0"/>
              <a:t>(</a:t>
            </a:r>
            <a:r>
              <a:rPr lang="cs-CZ" dirty="0" err="1"/>
              <a:t>Economo</a:t>
            </a:r>
            <a:r>
              <a:rPr lang="cs-CZ" dirty="0"/>
              <a:t>, 1926) first described a long, thin neuron about 4 times larger than the previously known pyramidal neurons.</a:t>
            </a:r>
          </a:p>
          <a:p>
            <a:r>
              <a:rPr lang="cs-CZ" dirty="0"/>
              <a:t>Unlike </a:t>
            </a:r>
            <a:r>
              <a:rPr lang="cs-CZ" b="1" dirty="0"/>
              <a:t>pyramidal neurons, VEN </a:t>
            </a:r>
            <a:r>
              <a:rPr lang="cs-CZ" dirty="0"/>
              <a:t>has only </a:t>
            </a:r>
            <a:r>
              <a:rPr lang="cs-CZ" b="1" dirty="0">
                <a:solidFill>
                  <a:srgbClr val="FF0000"/>
                </a:solidFill>
              </a:rPr>
              <a:t>one dendrite </a:t>
            </a:r>
            <a:r>
              <a:rPr lang="cs-CZ" dirty="0"/>
              <a:t>in the upper (apical) and one </a:t>
            </a:r>
            <a:r>
              <a:rPr lang="cs-CZ" b="1" dirty="0">
                <a:solidFill>
                  <a:srgbClr val="FF0000"/>
                </a:solidFill>
              </a:rPr>
              <a:t>in the lower </a:t>
            </a:r>
            <a:r>
              <a:rPr lang="cs-CZ" dirty="0"/>
              <a:t>(basal) part of the spindle-shaped cell body - so it has </a:t>
            </a:r>
            <a:r>
              <a:rPr lang="cs-CZ" b="1" dirty="0"/>
              <a:t>bipolar dendrites </a:t>
            </a:r>
            <a:r>
              <a:rPr lang="cs-CZ" dirty="0"/>
              <a:t>with minimal branching. The axon emanating from the side of the VEN cell body is very long.</a:t>
            </a:r>
          </a:p>
        </p:txBody>
      </p:sp>
      <p:pic>
        <p:nvPicPr>
          <p:cNvPr id="4" name="Obrázek 3" descr="Obsah obrázku kresba, skica, Perokresba, ilustrace&#10;&#10;Popis byl vytvořen automaticky">
            <a:extLst>
              <a:ext uri="{FF2B5EF4-FFF2-40B4-BE49-F238E27FC236}">
                <a16:creationId xmlns:a16="http://schemas.microsoft.com/office/drawing/2014/main" id="{9296DB3F-2119-FE8F-85DB-D51D0A581B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4316" y="1825625"/>
            <a:ext cx="5687684" cy="3955743"/>
          </a:xfrm>
          <a:prstGeom prst="rect">
            <a:avLst/>
          </a:prstGeom>
        </p:spPr>
      </p:pic>
    </p:spTree>
    <p:extLst>
      <p:ext uri="{BB962C8B-B14F-4D97-AF65-F5344CB8AC3E}">
        <p14:creationId xmlns:p14="http://schemas.microsoft.com/office/powerpoint/2010/main" val="19959835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04C745A-DBF7-A0BC-C88B-EEB8C95D34AC}"/>
              </a:ext>
            </a:extLst>
          </p:cNvPr>
          <p:cNvSpPr>
            <a:spLocks noGrp="1"/>
          </p:cNvSpPr>
          <p:nvPr>
            <p:ph type="title"/>
          </p:nvPr>
        </p:nvSpPr>
        <p:spPr/>
        <p:txBody>
          <a:bodyPr/>
          <a:lstStyle/>
          <a:p>
            <a:r>
              <a:rPr lang="cs-CZ" dirty="0"/>
              <a:t>VEN neurons</a:t>
            </a:r>
          </a:p>
        </p:txBody>
      </p:sp>
      <p:sp>
        <p:nvSpPr>
          <p:cNvPr id="3" name="Zástupný obsah 2">
            <a:extLst>
              <a:ext uri="{FF2B5EF4-FFF2-40B4-BE49-F238E27FC236}">
                <a16:creationId xmlns:a16="http://schemas.microsoft.com/office/drawing/2014/main" id="{C197EABF-3B14-FF61-1270-5BF5A4EA7CC1}"/>
              </a:ext>
            </a:extLst>
          </p:cNvPr>
          <p:cNvSpPr>
            <a:spLocks noGrp="1"/>
          </p:cNvSpPr>
          <p:nvPr>
            <p:ph idx="1"/>
          </p:nvPr>
        </p:nvSpPr>
        <p:spPr/>
        <p:txBody>
          <a:bodyPr>
            <a:normAutofit lnSpcReduction="10000"/>
          </a:bodyPr>
          <a:lstStyle/>
          <a:p>
            <a:r>
              <a:rPr lang="cs-CZ" sz="3200" dirty="0"/>
              <a:t>These neurons have only been described in:</a:t>
            </a:r>
          </a:p>
          <a:p>
            <a:pPr lvl="1"/>
            <a:r>
              <a:rPr lang="en-GB" sz="2800" b="1" dirty="0"/>
              <a:t>humans</a:t>
            </a:r>
            <a:r>
              <a:rPr lang="cs-CZ" sz="2800" b="1" dirty="0"/>
              <a:t>, </a:t>
            </a:r>
            <a:r>
              <a:rPr lang="cs-CZ" sz="2800" dirty="0"/>
              <a:t>see e.g. (</a:t>
            </a:r>
            <a:r>
              <a:rPr lang="cs-CZ" sz="2800" dirty="0" err="1"/>
              <a:t>Allman </a:t>
            </a:r>
            <a:r>
              <a:rPr lang="cs-CZ" sz="2800" dirty="0"/>
              <a:t>et al., 2011) </a:t>
            </a:r>
          </a:p>
          <a:p>
            <a:pPr lvl="1"/>
            <a:r>
              <a:rPr lang="cs-CZ" sz="2800" b="1" dirty="0" err="1"/>
              <a:t>great</a:t>
            </a:r>
            <a:r>
              <a:rPr lang="cs-CZ" sz="2800" b="1" dirty="0"/>
              <a:t> </a:t>
            </a:r>
            <a:r>
              <a:rPr lang="cs-CZ" sz="2800" b="1" dirty="0" err="1"/>
              <a:t>apes</a:t>
            </a:r>
            <a:r>
              <a:rPr lang="cs-CZ" sz="2800" b="1" dirty="0"/>
              <a:t>, </a:t>
            </a:r>
            <a:r>
              <a:rPr lang="cs-CZ" sz="2800" dirty="0"/>
              <a:t>see (</a:t>
            </a:r>
            <a:r>
              <a:rPr lang="cs-CZ" sz="2800" dirty="0" err="1"/>
              <a:t>Allman</a:t>
            </a:r>
            <a:r>
              <a:rPr lang="cs-CZ" sz="2800" dirty="0"/>
              <a:t> et al., 2010) or (</a:t>
            </a:r>
            <a:r>
              <a:rPr lang="cs-CZ" sz="2800" dirty="0" err="1"/>
              <a:t>Stimpson</a:t>
            </a:r>
            <a:r>
              <a:rPr lang="cs-CZ" sz="2800" dirty="0"/>
              <a:t> et al., 2011), </a:t>
            </a:r>
          </a:p>
          <a:p>
            <a:pPr lvl="1"/>
            <a:r>
              <a:rPr lang="cs-CZ" sz="2800" b="1" dirty="0"/>
              <a:t>elephants </a:t>
            </a:r>
            <a:r>
              <a:rPr lang="cs-CZ" sz="2800" dirty="0"/>
              <a:t>(</a:t>
            </a:r>
            <a:r>
              <a:rPr lang="cs-CZ" sz="2800" dirty="0" err="1"/>
              <a:t>Hakeem </a:t>
            </a:r>
            <a:r>
              <a:rPr lang="cs-CZ" sz="2800" dirty="0"/>
              <a:t>et al., 2009)</a:t>
            </a:r>
          </a:p>
          <a:p>
            <a:pPr lvl="1"/>
            <a:r>
              <a:rPr lang="cs-CZ" sz="2800" b="1" dirty="0" err="1"/>
              <a:t>dolphins</a:t>
            </a:r>
            <a:r>
              <a:rPr lang="cs-CZ" sz="2800" b="1" dirty="0"/>
              <a:t> </a:t>
            </a:r>
            <a:r>
              <a:rPr lang="cs-CZ" sz="2800" dirty="0"/>
              <a:t>and </a:t>
            </a:r>
            <a:r>
              <a:rPr lang="cs-CZ" sz="2800" b="1" dirty="0" err="1"/>
              <a:t>cetaceans</a:t>
            </a:r>
            <a:r>
              <a:rPr lang="cs-CZ" sz="2800" b="1" dirty="0"/>
              <a:t>, </a:t>
            </a:r>
            <a:r>
              <a:rPr lang="cs-CZ" sz="2800" dirty="0"/>
              <a:t>see (</a:t>
            </a:r>
            <a:r>
              <a:rPr lang="cs-CZ" sz="2800" dirty="0" err="1"/>
              <a:t>Raghanti</a:t>
            </a:r>
            <a:r>
              <a:rPr lang="cs-CZ" sz="2800" dirty="0"/>
              <a:t> et al., 2019) or (</a:t>
            </a:r>
            <a:r>
              <a:rPr lang="cs-CZ" sz="2800" dirty="0" err="1"/>
              <a:t>Butti</a:t>
            </a:r>
            <a:r>
              <a:rPr lang="cs-CZ" sz="2800" dirty="0"/>
              <a:t> et al., 2009)</a:t>
            </a:r>
          </a:p>
          <a:p>
            <a:pPr marL="0" indent="0">
              <a:buNone/>
            </a:pPr>
            <a:r>
              <a:rPr lang="cs-CZ" b="1" dirty="0"/>
              <a:t>Man </a:t>
            </a:r>
            <a:r>
              <a:rPr lang="cs-CZ" dirty="0"/>
              <a:t>is the </a:t>
            </a:r>
            <a:r>
              <a:rPr lang="cs-CZ" b="1" dirty="0"/>
              <a:t>only one </a:t>
            </a:r>
            <a:r>
              <a:rPr lang="cs-CZ" dirty="0"/>
              <a:t>of the above creatures with a large brain that has the </a:t>
            </a:r>
            <a:r>
              <a:rPr lang="cs-CZ" b="1" dirty="0"/>
              <a:t>most of </a:t>
            </a:r>
            <a:r>
              <a:rPr lang="cs-CZ" dirty="0"/>
              <a:t>these </a:t>
            </a:r>
            <a:r>
              <a:rPr lang="cs-CZ" b="1" dirty="0"/>
              <a:t>neurons in </a:t>
            </a:r>
            <a:r>
              <a:rPr lang="cs-CZ" dirty="0"/>
              <a:t>both absolute and relative terms. </a:t>
            </a:r>
          </a:p>
          <a:p>
            <a:pPr marL="0" indent="0">
              <a:buNone/>
            </a:pPr>
            <a:r>
              <a:rPr lang="cs-CZ" dirty="0"/>
              <a:t>Neuroscientists believe that </a:t>
            </a:r>
            <a:r>
              <a:rPr lang="cs-CZ" b="1" dirty="0"/>
              <a:t>VEN is involved in rapid and intuitive action </a:t>
            </a:r>
            <a:r>
              <a:rPr lang="cs-CZ" dirty="0"/>
              <a:t>on </a:t>
            </a:r>
            <a:r>
              <a:rPr lang="cs-CZ" b="1" dirty="0"/>
              <a:t>social issues </a:t>
            </a:r>
            <a:r>
              <a:rPr lang="cs-CZ" dirty="0"/>
              <a:t>(</a:t>
            </a:r>
            <a:r>
              <a:rPr lang="cs-CZ" dirty="0" err="1"/>
              <a:t>Gazzaniga</a:t>
            </a:r>
            <a:r>
              <a:rPr lang="cs-CZ" dirty="0"/>
              <a:t>, 2013)</a:t>
            </a:r>
          </a:p>
        </p:txBody>
      </p:sp>
    </p:spTree>
    <p:extLst>
      <p:ext uri="{BB962C8B-B14F-4D97-AF65-F5344CB8AC3E}">
        <p14:creationId xmlns:p14="http://schemas.microsoft.com/office/powerpoint/2010/main" val="41033064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7F50EA6-2241-D783-965C-81A1016369F5}"/>
              </a:ext>
            </a:extLst>
          </p:cNvPr>
          <p:cNvSpPr>
            <a:spLocks noGrp="1"/>
          </p:cNvSpPr>
          <p:nvPr>
            <p:ph type="title"/>
          </p:nvPr>
        </p:nvSpPr>
        <p:spPr/>
        <p:txBody>
          <a:bodyPr/>
          <a:lstStyle/>
          <a:p>
            <a:r>
              <a:rPr lang="cs-CZ" dirty="0"/>
              <a:t>Forked neurons</a:t>
            </a:r>
          </a:p>
        </p:txBody>
      </p:sp>
      <p:sp>
        <p:nvSpPr>
          <p:cNvPr id="3" name="Zástupný obsah 2">
            <a:extLst>
              <a:ext uri="{FF2B5EF4-FFF2-40B4-BE49-F238E27FC236}">
                <a16:creationId xmlns:a16="http://schemas.microsoft.com/office/drawing/2014/main" id="{6BC26D13-5A64-7C1F-E644-BC0F05F87432}"/>
              </a:ext>
            </a:extLst>
          </p:cNvPr>
          <p:cNvSpPr>
            <a:spLocks noGrp="1"/>
          </p:cNvSpPr>
          <p:nvPr>
            <p:ph idx="1"/>
          </p:nvPr>
        </p:nvSpPr>
        <p:spPr>
          <a:xfrm>
            <a:off x="838200" y="1485900"/>
            <a:ext cx="10515600" cy="5172075"/>
          </a:xfrm>
        </p:spPr>
        <p:txBody>
          <a:bodyPr>
            <a:normAutofit fontScale="92500" lnSpcReduction="10000"/>
          </a:bodyPr>
          <a:lstStyle/>
          <a:p>
            <a:r>
              <a:rPr lang="cs-CZ" dirty="0"/>
              <a:t>Very similar are the so-called </a:t>
            </a:r>
            <a:r>
              <a:rPr lang="cs-CZ" b="1" dirty="0"/>
              <a:t>fork neurons</a:t>
            </a:r>
            <a:r>
              <a:rPr lang="cs-CZ" dirty="0"/>
              <a:t>, which differ from VEN only in that the </a:t>
            </a:r>
            <a:r>
              <a:rPr lang="cs-CZ" b="1" dirty="0"/>
              <a:t>apical dendrite </a:t>
            </a:r>
            <a:r>
              <a:rPr lang="cs-CZ" dirty="0"/>
              <a:t>(coming from the upper part of the neuron) branches </a:t>
            </a:r>
            <a:r>
              <a:rPr lang="cs-CZ" b="1" dirty="0"/>
              <a:t>into a fork shape</a:t>
            </a:r>
            <a:r>
              <a:rPr lang="cs-CZ" dirty="0"/>
              <a:t>.</a:t>
            </a:r>
          </a:p>
          <a:p>
            <a:r>
              <a:rPr lang="cs-CZ" b="1" dirty="0"/>
              <a:t>VEN</a:t>
            </a:r>
            <a:r>
              <a:rPr lang="cs-CZ" dirty="0"/>
              <a:t> functions together with </a:t>
            </a:r>
            <a:r>
              <a:rPr lang="cs-CZ" b="1" dirty="0"/>
              <a:t>fork neurons </a:t>
            </a:r>
            <a:r>
              <a:rPr lang="cs-CZ" dirty="0"/>
              <a:t>play an important role in human behaviour and action. It is responsible for:</a:t>
            </a:r>
          </a:p>
          <a:p>
            <a:pPr lvl="1"/>
            <a:r>
              <a:rPr lang="cs-CZ" dirty="0"/>
              <a:t>social-emotional function, </a:t>
            </a:r>
          </a:p>
          <a:p>
            <a:pPr lvl="1"/>
            <a:r>
              <a:rPr lang="cs-CZ" dirty="0"/>
              <a:t>empathy,</a:t>
            </a:r>
          </a:p>
          <a:p>
            <a:pPr lvl="1"/>
            <a:r>
              <a:rPr lang="cs-CZ" dirty="0"/>
              <a:t>intuition. 	</a:t>
            </a:r>
          </a:p>
          <a:p>
            <a:r>
              <a:rPr lang="cs-CZ" dirty="0"/>
              <a:t>Example: in </a:t>
            </a:r>
            <a:r>
              <a:rPr lang="cs-CZ" b="1" dirty="0" err="1">
                <a:solidFill>
                  <a:srgbClr val="FF0000"/>
                </a:solidFill>
              </a:rPr>
              <a:t>frontotemporal </a:t>
            </a:r>
            <a:r>
              <a:rPr lang="cs-CZ" b="1" dirty="0">
                <a:solidFill>
                  <a:srgbClr val="FF0000"/>
                </a:solidFill>
              </a:rPr>
              <a:t>dementia</a:t>
            </a:r>
            <a:r>
              <a:rPr lang="cs-CZ" dirty="0"/>
              <a:t>, the loss of these neurons causes social changes in the behaviour of the affected person: socially inappropriate behaviour</a:t>
            </a:r>
            <a:r>
              <a:rPr lang="cs-CZ" b="1" dirty="0"/>
              <a:t>, loss of social tact</a:t>
            </a:r>
            <a:r>
              <a:rPr lang="cs-CZ" dirty="0"/>
              <a:t>, </a:t>
            </a:r>
            <a:r>
              <a:rPr lang="cs-CZ" b="1" dirty="0"/>
              <a:t>impulsivity</a:t>
            </a:r>
            <a:r>
              <a:rPr lang="cs-CZ" dirty="0"/>
              <a:t>, </a:t>
            </a:r>
            <a:r>
              <a:rPr lang="cs-CZ" b="1" dirty="0"/>
              <a:t>reckless </a:t>
            </a:r>
            <a:r>
              <a:rPr lang="cs-CZ" dirty="0"/>
              <a:t>or </a:t>
            </a:r>
            <a:r>
              <a:rPr lang="cs-CZ" b="1" dirty="0"/>
              <a:t>careless behaviour</a:t>
            </a:r>
            <a:r>
              <a:rPr lang="cs-CZ" dirty="0"/>
              <a:t>. It also includes </a:t>
            </a:r>
            <a:r>
              <a:rPr lang="cs-CZ" b="1" dirty="0"/>
              <a:t>apathy</a:t>
            </a:r>
            <a:r>
              <a:rPr lang="cs-CZ" dirty="0"/>
              <a:t>, </a:t>
            </a:r>
            <a:r>
              <a:rPr lang="cs-CZ" b="1" dirty="0"/>
              <a:t>listlessness</a:t>
            </a:r>
            <a:r>
              <a:rPr lang="cs-CZ" dirty="0"/>
              <a:t>, </a:t>
            </a:r>
            <a:r>
              <a:rPr lang="cs-CZ" b="1" dirty="0"/>
              <a:t>indifference </a:t>
            </a:r>
            <a:r>
              <a:rPr lang="cs-CZ" dirty="0"/>
              <a:t>to other people's needs, </a:t>
            </a:r>
            <a:r>
              <a:rPr lang="cs-CZ" b="1" dirty="0"/>
              <a:t>decreased social interest</a:t>
            </a:r>
            <a:r>
              <a:rPr lang="cs-CZ" dirty="0"/>
              <a:t>, </a:t>
            </a:r>
            <a:r>
              <a:rPr lang="cs-CZ" b="1" dirty="0"/>
              <a:t>relationship impairment </a:t>
            </a:r>
            <a:r>
              <a:rPr lang="cs-CZ" dirty="0"/>
              <a:t>or </a:t>
            </a:r>
            <a:r>
              <a:rPr lang="cs-CZ" b="1" dirty="0"/>
              <a:t>loss of warmth </a:t>
            </a:r>
            <a:r>
              <a:rPr lang="cs-CZ" dirty="0"/>
              <a:t>(</a:t>
            </a:r>
            <a:r>
              <a:rPr lang="cs-CZ" dirty="0" err="1"/>
              <a:t>Rusina </a:t>
            </a:r>
            <a:r>
              <a:rPr lang="cs-CZ" dirty="0"/>
              <a:t>et al., 2021)</a:t>
            </a:r>
          </a:p>
        </p:txBody>
      </p:sp>
    </p:spTree>
    <p:extLst>
      <p:ext uri="{BB962C8B-B14F-4D97-AF65-F5344CB8AC3E}">
        <p14:creationId xmlns:p14="http://schemas.microsoft.com/office/powerpoint/2010/main" val="1166314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0748E495-6AF3-70E8-35EA-E97D88878311}"/>
              </a:ext>
            </a:extLst>
          </p:cNvPr>
          <p:cNvSpPr>
            <a:spLocks noGrp="1"/>
          </p:cNvSpPr>
          <p:nvPr>
            <p:ph type="title"/>
          </p:nvPr>
        </p:nvSpPr>
        <p:spPr>
          <a:xfrm>
            <a:off x="4983479" y="365125"/>
            <a:ext cx="6370320" cy="2594643"/>
          </a:xfrm>
        </p:spPr>
        <p:txBody>
          <a:bodyPr vert="horz" lIns="91440" tIns="45720" rIns="91440" bIns="45720" rtlCol="0" anchor="ctr">
            <a:normAutofit/>
          </a:bodyPr>
          <a:lstStyle/>
          <a:p>
            <a:r>
              <a:rPr lang="cs-CZ" sz="3600" dirty="0"/>
              <a:t>"The basic function of the brain is to convert sensory input into </a:t>
            </a:r>
            <a:r>
              <a:rPr lang="cs-CZ" sz="3600" b="1" dirty="0">
                <a:solidFill>
                  <a:srgbClr val="FF0000"/>
                </a:solidFill>
              </a:rPr>
              <a:t>appropriate behaviour</a:t>
            </a:r>
            <a:r>
              <a:rPr lang="cs-CZ" sz="3600" dirty="0"/>
              <a:t>". </a:t>
            </a:r>
          </a:p>
        </p:txBody>
      </p:sp>
      <p:sp>
        <p:nvSpPr>
          <p:cNvPr id="5" name="Zástupný text 4">
            <a:extLst>
              <a:ext uri="{FF2B5EF4-FFF2-40B4-BE49-F238E27FC236}">
                <a16:creationId xmlns:a16="http://schemas.microsoft.com/office/drawing/2014/main" id="{2A2D15C4-27F1-4128-12C7-F44890DAEF09}"/>
              </a:ext>
            </a:extLst>
          </p:cNvPr>
          <p:cNvSpPr>
            <a:spLocks noGrp="1"/>
          </p:cNvSpPr>
          <p:nvPr>
            <p:ph type="body" sz="half" idx="2"/>
          </p:nvPr>
        </p:nvSpPr>
        <p:spPr>
          <a:xfrm>
            <a:off x="4983479" y="3104147"/>
            <a:ext cx="6807467" cy="3072815"/>
          </a:xfrm>
        </p:spPr>
        <p:txBody>
          <a:bodyPr vert="horz" lIns="91440" tIns="45720" rIns="91440" bIns="45720" rtlCol="0">
            <a:normAutofit fontScale="92500" lnSpcReduction="10000"/>
          </a:bodyPr>
          <a:lstStyle/>
          <a:p>
            <a:r>
              <a:rPr lang="cs-CZ" sz="2800" b="1" dirty="0">
                <a:solidFill>
                  <a:srgbClr val="FF0000"/>
                </a:solidFill>
              </a:rPr>
              <a:t>Human behaviour </a:t>
            </a:r>
            <a:r>
              <a:rPr lang="cs-CZ" sz="2800" b="1" dirty="0"/>
              <a:t>at the CNS level is dependent on complex interactions between individual neurotransmitters and neurohormones. </a:t>
            </a:r>
          </a:p>
          <a:p>
            <a:endParaRPr lang="cs-CZ" sz="2800" b="1" dirty="0"/>
          </a:p>
          <a:p>
            <a:r>
              <a:rPr lang="cs-CZ" sz="2800" b="1" dirty="0">
                <a:solidFill>
                  <a:srgbClr val="FF0000"/>
                </a:solidFill>
              </a:rPr>
              <a:t>The social environment </a:t>
            </a:r>
            <a:r>
              <a:rPr lang="cs-CZ" sz="2800" b="1" dirty="0"/>
              <a:t>greatly influences these brain substances and their interplay.</a:t>
            </a:r>
          </a:p>
          <a:p>
            <a:r>
              <a:rPr lang="cs-CZ" sz="2800" dirty="0"/>
              <a:t>(Hess, Sliva, 2021)</a:t>
            </a:r>
          </a:p>
        </p:txBody>
      </p:sp>
      <p:pic>
        <p:nvPicPr>
          <p:cNvPr id="7" name="Picture 6" descr="Vygenerované světelné indikátory počítače">
            <a:extLst>
              <a:ext uri="{FF2B5EF4-FFF2-40B4-BE49-F238E27FC236}">
                <a16:creationId xmlns:a16="http://schemas.microsoft.com/office/drawing/2014/main" id="{01853950-412C-5B2C-BE4D-3DC3201E59A5}"/>
              </a:ext>
            </a:extLst>
          </p:cNvPr>
          <p:cNvPicPr>
            <a:picLocks noChangeAspect="1"/>
          </p:cNvPicPr>
          <p:nvPr/>
        </p:nvPicPr>
        <p:blipFill rotWithShape="1">
          <a:blip r:embed="rId3"/>
          <a:srcRect l="21292" r="31842"/>
          <a:stretch/>
        </p:blipFill>
        <p:spPr>
          <a:xfrm>
            <a:off x="20" y="10"/>
            <a:ext cx="4343380" cy="6857990"/>
          </a:xfrm>
          <a:prstGeom prst="rect">
            <a:avLst/>
          </a:prstGeom>
        </p:spPr>
      </p:pic>
    </p:spTree>
    <p:extLst>
      <p:ext uri="{BB962C8B-B14F-4D97-AF65-F5344CB8AC3E}">
        <p14:creationId xmlns:p14="http://schemas.microsoft.com/office/powerpoint/2010/main" val="11265670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6DAD7B-9E10-F26B-5753-74D7818B0828}"/>
              </a:ext>
            </a:extLst>
          </p:cNvPr>
          <p:cNvSpPr>
            <a:spLocks noGrp="1"/>
          </p:cNvSpPr>
          <p:nvPr>
            <p:ph type="title"/>
          </p:nvPr>
        </p:nvSpPr>
        <p:spPr/>
        <p:txBody>
          <a:bodyPr/>
          <a:lstStyle/>
          <a:p>
            <a:r>
              <a:rPr lang="cs-CZ" dirty="0"/>
              <a:t>VEN + forked neurons &amp; behaviour</a:t>
            </a:r>
          </a:p>
        </p:txBody>
      </p:sp>
      <p:sp>
        <p:nvSpPr>
          <p:cNvPr id="3" name="Zástupný obsah 2">
            <a:extLst>
              <a:ext uri="{FF2B5EF4-FFF2-40B4-BE49-F238E27FC236}">
                <a16:creationId xmlns:a16="http://schemas.microsoft.com/office/drawing/2014/main" id="{799F3B3F-B639-8BEC-E00D-6767A5682541}"/>
              </a:ext>
            </a:extLst>
          </p:cNvPr>
          <p:cNvSpPr>
            <a:spLocks noGrp="1"/>
          </p:cNvSpPr>
          <p:nvPr>
            <p:ph idx="1"/>
          </p:nvPr>
        </p:nvSpPr>
        <p:spPr/>
        <p:txBody>
          <a:bodyPr/>
          <a:lstStyle/>
          <a:p>
            <a:r>
              <a:rPr lang="cs-CZ" dirty="0"/>
              <a:t>VEN and fork genes play a </a:t>
            </a:r>
            <a:r>
              <a:rPr lang="cs-CZ" b="1" dirty="0"/>
              <a:t>neurobiological basis in human economic behavior</a:t>
            </a:r>
            <a:r>
              <a:rPr lang="cs-CZ" dirty="0"/>
              <a:t>. </a:t>
            </a:r>
          </a:p>
          <a:p>
            <a:r>
              <a:rPr lang="cs-CZ" dirty="0"/>
              <a:t>People with lower levels of these neurons may exhibit impulsive </a:t>
            </a:r>
            <a:r>
              <a:rPr lang="cs-CZ" dirty="0" err="1"/>
              <a:t>behaviour</a:t>
            </a:r>
            <a:r>
              <a:rPr lang="cs-CZ" dirty="0"/>
              <a:t> - </a:t>
            </a:r>
            <a:r>
              <a:rPr lang="cs-CZ" b="1" dirty="0" err="1"/>
              <a:t>unthinking</a:t>
            </a:r>
            <a:r>
              <a:rPr lang="cs-CZ" b="1" dirty="0"/>
              <a:t> </a:t>
            </a:r>
            <a:r>
              <a:rPr lang="cs-CZ" b="1" dirty="0" err="1"/>
              <a:t>buying</a:t>
            </a:r>
            <a:r>
              <a:rPr lang="cs-CZ" b="1" dirty="0"/>
              <a:t> </a:t>
            </a:r>
            <a:r>
              <a:rPr lang="cs-CZ" b="1" dirty="0" err="1"/>
              <a:t>behaviour</a:t>
            </a:r>
            <a:r>
              <a:rPr lang="cs-CZ" dirty="0"/>
              <a:t>. </a:t>
            </a:r>
          </a:p>
          <a:p>
            <a:r>
              <a:rPr lang="cs-CZ" dirty="0"/>
              <a:t>The lack of these neurons will </a:t>
            </a:r>
            <a:r>
              <a:rPr lang="cs-CZ" dirty="0" err="1"/>
              <a:t>also</a:t>
            </a:r>
            <a:r>
              <a:rPr lang="cs-CZ" dirty="0"/>
              <a:t> play a role in the </a:t>
            </a:r>
            <a:r>
              <a:rPr lang="cs-CZ" b="1" dirty="0"/>
              <a:t>reckless</a:t>
            </a:r>
            <a:r>
              <a:rPr lang="cs-CZ" dirty="0"/>
              <a:t>, almost </a:t>
            </a:r>
            <a:r>
              <a:rPr lang="cs-CZ" b="1" dirty="0"/>
              <a:t>selfish behaviour </a:t>
            </a:r>
            <a:r>
              <a:rPr lang="cs-CZ" dirty="0"/>
              <a:t>that forms the basis of </a:t>
            </a:r>
            <a:r>
              <a:rPr lang="cs-CZ" b="1" dirty="0"/>
              <a:t>the economic principle of maximising utility or profit</a:t>
            </a:r>
          </a:p>
        </p:txBody>
      </p:sp>
    </p:spTree>
    <p:extLst>
      <p:ext uri="{BB962C8B-B14F-4D97-AF65-F5344CB8AC3E}">
        <p14:creationId xmlns:p14="http://schemas.microsoft.com/office/powerpoint/2010/main" val="4816017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a:extLst>
              <a:ext uri="{FF2B5EF4-FFF2-40B4-BE49-F238E27FC236}">
                <a16:creationId xmlns:a16="http://schemas.microsoft.com/office/drawing/2014/main" id="{D1DE43CA-B540-ACE7-6539-4283B9A14CC7}"/>
              </a:ext>
            </a:extLst>
          </p:cNvPr>
          <p:cNvSpPr>
            <a:spLocks noGrp="1"/>
          </p:cNvSpPr>
          <p:nvPr>
            <p:ph type="ctrTitle"/>
          </p:nvPr>
        </p:nvSpPr>
        <p:spPr>
          <a:xfrm>
            <a:off x="621792" y="3598546"/>
            <a:ext cx="5806440" cy="2506972"/>
          </a:xfrm>
        </p:spPr>
        <p:txBody>
          <a:bodyPr vert="horz" wrap="square" lIns="91440" tIns="45720" rIns="91440" bIns="45720" rtlCol="0" anchor="t">
            <a:normAutofit/>
          </a:bodyPr>
          <a:lstStyle/>
          <a:p>
            <a:pPr algn="r"/>
            <a:r>
              <a:rPr lang="en-US" sz="7200" dirty="0"/>
              <a:t>Experiment</a:t>
            </a:r>
          </a:p>
        </p:txBody>
      </p:sp>
      <p:pic>
        <p:nvPicPr>
          <p:cNvPr id="10" name="Graphic 11" descr="Testovací případ">
            <a:extLst>
              <a:ext uri="{FF2B5EF4-FFF2-40B4-BE49-F238E27FC236}">
                <a16:creationId xmlns:a16="http://schemas.microsoft.com/office/drawing/2014/main" id="{BC756A9F-C769-392C-D93D-9EC4FEEA9CD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12864" y="810936"/>
            <a:ext cx="4608576" cy="4608576"/>
          </a:xfrm>
          <a:prstGeom prst="rect">
            <a:avLst/>
          </a:prstGeom>
        </p:spPr>
      </p:pic>
    </p:spTree>
    <p:extLst>
      <p:ext uri="{BB962C8B-B14F-4D97-AF65-F5344CB8AC3E}">
        <p14:creationId xmlns:p14="http://schemas.microsoft.com/office/powerpoint/2010/main" val="25862306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F087C549-65C3-61AA-D739-36264BE26C7E}"/>
              </a:ext>
            </a:extLst>
          </p:cNvPr>
          <p:cNvSpPr>
            <a:spLocks noGrp="1"/>
          </p:cNvSpPr>
          <p:nvPr>
            <p:ph type="title"/>
          </p:nvPr>
        </p:nvSpPr>
        <p:spPr>
          <a:xfrm>
            <a:off x="4702628" y="365125"/>
            <a:ext cx="6651171" cy="1325563"/>
          </a:xfrm>
        </p:spPr>
        <p:txBody>
          <a:bodyPr>
            <a:normAutofit/>
          </a:bodyPr>
          <a:lstStyle/>
          <a:p>
            <a:r>
              <a:rPr lang="cs-CZ" dirty="0"/>
              <a:t>Mirror neurons</a:t>
            </a:r>
          </a:p>
        </p:txBody>
      </p:sp>
      <p:sp>
        <p:nvSpPr>
          <p:cNvPr id="5" name="Zástupný obsah 4">
            <a:extLst>
              <a:ext uri="{FF2B5EF4-FFF2-40B4-BE49-F238E27FC236}">
                <a16:creationId xmlns:a16="http://schemas.microsoft.com/office/drawing/2014/main" id="{1D3E97EC-B537-75C0-29E6-B74D4123A0C8}"/>
              </a:ext>
            </a:extLst>
          </p:cNvPr>
          <p:cNvSpPr>
            <a:spLocks noGrp="1"/>
          </p:cNvSpPr>
          <p:nvPr>
            <p:ph idx="1"/>
          </p:nvPr>
        </p:nvSpPr>
        <p:spPr>
          <a:xfrm>
            <a:off x="4983479" y="1590675"/>
            <a:ext cx="6651171" cy="4902200"/>
          </a:xfrm>
        </p:spPr>
        <p:txBody>
          <a:bodyPr>
            <a:normAutofit fontScale="92500" lnSpcReduction="10000"/>
          </a:bodyPr>
          <a:lstStyle/>
          <a:p>
            <a:r>
              <a:rPr lang="cs-CZ" b="1" dirty="0"/>
              <a:t>What is </a:t>
            </a:r>
            <a:r>
              <a:rPr lang="cs-CZ" dirty="0"/>
              <a:t>it? Neurons that are activated in two situations:</a:t>
            </a:r>
          </a:p>
          <a:p>
            <a:pPr lvl="1"/>
            <a:r>
              <a:rPr lang="cs-CZ" dirty="0"/>
              <a:t>I'm doing an activity</a:t>
            </a:r>
          </a:p>
          <a:p>
            <a:pPr lvl="1"/>
            <a:r>
              <a:rPr lang="cs-CZ" dirty="0"/>
              <a:t>I see someone doing some activity</a:t>
            </a:r>
          </a:p>
          <a:p>
            <a:pPr lvl="1"/>
            <a:r>
              <a:rPr lang="cs-CZ" dirty="0"/>
              <a:t>I imagine I'm doing a certain activity</a:t>
            </a:r>
          </a:p>
          <a:p>
            <a:r>
              <a:rPr lang="cs-CZ" b="1" dirty="0"/>
              <a:t>WHEN </a:t>
            </a:r>
            <a:r>
              <a:rPr lang="cs-CZ" dirty="0"/>
              <a:t>were they discovered?</a:t>
            </a:r>
          </a:p>
          <a:p>
            <a:pPr lvl="1"/>
            <a:r>
              <a:rPr lang="cs-CZ" dirty="0"/>
              <a:t>In monkeys, early 1990s</a:t>
            </a:r>
          </a:p>
          <a:p>
            <a:pPr lvl="1"/>
            <a:r>
              <a:rPr lang="cs-CZ" dirty="0"/>
              <a:t>For people in the second half of the 1990s</a:t>
            </a:r>
          </a:p>
          <a:p>
            <a:pPr marL="0" indent="0">
              <a:buNone/>
            </a:pPr>
            <a:r>
              <a:rPr lang="cs-CZ" dirty="0"/>
              <a:t>Neuroscience shows that mirror neurons influence our ability to </a:t>
            </a:r>
            <a:r>
              <a:rPr lang="cs-CZ" b="1" dirty="0"/>
              <a:t>learn new skills</a:t>
            </a:r>
            <a:r>
              <a:rPr lang="cs-CZ" dirty="0"/>
              <a:t>, </a:t>
            </a:r>
            <a:r>
              <a:rPr lang="cs-CZ" b="1" dirty="0"/>
              <a:t>acquire knowledge</a:t>
            </a:r>
            <a:r>
              <a:rPr lang="cs-CZ" dirty="0"/>
              <a:t>, and </a:t>
            </a:r>
            <a:r>
              <a:rPr lang="cs-CZ" b="1" dirty="0"/>
              <a:t>form </a:t>
            </a:r>
            <a:r>
              <a:rPr lang="cs-CZ" dirty="0"/>
              <a:t>deep </a:t>
            </a:r>
            <a:r>
              <a:rPr lang="cs-CZ" b="1" dirty="0"/>
              <a:t>emotional connections </a:t>
            </a:r>
            <a:r>
              <a:rPr lang="cs-CZ" dirty="0"/>
              <a:t>with those around us, and even help us </a:t>
            </a:r>
            <a:r>
              <a:rPr lang="cs-CZ" b="1" dirty="0"/>
              <a:t>understand why people do what they do </a:t>
            </a:r>
            <a:r>
              <a:rPr lang="cs-CZ" dirty="0"/>
              <a:t>(</a:t>
            </a:r>
            <a:r>
              <a:rPr lang="cs-CZ" dirty="0" err="1"/>
              <a:t>Cook </a:t>
            </a:r>
            <a:r>
              <a:rPr lang="cs-CZ" dirty="0"/>
              <a:t>et al., 2014)</a:t>
            </a:r>
          </a:p>
          <a:p>
            <a:pPr marL="457200" lvl="1" indent="0">
              <a:buNone/>
            </a:pPr>
            <a:endParaRPr lang="cs-CZ" b="1" dirty="0"/>
          </a:p>
          <a:p>
            <a:endParaRPr lang="cs-CZ" dirty="0"/>
          </a:p>
        </p:txBody>
      </p:sp>
      <p:pic>
        <p:nvPicPr>
          <p:cNvPr id="7" name="Picture 6" descr="Neuron systém žlutě a světle modrý">
            <a:extLst>
              <a:ext uri="{FF2B5EF4-FFF2-40B4-BE49-F238E27FC236}">
                <a16:creationId xmlns:a16="http://schemas.microsoft.com/office/drawing/2014/main" id="{66F82EAA-33A7-3919-60DC-B4AEF2415DA7}"/>
              </a:ext>
            </a:extLst>
          </p:cNvPr>
          <p:cNvPicPr>
            <a:picLocks noChangeAspect="1"/>
          </p:cNvPicPr>
          <p:nvPr/>
        </p:nvPicPr>
        <p:blipFill rotWithShape="1">
          <a:blip r:embed="rId3"/>
          <a:srcRect l="28399" r="28376" b="1"/>
          <a:stretch/>
        </p:blipFill>
        <p:spPr>
          <a:xfrm>
            <a:off x="20" y="10"/>
            <a:ext cx="4343380" cy="6857990"/>
          </a:xfrm>
          <a:prstGeom prst="rect">
            <a:avLst/>
          </a:prstGeom>
        </p:spPr>
      </p:pic>
    </p:spTree>
    <p:extLst>
      <p:ext uri="{BB962C8B-B14F-4D97-AF65-F5344CB8AC3E}">
        <p14:creationId xmlns:p14="http://schemas.microsoft.com/office/powerpoint/2010/main" val="17391040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1F84EB7-9006-147A-B7C1-4F08EAA7D9FE}"/>
              </a:ext>
            </a:extLst>
          </p:cNvPr>
          <p:cNvSpPr>
            <a:spLocks noGrp="1"/>
          </p:cNvSpPr>
          <p:nvPr>
            <p:ph type="title"/>
          </p:nvPr>
        </p:nvSpPr>
        <p:spPr/>
        <p:txBody>
          <a:bodyPr>
            <a:normAutofit/>
          </a:bodyPr>
          <a:lstStyle/>
          <a:p>
            <a:r>
              <a:rPr lang="cs-CZ"/>
              <a:t>What activities are mirror neurons involved in?</a:t>
            </a:r>
            <a:endParaRPr lang="cs-CZ" dirty="0"/>
          </a:p>
        </p:txBody>
      </p:sp>
      <p:sp>
        <p:nvSpPr>
          <p:cNvPr id="3" name="Zástupný obsah 2">
            <a:extLst>
              <a:ext uri="{FF2B5EF4-FFF2-40B4-BE49-F238E27FC236}">
                <a16:creationId xmlns:a16="http://schemas.microsoft.com/office/drawing/2014/main" id="{FAA27854-1CEE-F443-891F-B4718AE853E7}"/>
              </a:ext>
            </a:extLst>
          </p:cNvPr>
          <p:cNvSpPr>
            <a:spLocks noGrp="1"/>
          </p:cNvSpPr>
          <p:nvPr>
            <p:ph idx="1"/>
          </p:nvPr>
        </p:nvSpPr>
        <p:spPr/>
        <p:txBody>
          <a:bodyPr>
            <a:normAutofit lnSpcReduction="10000"/>
          </a:bodyPr>
          <a:lstStyle/>
          <a:p>
            <a:r>
              <a:rPr lang="cs-CZ" b="1" dirty="0"/>
              <a:t>Initiation</a:t>
            </a:r>
            <a:r>
              <a:rPr lang="cs-CZ" dirty="0"/>
              <a:t>, </a:t>
            </a:r>
            <a:r>
              <a:rPr lang="cs-CZ" b="1" dirty="0"/>
              <a:t>planning </a:t>
            </a:r>
            <a:r>
              <a:rPr lang="cs-CZ" dirty="0"/>
              <a:t>and </a:t>
            </a:r>
            <a:r>
              <a:rPr lang="cs-CZ" b="1" dirty="0"/>
              <a:t>coordination of </a:t>
            </a:r>
            <a:r>
              <a:rPr lang="cs-CZ" dirty="0"/>
              <a:t>movements and storage of motor programs for learned activities.</a:t>
            </a:r>
          </a:p>
          <a:p>
            <a:r>
              <a:rPr lang="cs-CZ" b="1" dirty="0"/>
              <a:t>Processing sensory information </a:t>
            </a:r>
            <a:r>
              <a:rPr lang="cs-CZ" dirty="0"/>
              <a:t>related to touch, pressure and </a:t>
            </a:r>
            <a:r>
              <a:rPr lang="cs-CZ" dirty="0" err="1"/>
              <a:t>proprioception </a:t>
            </a:r>
            <a:r>
              <a:rPr lang="cs-CZ" dirty="0"/>
              <a:t>(perception of body position) from different parts of the body.</a:t>
            </a:r>
          </a:p>
          <a:p>
            <a:r>
              <a:rPr lang="cs-CZ" b="1" dirty="0"/>
              <a:t>Sensorimotor integration</a:t>
            </a:r>
            <a:r>
              <a:rPr lang="cs-CZ" dirty="0"/>
              <a:t>, </a:t>
            </a:r>
            <a:r>
              <a:rPr lang="cs-CZ" b="1" dirty="0"/>
              <a:t>spatial awareness and perception of objects in relation to oneself</a:t>
            </a:r>
            <a:r>
              <a:rPr lang="cs-CZ" dirty="0"/>
              <a:t>.</a:t>
            </a:r>
          </a:p>
          <a:p>
            <a:r>
              <a:rPr lang="cs-CZ" b="1" dirty="0"/>
              <a:t>Emotion processing </a:t>
            </a:r>
            <a:r>
              <a:rPr lang="cs-CZ" dirty="0"/>
              <a:t>and </a:t>
            </a:r>
            <a:r>
              <a:rPr lang="cs-CZ" b="1" dirty="0"/>
              <a:t>regulation of emotional reactions</a:t>
            </a:r>
          </a:p>
          <a:p>
            <a:endParaRPr lang="cs-CZ" b="1" dirty="0"/>
          </a:p>
          <a:p>
            <a:pPr marL="0" indent="0">
              <a:buNone/>
            </a:pPr>
            <a:r>
              <a:rPr lang="es-ES" b="1" dirty="0"/>
              <a:t>(Penagos-Corzo et al., 2022; Eysenck &amp; Keane, 2015)</a:t>
            </a:r>
            <a:endParaRPr lang="cs-CZ" b="1" dirty="0"/>
          </a:p>
        </p:txBody>
      </p:sp>
    </p:spTree>
    <p:extLst>
      <p:ext uri="{BB962C8B-B14F-4D97-AF65-F5344CB8AC3E}">
        <p14:creationId xmlns:p14="http://schemas.microsoft.com/office/powerpoint/2010/main" val="23221223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dpis 7">
            <a:extLst>
              <a:ext uri="{FF2B5EF4-FFF2-40B4-BE49-F238E27FC236}">
                <a16:creationId xmlns:a16="http://schemas.microsoft.com/office/drawing/2014/main" id="{18C062B4-1FBF-B93D-1423-39E5E3D0A048}"/>
              </a:ext>
            </a:extLst>
          </p:cNvPr>
          <p:cNvSpPr>
            <a:spLocks noGrp="1"/>
          </p:cNvSpPr>
          <p:nvPr>
            <p:ph type="title"/>
          </p:nvPr>
        </p:nvSpPr>
        <p:spPr>
          <a:xfrm>
            <a:off x="2209800" y="4464028"/>
            <a:ext cx="9144000" cy="1641490"/>
          </a:xfrm>
        </p:spPr>
        <p:txBody>
          <a:bodyPr vert="horz" wrap="none" lIns="91440" tIns="45720" rIns="91440" bIns="45720" rtlCol="0" anchor="t">
            <a:normAutofit/>
          </a:bodyPr>
          <a:lstStyle/>
          <a:p>
            <a:pPr algn="r"/>
            <a:r>
              <a:rPr lang="en-US" sz="6600" spc="-300" dirty="0">
                <a:effectLst>
                  <a:outerShdw blurRad="469900" dist="342900" dir="5400000" sy="-20000" rotWithShape="0">
                    <a:prstClr val="black">
                      <a:alpha val="66000"/>
                    </a:prstClr>
                  </a:outerShdw>
                </a:effectLst>
              </a:rPr>
              <a:t>What </a:t>
            </a:r>
            <a:r>
              <a:rPr lang="en-US" sz="6600" spc="-300" dirty="0" err="1">
                <a:effectLst>
                  <a:outerShdw blurRad="469900" dist="342900" dir="5400000" sy="-20000" rotWithShape="0">
                    <a:prstClr val="black">
                      <a:alpha val="66000"/>
                    </a:prstClr>
                  </a:outerShdw>
                </a:effectLst>
              </a:rPr>
              <a:t>contributes to our behaviour</a:t>
            </a:r>
            <a:r>
              <a:rPr lang="en-US" sz="6600" spc="-300" dirty="0">
                <a:effectLst>
                  <a:outerShdw blurRad="469900" dist="342900" dir="5400000" sy="-20000" rotWithShape="0">
                    <a:prstClr val="black">
                      <a:alpha val="66000"/>
                    </a:prstClr>
                  </a:outerShdw>
                </a:effectLst>
              </a:rPr>
              <a:t>?</a:t>
            </a:r>
          </a:p>
        </p:txBody>
      </p:sp>
      <p:sp>
        <p:nvSpPr>
          <p:cNvPr id="9" name="Zástupný text 8">
            <a:extLst>
              <a:ext uri="{FF2B5EF4-FFF2-40B4-BE49-F238E27FC236}">
                <a16:creationId xmlns:a16="http://schemas.microsoft.com/office/drawing/2014/main" id="{E2C511CE-7B59-DCE7-66CD-103D1BCD161C}"/>
              </a:ext>
            </a:extLst>
          </p:cNvPr>
          <p:cNvSpPr>
            <a:spLocks noGrp="1"/>
          </p:cNvSpPr>
          <p:nvPr>
            <p:ph type="body" sz="half" idx="2"/>
          </p:nvPr>
        </p:nvSpPr>
        <p:spPr>
          <a:xfrm>
            <a:off x="2209799" y="3694375"/>
            <a:ext cx="9144000" cy="754025"/>
          </a:xfrm>
        </p:spPr>
        <p:txBody>
          <a:bodyPr vert="horz" lIns="91440" tIns="45720" rIns="91440" bIns="45720" rtlCol="0" anchor="b">
            <a:normAutofit lnSpcReduction="10000"/>
          </a:bodyPr>
          <a:lstStyle/>
          <a:p>
            <a:pPr algn="r"/>
            <a:r>
              <a:rPr lang="en-US" sz="4800" b="1" dirty="0" err="1">
                <a:latin typeface="+mj-lt"/>
              </a:rPr>
              <a:t>In addition to the brain</a:t>
            </a:r>
            <a:endParaRPr lang="en-US" sz="4800" b="1" dirty="0">
              <a:latin typeface="+mj-lt"/>
            </a:endParaRPr>
          </a:p>
        </p:txBody>
      </p:sp>
      <p:pic>
        <p:nvPicPr>
          <p:cNvPr id="11" name="Picture 10" descr="Vygenerované světelné indikátory počítače">
            <a:extLst>
              <a:ext uri="{FF2B5EF4-FFF2-40B4-BE49-F238E27FC236}">
                <a16:creationId xmlns:a16="http://schemas.microsoft.com/office/drawing/2014/main" id="{9FA7A044-42D4-A66D-035A-DA247FC57D8B}"/>
              </a:ext>
            </a:extLst>
          </p:cNvPr>
          <p:cNvPicPr>
            <a:picLocks noChangeAspect="1"/>
          </p:cNvPicPr>
          <p:nvPr/>
        </p:nvPicPr>
        <p:blipFill rotWithShape="1">
          <a:blip r:embed="rId2"/>
          <a:srcRect r="2861" b="-1"/>
          <a:stretch/>
        </p:blipFill>
        <p:spPr>
          <a:xfrm>
            <a:off x="1343309" y="10"/>
            <a:ext cx="4476182" cy="3409940"/>
          </a:xfrm>
          <a:prstGeom prst="rect">
            <a:avLst/>
          </a:prstGeom>
          <a:effectLst>
            <a:reflection blurRad="38100" stA="52000" endA="300" endPos="30000" dir="5400000" sy="-100000" algn="bl" rotWithShape="0"/>
            <a:softEdge rad="19050"/>
          </a:effectLst>
        </p:spPr>
      </p:pic>
    </p:spTree>
    <p:extLst>
      <p:ext uri="{BB962C8B-B14F-4D97-AF65-F5344CB8AC3E}">
        <p14:creationId xmlns:p14="http://schemas.microsoft.com/office/powerpoint/2010/main" val="41602577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E848B771-42A0-DF89-5DCD-38FAA986A24C}"/>
              </a:ext>
            </a:extLst>
          </p:cNvPr>
          <p:cNvSpPr>
            <a:spLocks noGrp="1"/>
          </p:cNvSpPr>
          <p:nvPr>
            <p:ph type="title"/>
          </p:nvPr>
        </p:nvSpPr>
        <p:spPr/>
        <p:txBody>
          <a:bodyPr>
            <a:normAutofit/>
          </a:bodyPr>
          <a:lstStyle/>
          <a:p>
            <a:r>
              <a:rPr lang="cs-CZ" dirty="0"/>
              <a:t>Microbiome = colonies of microorganisms</a:t>
            </a:r>
          </a:p>
        </p:txBody>
      </p:sp>
      <p:sp>
        <p:nvSpPr>
          <p:cNvPr id="5" name="Zástupný obsah 4">
            <a:extLst>
              <a:ext uri="{FF2B5EF4-FFF2-40B4-BE49-F238E27FC236}">
                <a16:creationId xmlns:a16="http://schemas.microsoft.com/office/drawing/2014/main" id="{9699546A-242F-96E8-AAAF-4098929A1C1B}"/>
              </a:ext>
            </a:extLst>
          </p:cNvPr>
          <p:cNvSpPr>
            <a:spLocks noGrp="1"/>
          </p:cNvSpPr>
          <p:nvPr>
            <p:ph idx="1"/>
          </p:nvPr>
        </p:nvSpPr>
        <p:spPr/>
        <p:txBody>
          <a:bodyPr/>
          <a:lstStyle/>
          <a:p>
            <a:pPr marL="0" indent="0">
              <a:buNone/>
            </a:pPr>
            <a:r>
              <a:rPr lang="cs-CZ" dirty="0"/>
              <a:t>We also have </a:t>
            </a:r>
            <a:r>
              <a:rPr lang="cs-CZ" dirty="0" err="1"/>
              <a:t>microbiomes</a:t>
            </a:r>
            <a:r>
              <a:rPr lang="cs-CZ" dirty="0"/>
              <a:t> in our mouths, on </a:t>
            </a:r>
            <a:r>
              <a:rPr lang="cs-CZ" dirty="0" err="1"/>
              <a:t>our</a:t>
            </a:r>
            <a:r>
              <a:rPr lang="cs-CZ" dirty="0"/>
              <a:t> skin and in/on </a:t>
            </a:r>
            <a:r>
              <a:rPr lang="cs-CZ" dirty="0" err="1"/>
              <a:t>other</a:t>
            </a:r>
            <a:r>
              <a:rPr lang="cs-CZ" dirty="0"/>
              <a:t> </a:t>
            </a:r>
            <a:r>
              <a:rPr lang="cs-CZ" dirty="0" err="1"/>
              <a:t>parts</a:t>
            </a:r>
            <a:r>
              <a:rPr lang="cs-CZ" dirty="0"/>
              <a:t> </a:t>
            </a:r>
            <a:r>
              <a:rPr lang="cs-CZ" dirty="0" err="1"/>
              <a:t>of</a:t>
            </a:r>
            <a:r>
              <a:rPr lang="cs-CZ" dirty="0"/>
              <a:t> body.</a:t>
            </a:r>
          </a:p>
          <a:p>
            <a:pPr marL="0" indent="0">
              <a:buNone/>
            </a:pPr>
            <a:r>
              <a:rPr lang="cs-CZ" dirty="0"/>
              <a:t>The largest colonies of microorganisms are found in the gut = </a:t>
            </a:r>
            <a:r>
              <a:rPr lang="cs-CZ" b="1" dirty="0"/>
              <a:t>gut microbiome</a:t>
            </a:r>
            <a:r>
              <a:rPr lang="cs-CZ" dirty="0"/>
              <a:t>.</a:t>
            </a:r>
          </a:p>
          <a:p>
            <a:pPr marL="0" indent="0">
              <a:buNone/>
            </a:pPr>
            <a:endParaRPr lang="cs-CZ" dirty="0"/>
          </a:p>
          <a:p>
            <a:pPr marL="0" indent="0">
              <a:buNone/>
            </a:pPr>
            <a:r>
              <a:rPr lang="cs-CZ" dirty="0"/>
              <a:t>It is involved in the </a:t>
            </a:r>
            <a:r>
              <a:rPr lang="cs-CZ" b="1" dirty="0"/>
              <a:t>expression of our emotions </a:t>
            </a:r>
            <a:r>
              <a:rPr lang="cs-CZ" dirty="0"/>
              <a:t>and </a:t>
            </a:r>
            <a:r>
              <a:rPr lang="cs-CZ" b="1" dirty="0"/>
              <a:t>communicates with our </a:t>
            </a:r>
            <a:r>
              <a:rPr lang="cs-CZ" dirty="0"/>
              <a:t>brain through the </a:t>
            </a:r>
            <a:r>
              <a:rPr lang="cs-CZ" b="1" dirty="0"/>
              <a:t>vagus</a:t>
            </a:r>
            <a:r>
              <a:rPr lang="cs-CZ" b="1" dirty="0" err="1"/>
              <a:t> nerve (</a:t>
            </a:r>
            <a:r>
              <a:rPr lang="cs-CZ" dirty="0" err="1"/>
              <a:t>Forsythe</a:t>
            </a:r>
            <a:r>
              <a:rPr lang="cs-CZ" dirty="0"/>
              <a:t>, </a:t>
            </a:r>
            <a:r>
              <a:rPr lang="cs-CZ" dirty="0" err="1"/>
              <a:t>Bienenstock </a:t>
            </a:r>
            <a:r>
              <a:rPr lang="cs-CZ" dirty="0"/>
              <a:t>and Kunze, 2014). </a:t>
            </a:r>
          </a:p>
        </p:txBody>
      </p:sp>
    </p:spTree>
    <p:extLst>
      <p:ext uri="{BB962C8B-B14F-4D97-AF65-F5344CB8AC3E}">
        <p14:creationId xmlns:p14="http://schemas.microsoft.com/office/powerpoint/2010/main" val="13007869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43C4CFA-0254-8866-A897-46AF4D886066}"/>
              </a:ext>
            </a:extLst>
          </p:cNvPr>
          <p:cNvSpPr>
            <a:spLocks noGrp="1"/>
          </p:cNvSpPr>
          <p:nvPr>
            <p:ph type="title"/>
          </p:nvPr>
        </p:nvSpPr>
        <p:spPr/>
        <p:txBody>
          <a:bodyPr/>
          <a:lstStyle/>
          <a:p>
            <a:r>
              <a:rPr lang="cs-CZ" dirty="0"/>
              <a:t>The importance of the microbiome in general</a:t>
            </a:r>
          </a:p>
        </p:txBody>
      </p:sp>
      <p:sp>
        <p:nvSpPr>
          <p:cNvPr id="3" name="Zástupný obsah 2">
            <a:extLst>
              <a:ext uri="{FF2B5EF4-FFF2-40B4-BE49-F238E27FC236}">
                <a16:creationId xmlns:a16="http://schemas.microsoft.com/office/drawing/2014/main" id="{8FCC7940-AC19-B3D8-06C9-38D328859A04}"/>
              </a:ext>
            </a:extLst>
          </p:cNvPr>
          <p:cNvSpPr>
            <a:spLocks noGrp="1"/>
          </p:cNvSpPr>
          <p:nvPr>
            <p:ph idx="1"/>
          </p:nvPr>
        </p:nvSpPr>
        <p:spPr/>
        <p:txBody>
          <a:bodyPr/>
          <a:lstStyle/>
          <a:p>
            <a:r>
              <a:rPr lang="cs-CZ" dirty="0"/>
              <a:t>The quality of the microbiome is very important </a:t>
            </a:r>
          </a:p>
          <a:p>
            <a:r>
              <a:rPr lang="cs-CZ" dirty="0"/>
              <a:t>It can have a direct effect on the formation of: </a:t>
            </a:r>
          </a:p>
          <a:p>
            <a:pPr lvl="1"/>
            <a:r>
              <a:rPr lang="cs-CZ" dirty="0"/>
              <a:t>depression, </a:t>
            </a:r>
          </a:p>
          <a:p>
            <a:pPr lvl="1"/>
            <a:r>
              <a:rPr lang="cs-CZ" dirty="0"/>
              <a:t>anxiety, </a:t>
            </a:r>
          </a:p>
          <a:p>
            <a:pPr lvl="1"/>
            <a:r>
              <a:rPr lang="cs-CZ" dirty="0"/>
              <a:t>autism, </a:t>
            </a:r>
          </a:p>
          <a:p>
            <a:pPr lvl="1"/>
            <a:r>
              <a:rPr lang="cs-CZ" dirty="0"/>
              <a:t>Parkinson's disease and other diseases </a:t>
            </a:r>
          </a:p>
          <a:p>
            <a:pPr marL="0" indent="0">
              <a:buNone/>
            </a:pPr>
            <a:endParaRPr lang="cs-CZ" dirty="0"/>
          </a:p>
          <a:p>
            <a:pPr marL="0" indent="0">
              <a:buNone/>
            </a:pPr>
            <a:r>
              <a:rPr lang="cs-CZ" dirty="0"/>
              <a:t>(</a:t>
            </a:r>
            <a:r>
              <a:rPr lang="cs-CZ" dirty="0" err="1"/>
              <a:t>Quigley</a:t>
            </a:r>
            <a:r>
              <a:rPr lang="cs-CZ" dirty="0"/>
              <a:t>, 2017), (Cenit, </a:t>
            </a:r>
            <a:r>
              <a:rPr lang="cs-CZ" dirty="0" err="1"/>
              <a:t>Sanz </a:t>
            </a:r>
            <a:r>
              <a:rPr lang="cs-CZ" dirty="0"/>
              <a:t>and </a:t>
            </a:r>
            <a:r>
              <a:rPr lang="cs-CZ" dirty="0" err="1"/>
              <a:t>Codoñer-Franch</a:t>
            </a:r>
            <a:r>
              <a:rPr lang="cs-CZ" dirty="0"/>
              <a:t>, 2017)</a:t>
            </a:r>
          </a:p>
        </p:txBody>
      </p:sp>
    </p:spTree>
    <p:extLst>
      <p:ext uri="{BB962C8B-B14F-4D97-AF65-F5344CB8AC3E}">
        <p14:creationId xmlns:p14="http://schemas.microsoft.com/office/powerpoint/2010/main" val="17205719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EE98EB0-1ED1-61F1-513B-84B341C14EB2}"/>
              </a:ext>
            </a:extLst>
          </p:cNvPr>
          <p:cNvSpPr>
            <a:spLocks noGrp="1"/>
          </p:cNvSpPr>
          <p:nvPr>
            <p:ph type="title"/>
          </p:nvPr>
        </p:nvSpPr>
        <p:spPr>
          <a:xfrm>
            <a:off x="838200" y="365125"/>
            <a:ext cx="10515600" cy="1325563"/>
          </a:xfrm>
        </p:spPr>
        <p:txBody>
          <a:bodyPr>
            <a:normAutofit fontScale="90000"/>
          </a:bodyPr>
          <a:lstStyle/>
          <a:p>
            <a:r>
              <a:rPr lang="cs-CZ" sz="4600" dirty="0"/>
              <a:t>How does our microbiome communicate with the brain?</a:t>
            </a:r>
          </a:p>
        </p:txBody>
      </p:sp>
      <p:sp>
        <p:nvSpPr>
          <p:cNvPr id="3" name="Zástupný obsah 2">
            <a:extLst>
              <a:ext uri="{FF2B5EF4-FFF2-40B4-BE49-F238E27FC236}">
                <a16:creationId xmlns:a16="http://schemas.microsoft.com/office/drawing/2014/main" id="{92FC70BC-73E3-BD79-FD0A-F7FA4BA0018A}"/>
              </a:ext>
            </a:extLst>
          </p:cNvPr>
          <p:cNvSpPr>
            <a:spLocks noGrp="1"/>
          </p:cNvSpPr>
          <p:nvPr>
            <p:ph idx="1"/>
          </p:nvPr>
        </p:nvSpPr>
        <p:spPr>
          <a:xfrm>
            <a:off x="1120000" y="1825625"/>
            <a:ext cx="6356856" cy="4351338"/>
          </a:xfrm>
        </p:spPr>
        <p:txBody>
          <a:bodyPr>
            <a:normAutofit/>
          </a:bodyPr>
          <a:lstStyle/>
          <a:p>
            <a:pPr marL="0" indent="0">
              <a:buNone/>
            </a:pPr>
            <a:r>
              <a:rPr lang="cs-CZ" dirty="0"/>
              <a:t>So the microbiome communicates with our brain through the </a:t>
            </a:r>
            <a:r>
              <a:rPr lang="cs-CZ" b="1" dirty="0"/>
              <a:t>vagus nerve</a:t>
            </a:r>
            <a:r>
              <a:rPr lang="cs-CZ" dirty="0"/>
              <a:t>, and </a:t>
            </a:r>
          </a:p>
          <a:p>
            <a:pPr lvl="1"/>
            <a:r>
              <a:rPr lang="cs-CZ" dirty="0"/>
              <a:t>from the brain to the organs 20% of fibres</a:t>
            </a:r>
          </a:p>
          <a:p>
            <a:pPr lvl="1"/>
            <a:r>
              <a:rPr lang="cs-CZ" dirty="0"/>
              <a:t>80% of the fibres run from the organs to the brain </a:t>
            </a:r>
          </a:p>
          <a:p>
            <a:pPr marL="0" indent="0">
              <a:buNone/>
            </a:pPr>
            <a:endParaRPr lang="cs-CZ" dirty="0"/>
          </a:p>
          <a:p>
            <a:pPr marL="0" indent="0">
              <a:buNone/>
            </a:pPr>
            <a:r>
              <a:rPr lang="cs-CZ" dirty="0"/>
              <a:t>(</a:t>
            </a:r>
            <a:r>
              <a:rPr lang="cs-CZ" dirty="0" err="1"/>
              <a:t>Bonaz</a:t>
            </a:r>
            <a:r>
              <a:rPr lang="cs-CZ" dirty="0"/>
              <a:t>, </a:t>
            </a:r>
            <a:r>
              <a:rPr lang="cs-CZ" dirty="0" err="1"/>
              <a:t>Bazin </a:t>
            </a:r>
            <a:r>
              <a:rPr lang="cs-CZ" dirty="0"/>
              <a:t>and </a:t>
            </a:r>
            <a:r>
              <a:rPr lang="cs-CZ" dirty="0" err="1"/>
              <a:t>Pellissier</a:t>
            </a:r>
            <a:r>
              <a:rPr lang="cs-CZ" dirty="0"/>
              <a:t>, 2018)</a:t>
            </a:r>
          </a:p>
          <a:p>
            <a:pPr marL="0" indent="0">
              <a:buNone/>
            </a:pPr>
            <a:r>
              <a:rPr lang="cs-CZ" b="1" dirty="0"/>
              <a:t>The microbiome therefore represents our second "brain" that influences our actions</a:t>
            </a:r>
            <a:r>
              <a:rPr lang="cs-CZ" dirty="0"/>
              <a:t>.</a:t>
            </a:r>
          </a:p>
        </p:txBody>
      </p:sp>
      <p:pic>
        <p:nvPicPr>
          <p:cNvPr id="7" name="Graphic 6" descr="Mozek">
            <a:extLst>
              <a:ext uri="{FF2B5EF4-FFF2-40B4-BE49-F238E27FC236}">
                <a16:creationId xmlns:a16="http://schemas.microsoft.com/office/drawing/2014/main" id="{4D585E30-C44B-9579-32D9-F491CBD72EC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26824" y="2474168"/>
            <a:ext cx="2843942" cy="2843942"/>
          </a:xfrm>
          <a:prstGeom prst="rect">
            <a:avLst/>
          </a:prstGeom>
        </p:spPr>
      </p:pic>
    </p:spTree>
    <p:extLst>
      <p:ext uri="{BB962C8B-B14F-4D97-AF65-F5344CB8AC3E}">
        <p14:creationId xmlns:p14="http://schemas.microsoft.com/office/powerpoint/2010/main" val="17064448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E1AE598-88FC-8094-F612-02ADAF68EF60}"/>
              </a:ext>
            </a:extLst>
          </p:cNvPr>
          <p:cNvSpPr>
            <a:spLocks noGrp="1"/>
          </p:cNvSpPr>
          <p:nvPr>
            <p:ph type="title"/>
          </p:nvPr>
        </p:nvSpPr>
        <p:spPr/>
        <p:txBody>
          <a:bodyPr/>
          <a:lstStyle/>
          <a:p>
            <a:r>
              <a:rPr lang="cs-CZ" dirty="0"/>
              <a:t>What is the </a:t>
            </a:r>
            <a:r>
              <a:rPr lang="cs-CZ" i="1" dirty="0" err="1"/>
              <a:t>Nervus </a:t>
            </a:r>
            <a:r>
              <a:rPr lang="cs-CZ" i="1" dirty="0"/>
              <a:t>vagus </a:t>
            </a:r>
            <a:r>
              <a:rPr lang="cs-CZ" dirty="0"/>
              <a:t>(vagus nerve)</a:t>
            </a:r>
          </a:p>
        </p:txBody>
      </p:sp>
      <p:sp>
        <p:nvSpPr>
          <p:cNvPr id="3" name="Zástupný obsah 2">
            <a:extLst>
              <a:ext uri="{FF2B5EF4-FFF2-40B4-BE49-F238E27FC236}">
                <a16:creationId xmlns:a16="http://schemas.microsoft.com/office/drawing/2014/main" id="{A2ED4407-491F-41C5-1528-07ACC8F3E3E2}"/>
              </a:ext>
            </a:extLst>
          </p:cNvPr>
          <p:cNvSpPr>
            <a:spLocks noGrp="1"/>
          </p:cNvSpPr>
          <p:nvPr>
            <p:ph idx="1"/>
          </p:nvPr>
        </p:nvSpPr>
        <p:spPr/>
        <p:txBody>
          <a:bodyPr>
            <a:normAutofit lnSpcReduction="10000"/>
          </a:bodyPr>
          <a:lstStyle/>
          <a:p>
            <a:r>
              <a:rPr lang="cs-CZ" sz="3200" dirty="0"/>
              <a:t>The vagus nerve is:</a:t>
            </a:r>
          </a:p>
          <a:p>
            <a:pPr lvl="1"/>
            <a:r>
              <a:rPr lang="cs-CZ" sz="2800" dirty="0"/>
              <a:t>longest </a:t>
            </a:r>
          </a:p>
          <a:p>
            <a:pPr lvl="1"/>
            <a:r>
              <a:rPr lang="cs-CZ" sz="2800" dirty="0"/>
              <a:t>the most complex of the so-called cranial nerves</a:t>
            </a:r>
          </a:p>
          <a:p>
            <a:pPr lvl="1"/>
            <a:r>
              <a:rPr lang="cs-CZ" sz="2800" dirty="0"/>
              <a:t>10</a:t>
            </a:r>
            <a:r>
              <a:rPr lang="cs-CZ" sz="2800" baseline="30000" dirty="0"/>
              <a:t>th</a:t>
            </a:r>
            <a:r>
              <a:rPr lang="cs-CZ" sz="2800" dirty="0"/>
              <a:t> cranial nerves.</a:t>
            </a:r>
          </a:p>
          <a:p>
            <a:r>
              <a:rPr lang="cs-CZ" sz="3200" dirty="0"/>
              <a:t>It runs through:</a:t>
            </a:r>
          </a:p>
          <a:p>
            <a:pPr lvl="1"/>
            <a:r>
              <a:rPr lang="cs-CZ" sz="2800" dirty="0"/>
              <a:t>Face, </a:t>
            </a:r>
          </a:p>
          <a:p>
            <a:pPr lvl="1"/>
            <a:r>
              <a:rPr lang="cs-CZ" sz="2800" dirty="0"/>
              <a:t>chest, including the heart, </a:t>
            </a:r>
          </a:p>
          <a:p>
            <a:pPr lvl="1"/>
            <a:r>
              <a:rPr lang="cs-CZ" sz="2800" dirty="0"/>
              <a:t>in the abdomen. </a:t>
            </a:r>
          </a:p>
          <a:p>
            <a:r>
              <a:rPr lang="cs-CZ" sz="3200" dirty="0"/>
              <a:t>It connects the larynx, pharynx, vocal cords, heart, lungs and most of the digestive tract to the brain.</a:t>
            </a:r>
          </a:p>
        </p:txBody>
      </p:sp>
    </p:spTree>
    <p:extLst>
      <p:ext uri="{BB962C8B-B14F-4D97-AF65-F5344CB8AC3E}">
        <p14:creationId xmlns:p14="http://schemas.microsoft.com/office/powerpoint/2010/main" val="1710172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3AEEDCE-81E9-6FFC-7E4A-0C30A8C80F58}"/>
              </a:ext>
            </a:extLst>
          </p:cNvPr>
          <p:cNvSpPr>
            <a:spLocks noGrp="1"/>
          </p:cNvSpPr>
          <p:nvPr>
            <p:ph type="title"/>
          </p:nvPr>
        </p:nvSpPr>
        <p:spPr/>
        <p:txBody>
          <a:bodyPr/>
          <a:lstStyle/>
          <a:p>
            <a:r>
              <a:rPr lang="cs-CZ" dirty="0"/>
              <a:t>What do we have </a:t>
            </a:r>
            <a:r>
              <a:rPr lang="cs-CZ" i="1" dirty="0" err="1"/>
              <a:t>Nervus </a:t>
            </a:r>
            <a:r>
              <a:rPr lang="cs-CZ" i="1" dirty="0"/>
              <a:t>vagus </a:t>
            </a:r>
            <a:r>
              <a:rPr lang="cs-CZ" dirty="0"/>
              <a:t>for?</a:t>
            </a:r>
          </a:p>
        </p:txBody>
      </p:sp>
      <p:sp>
        <p:nvSpPr>
          <p:cNvPr id="3" name="Zástupný obsah 2">
            <a:extLst>
              <a:ext uri="{FF2B5EF4-FFF2-40B4-BE49-F238E27FC236}">
                <a16:creationId xmlns:a16="http://schemas.microsoft.com/office/drawing/2014/main" id="{C0D602D2-40A1-F3B3-5D04-C450A534124D}"/>
              </a:ext>
            </a:extLst>
          </p:cNvPr>
          <p:cNvSpPr>
            <a:spLocks noGrp="1"/>
          </p:cNvSpPr>
          <p:nvPr>
            <p:ph idx="1"/>
          </p:nvPr>
        </p:nvSpPr>
        <p:spPr/>
        <p:txBody>
          <a:bodyPr/>
          <a:lstStyle/>
          <a:p>
            <a:r>
              <a:rPr lang="cs-CZ" sz="4000" dirty="0"/>
              <a:t>It distinguishes between pathogenic and non-pathogenic bacteria and </a:t>
            </a:r>
            <a:r>
              <a:rPr lang="cs-CZ" sz="4000" b="1" dirty="0"/>
              <a:t>stimulates the brain to an anti-inflammatory response</a:t>
            </a:r>
            <a:r>
              <a:rPr lang="cs-CZ" sz="4000" dirty="0"/>
              <a:t>.</a:t>
            </a:r>
          </a:p>
          <a:p>
            <a:r>
              <a:rPr lang="cs-CZ" sz="4000" dirty="0"/>
              <a:t>It can </a:t>
            </a:r>
            <a:r>
              <a:rPr lang="cs-CZ" sz="4000" b="1" dirty="0"/>
              <a:t>produce anxiety </a:t>
            </a:r>
            <a:r>
              <a:rPr lang="cs-CZ" sz="4000" dirty="0"/>
              <a:t>or </a:t>
            </a:r>
            <a:r>
              <a:rPr lang="cs-CZ" sz="4000" b="1" dirty="0" err="1"/>
              <a:t>anti-anxiety </a:t>
            </a:r>
            <a:r>
              <a:rPr lang="cs-CZ" sz="4000" dirty="0"/>
              <a:t>effects.</a:t>
            </a:r>
          </a:p>
          <a:p>
            <a:r>
              <a:rPr lang="cs-CZ" sz="4000" dirty="0"/>
              <a:t>It can be </a:t>
            </a:r>
            <a:r>
              <a:rPr lang="cs-CZ" sz="4000" b="1" dirty="0"/>
              <a:t>activated through nutritional stimuli</a:t>
            </a:r>
          </a:p>
          <a:p>
            <a:endParaRPr lang="cs-CZ" dirty="0"/>
          </a:p>
        </p:txBody>
      </p:sp>
    </p:spTree>
    <p:extLst>
      <p:ext uri="{BB962C8B-B14F-4D97-AF65-F5344CB8AC3E}">
        <p14:creationId xmlns:p14="http://schemas.microsoft.com/office/powerpoint/2010/main" val="1933447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2EC4EA3-1840-7014-5FC3-BF3E70447F8F}"/>
              </a:ext>
            </a:extLst>
          </p:cNvPr>
          <p:cNvSpPr>
            <a:spLocks noGrp="1"/>
          </p:cNvSpPr>
          <p:nvPr>
            <p:ph type="title"/>
          </p:nvPr>
        </p:nvSpPr>
        <p:spPr/>
        <p:txBody>
          <a:bodyPr/>
          <a:lstStyle/>
          <a:p>
            <a:r>
              <a:rPr lang="cs-CZ" dirty="0"/>
              <a:t>Introduction to the human brain - development</a:t>
            </a:r>
            <a:endParaRPr lang="en-GB" dirty="0"/>
          </a:p>
        </p:txBody>
      </p:sp>
      <p:sp>
        <p:nvSpPr>
          <p:cNvPr id="3" name="Zástupný obsah 2">
            <a:extLst>
              <a:ext uri="{FF2B5EF4-FFF2-40B4-BE49-F238E27FC236}">
                <a16:creationId xmlns:a16="http://schemas.microsoft.com/office/drawing/2014/main" id="{865F8C67-E335-6EAA-6D32-929989EF55ED}"/>
              </a:ext>
            </a:extLst>
          </p:cNvPr>
          <p:cNvSpPr>
            <a:spLocks noGrp="1"/>
          </p:cNvSpPr>
          <p:nvPr>
            <p:ph idx="1"/>
          </p:nvPr>
        </p:nvSpPr>
        <p:spPr/>
        <p:txBody>
          <a:bodyPr>
            <a:normAutofit/>
          </a:bodyPr>
          <a:lstStyle/>
          <a:p>
            <a:r>
              <a:rPr lang="cs-CZ" dirty="0"/>
              <a:t>What has influenced the development of the human brain:</a:t>
            </a:r>
          </a:p>
          <a:p>
            <a:pPr lvl="1"/>
            <a:r>
              <a:rPr lang="cs-CZ" dirty="0"/>
              <a:t>7 million years ago: bipedalism </a:t>
            </a:r>
          </a:p>
          <a:p>
            <a:pPr lvl="2"/>
            <a:r>
              <a:rPr lang="cs-CZ" dirty="0"/>
              <a:t>Narrowing of the birth canal</a:t>
            </a:r>
          </a:p>
          <a:p>
            <a:pPr lvl="2"/>
            <a:r>
              <a:rPr lang="cs-CZ" dirty="0"/>
              <a:t>Increasing demands on the growth of the human brain</a:t>
            </a:r>
          </a:p>
          <a:p>
            <a:pPr lvl="1"/>
            <a:r>
              <a:rPr lang="cs-CZ" dirty="0"/>
              <a:t>4 million years ago: the growth of the human brain began</a:t>
            </a:r>
          </a:p>
          <a:p>
            <a:pPr lvl="2"/>
            <a:r>
              <a:rPr lang="cs-CZ" dirty="0"/>
              <a:t> The beginning of the dilation of the birth canal</a:t>
            </a:r>
          </a:p>
          <a:p>
            <a:pPr lvl="1"/>
            <a:r>
              <a:rPr lang="cs-CZ" dirty="0"/>
              <a:t>the dilemma of childbirth: </a:t>
            </a:r>
          </a:p>
          <a:p>
            <a:pPr lvl="2"/>
            <a:r>
              <a:rPr lang="cs-CZ" dirty="0"/>
              <a:t>the female pelvis is a compromise between </a:t>
            </a:r>
            <a:r>
              <a:rPr lang="cs-CZ" dirty="0" err="1"/>
              <a:t>bipedalism </a:t>
            </a:r>
            <a:r>
              <a:rPr lang="cs-CZ" dirty="0"/>
              <a:t>and brain size at birth</a:t>
            </a:r>
          </a:p>
          <a:p>
            <a:pPr lvl="2"/>
            <a:r>
              <a:rPr lang="cs-CZ" dirty="0"/>
              <a:t>the expansion of the pelvis was slower than the need for a large human brain</a:t>
            </a:r>
          </a:p>
          <a:p>
            <a:pPr lvl="2"/>
            <a:r>
              <a:rPr lang="cs-CZ" dirty="0"/>
              <a:t>result: human offspring are born about 1 year earlier than other mammals (the size of the adult brain corresponds to a gestation period of at least 2 years in nature, but the child is born after 9 months)</a:t>
            </a:r>
          </a:p>
          <a:p>
            <a:pPr lvl="1"/>
            <a:endParaRPr lang="cs-CZ" dirty="0"/>
          </a:p>
        </p:txBody>
      </p:sp>
    </p:spTree>
    <p:extLst>
      <p:ext uri="{BB962C8B-B14F-4D97-AF65-F5344CB8AC3E}">
        <p14:creationId xmlns:p14="http://schemas.microsoft.com/office/powerpoint/2010/main" val="12299469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a:extLst>
              <a:ext uri="{FF2B5EF4-FFF2-40B4-BE49-F238E27FC236}">
                <a16:creationId xmlns:a16="http://schemas.microsoft.com/office/drawing/2014/main" id="{7ABAAF3E-C6E2-487E-F54F-10A8493EE03B}"/>
              </a:ext>
            </a:extLst>
          </p:cNvPr>
          <p:cNvSpPr>
            <a:spLocks noGrp="1"/>
          </p:cNvSpPr>
          <p:nvPr>
            <p:ph type="title"/>
          </p:nvPr>
        </p:nvSpPr>
        <p:spPr>
          <a:xfrm>
            <a:off x="752475" y="3084945"/>
            <a:ext cx="10439400" cy="1838766"/>
          </a:xfrm>
        </p:spPr>
        <p:txBody>
          <a:bodyPr vert="horz" wrap="square" lIns="91440" tIns="45720" rIns="91440" bIns="45720" rtlCol="0" anchor="t">
            <a:normAutofit/>
          </a:bodyPr>
          <a:lstStyle/>
          <a:p>
            <a:pPr algn="ctr"/>
            <a:r>
              <a:rPr lang="en-US" dirty="0" err="1">
                <a:solidFill>
                  <a:schemeClr val="tx1">
                    <a:lumMod val="95000"/>
                  </a:schemeClr>
                </a:solidFill>
                <a:effectLst>
                  <a:outerShdw blurRad="469900" dist="342900" dir="5400000" sy="-20000" rotWithShape="0">
                    <a:prstClr val="black">
                      <a:alpha val="66000"/>
                    </a:prstClr>
                  </a:outerShdw>
                </a:effectLst>
                <a:latin typeface="Arial" panose="020B0604020202020204" pitchFamily="34" charset="0"/>
                <a:cs typeface="Arial" panose="020B0604020202020204" pitchFamily="34" charset="0"/>
              </a:rPr>
              <a:t>Sympathetic </a:t>
            </a:r>
            <a:r>
              <a:rPr lang="en-US" dirty="0">
                <a:solidFill>
                  <a:schemeClr val="tx1">
                    <a:lumMod val="95000"/>
                  </a:schemeClr>
                </a:solidFill>
                <a:effectLst>
                  <a:outerShdw blurRad="469900" dist="342900" dir="5400000" sy="-20000" rotWithShape="0">
                    <a:prstClr val="black">
                      <a:alpha val="66000"/>
                    </a:prstClr>
                  </a:outerShdw>
                </a:effectLst>
                <a:latin typeface="Arial" panose="020B0604020202020204" pitchFamily="34" charset="0"/>
                <a:cs typeface="Arial" panose="020B0604020202020204" pitchFamily="34" charset="0"/>
              </a:rPr>
              <a:t>and </a:t>
            </a:r>
            <a:r>
              <a:rPr lang="en-US" dirty="0" err="1">
                <a:solidFill>
                  <a:schemeClr val="tx1">
                    <a:lumMod val="95000"/>
                  </a:schemeClr>
                </a:solidFill>
                <a:effectLst>
                  <a:outerShdw blurRad="469900" dist="342900" dir="5400000" sy="-20000" rotWithShape="0">
                    <a:prstClr val="black">
                      <a:alpha val="66000"/>
                    </a:prstClr>
                  </a:outerShdw>
                </a:effectLst>
                <a:latin typeface="Arial" panose="020B0604020202020204" pitchFamily="34" charset="0"/>
                <a:cs typeface="Arial" panose="020B0604020202020204" pitchFamily="34" charset="0"/>
              </a:rPr>
              <a:t>parasympathetic</a:t>
            </a:r>
            <a:endParaRPr lang="en-US" dirty="0">
              <a:solidFill>
                <a:schemeClr val="tx1">
                  <a:lumMod val="95000"/>
                </a:schemeClr>
              </a:solidFill>
              <a:effectLst>
                <a:outerShdw blurRad="469900" dist="342900" dir="5400000" sy="-20000" rotWithShape="0">
                  <a:prstClr val="black">
                    <a:alpha val="66000"/>
                  </a:prst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58959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4557DF-CE2E-BA21-9F47-28CE48F62E02}"/>
              </a:ext>
            </a:extLst>
          </p:cNvPr>
          <p:cNvSpPr>
            <a:spLocks noGrp="1"/>
          </p:cNvSpPr>
          <p:nvPr>
            <p:ph type="title"/>
          </p:nvPr>
        </p:nvSpPr>
        <p:spPr/>
        <p:txBody>
          <a:bodyPr>
            <a:normAutofit/>
          </a:bodyPr>
          <a:lstStyle/>
          <a:p>
            <a:r>
              <a:rPr lang="cs-CZ" dirty="0"/>
              <a:t>Sympathetic and parasympathetic nervous system</a:t>
            </a:r>
          </a:p>
        </p:txBody>
      </p:sp>
      <p:sp>
        <p:nvSpPr>
          <p:cNvPr id="3" name="Zástupný obsah 2">
            <a:extLst>
              <a:ext uri="{FF2B5EF4-FFF2-40B4-BE49-F238E27FC236}">
                <a16:creationId xmlns:a16="http://schemas.microsoft.com/office/drawing/2014/main" id="{84A4F28A-6732-A514-7309-9059D94AAA2C}"/>
              </a:ext>
            </a:extLst>
          </p:cNvPr>
          <p:cNvSpPr>
            <a:spLocks noGrp="1"/>
          </p:cNvSpPr>
          <p:nvPr>
            <p:ph idx="1"/>
          </p:nvPr>
        </p:nvSpPr>
        <p:spPr/>
        <p:txBody>
          <a:bodyPr/>
          <a:lstStyle/>
          <a:p>
            <a:r>
              <a:rPr lang="cs-CZ" dirty="0"/>
              <a:t>It belongs to the "autonomic" nervous system - it is activated autonomously</a:t>
            </a:r>
          </a:p>
          <a:p>
            <a:r>
              <a:rPr lang="cs-CZ" dirty="0"/>
              <a:t>Peripheral system acting against itself</a:t>
            </a:r>
          </a:p>
          <a:p>
            <a:pPr lvl="1"/>
            <a:r>
              <a:rPr lang="cs-CZ" dirty="0"/>
              <a:t>Sympathetic - </a:t>
            </a:r>
            <a:r>
              <a:rPr lang="cs-CZ" b="1" dirty="0"/>
              <a:t>activating</a:t>
            </a:r>
            <a:r>
              <a:rPr lang="cs-CZ" dirty="0"/>
              <a:t>, works by wiring:</a:t>
            </a:r>
          </a:p>
          <a:p>
            <a:pPr lvl="2"/>
            <a:r>
              <a:rPr lang="cs-CZ" dirty="0"/>
              <a:t>Dopamine</a:t>
            </a:r>
          </a:p>
          <a:p>
            <a:pPr lvl="2"/>
            <a:r>
              <a:rPr lang="cs-CZ" dirty="0"/>
              <a:t>Adrenaline</a:t>
            </a:r>
          </a:p>
          <a:p>
            <a:pPr lvl="2"/>
            <a:r>
              <a:rPr lang="cs-CZ" dirty="0"/>
              <a:t>Noradrenaline</a:t>
            </a:r>
          </a:p>
          <a:p>
            <a:pPr lvl="2"/>
            <a:r>
              <a:rPr lang="cs-CZ" dirty="0" err="1"/>
              <a:t>Glucocorticoids</a:t>
            </a:r>
            <a:r>
              <a:rPr lang="cs-CZ" dirty="0"/>
              <a:t> </a:t>
            </a:r>
            <a:r>
              <a:rPr lang="cs-CZ" dirty="0" err="1"/>
              <a:t>etc</a:t>
            </a:r>
            <a:r>
              <a:rPr lang="cs-CZ" dirty="0"/>
              <a:t>.</a:t>
            </a:r>
          </a:p>
          <a:p>
            <a:pPr lvl="2"/>
            <a:endParaRPr lang="cs-CZ" dirty="0"/>
          </a:p>
          <a:p>
            <a:pPr lvl="1"/>
            <a:r>
              <a:rPr lang="cs-CZ" dirty="0"/>
              <a:t>Parasympathetic - </a:t>
            </a:r>
            <a:r>
              <a:rPr lang="cs-CZ" b="1" dirty="0"/>
              <a:t>dampening</a:t>
            </a:r>
            <a:r>
              <a:rPr lang="cs-CZ" dirty="0"/>
              <a:t>, works by wiring e.g.</a:t>
            </a:r>
          </a:p>
          <a:p>
            <a:pPr lvl="2"/>
            <a:r>
              <a:rPr lang="cs-CZ" dirty="0"/>
              <a:t>Oxytocin </a:t>
            </a:r>
            <a:r>
              <a:rPr lang="cs-CZ" dirty="0" err="1"/>
              <a:t>etc</a:t>
            </a:r>
            <a:r>
              <a:rPr lang="cs-CZ" dirty="0"/>
              <a:t>.</a:t>
            </a:r>
          </a:p>
          <a:p>
            <a:pPr lvl="2"/>
            <a:endParaRPr lang="cs-CZ" b="1" dirty="0"/>
          </a:p>
        </p:txBody>
      </p:sp>
    </p:spTree>
    <p:extLst>
      <p:ext uri="{BB962C8B-B14F-4D97-AF65-F5344CB8AC3E}">
        <p14:creationId xmlns:p14="http://schemas.microsoft.com/office/powerpoint/2010/main" val="14118170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8E90558-F4C8-A974-DE07-2EF62528F96A}"/>
              </a:ext>
            </a:extLst>
          </p:cNvPr>
          <p:cNvSpPr>
            <a:spLocks noGrp="1"/>
          </p:cNvSpPr>
          <p:nvPr>
            <p:ph type="title"/>
          </p:nvPr>
        </p:nvSpPr>
        <p:spPr/>
        <p:txBody>
          <a:bodyPr/>
          <a:lstStyle/>
          <a:p>
            <a:r>
              <a:rPr lang="cs-CZ" dirty="0"/>
              <a:t>Sympathetic - why do we have it?</a:t>
            </a:r>
          </a:p>
        </p:txBody>
      </p:sp>
      <p:sp>
        <p:nvSpPr>
          <p:cNvPr id="3" name="Zástupný obsah 2">
            <a:extLst>
              <a:ext uri="{FF2B5EF4-FFF2-40B4-BE49-F238E27FC236}">
                <a16:creationId xmlns:a16="http://schemas.microsoft.com/office/drawing/2014/main" id="{46CEA6B6-717E-D46E-8B11-09161810363B}"/>
              </a:ext>
            </a:extLst>
          </p:cNvPr>
          <p:cNvSpPr>
            <a:spLocks noGrp="1"/>
          </p:cNvSpPr>
          <p:nvPr>
            <p:ph idx="1"/>
          </p:nvPr>
        </p:nvSpPr>
        <p:spPr/>
        <p:txBody>
          <a:bodyPr>
            <a:normAutofit lnSpcReduction="10000"/>
          </a:bodyPr>
          <a:lstStyle/>
          <a:p>
            <a:r>
              <a:rPr lang="cs-CZ" dirty="0"/>
              <a:t>It activates our organism at a time when:</a:t>
            </a:r>
          </a:p>
          <a:p>
            <a:pPr lvl="1"/>
            <a:r>
              <a:rPr lang="cs-CZ" dirty="0"/>
              <a:t>we are at risk</a:t>
            </a:r>
          </a:p>
          <a:p>
            <a:pPr lvl="2"/>
            <a:r>
              <a:rPr lang="cs-CZ" b="1" dirty="0"/>
              <a:t>escape </a:t>
            </a:r>
            <a:r>
              <a:rPr lang="cs-CZ" dirty="0"/>
              <a:t>x </a:t>
            </a:r>
            <a:r>
              <a:rPr lang="cs-CZ" b="1" dirty="0"/>
              <a:t>fight </a:t>
            </a:r>
            <a:r>
              <a:rPr lang="cs-CZ" dirty="0"/>
              <a:t>x </a:t>
            </a:r>
            <a:r>
              <a:rPr lang="cs-CZ" b="1" dirty="0"/>
              <a:t>retreat</a:t>
            </a:r>
          </a:p>
          <a:p>
            <a:pPr lvl="1"/>
            <a:r>
              <a:rPr lang="cs-CZ" dirty="0"/>
              <a:t>when we want to hunt prey</a:t>
            </a:r>
          </a:p>
          <a:p>
            <a:pPr lvl="1"/>
            <a:r>
              <a:rPr lang="cs-CZ" dirty="0"/>
              <a:t>we have sex</a:t>
            </a:r>
          </a:p>
          <a:p>
            <a:pPr lvl="1"/>
            <a:r>
              <a:rPr lang="cs-CZ" dirty="0"/>
              <a:t>when we are stressed for reasons other than physical combat or physical exercise</a:t>
            </a:r>
          </a:p>
          <a:p>
            <a:pPr lvl="1"/>
            <a:endParaRPr lang="cs-CZ" dirty="0"/>
          </a:p>
          <a:p>
            <a:r>
              <a:rPr lang="cs-CZ" dirty="0"/>
              <a:t>The present time is full of </a:t>
            </a:r>
            <a:r>
              <a:rPr lang="cs-CZ" b="1" dirty="0"/>
              <a:t>Sympathetically dominant </a:t>
            </a:r>
            <a:r>
              <a:rPr lang="cs-CZ" dirty="0"/>
              <a:t>(lots of tasks, lots of stressful situations on a psychological basis, everything is fast.</a:t>
            </a:r>
          </a:p>
          <a:p>
            <a:pPr lvl="2"/>
            <a:endParaRPr lang="cs-CZ" dirty="0"/>
          </a:p>
        </p:txBody>
      </p:sp>
    </p:spTree>
    <p:extLst>
      <p:ext uri="{BB962C8B-B14F-4D97-AF65-F5344CB8AC3E}">
        <p14:creationId xmlns:p14="http://schemas.microsoft.com/office/powerpoint/2010/main" val="11638588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266833D-9452-55F5-37A3-864579537EE0}"/>
              </a:ext>
            </a:extLst>
          </p:cNvPr>
          <p:cNvSpPr>
            <a:spLocks noGrp="1"/>
          </p:cNvSpPr>
          <p:nvPr>
            <p:ph type="title"/>
          </p:nvPr>
        </p:nvSpPr>
        <p:spPr/>
        <p:txBody>
          <a:bodyPr/>
          <a:lstStyle/>
          <a:p>
            <a:r>
              <a:rPr lang="cs-CZ" dirty="0"/>
              <a:t>Sympathetic - what is activated?</a:t>
            </a:r>
          </a:p>
        </p:txBody>
      </p:sp>
      <p:sp>
        <p:nvSpPr>
          <p:cNvPr id="3" name="Zástupný obsah 2">
            <a:extLst>
              <a:ext uri="{FF2B5EF4-FFF2-40B4-BE49-F238E27FC236}">
                <a16:creationId xmlns:a16="http://schemas.microsoft.com/office/drawing/2014/main" id="{EF9F92FF-4CDE-4954-9181-B2DF7615AFE5}"/>
              </a:ext>
            </a:extLst>
          </p:cNvPr>
          <p:cNvSpPr>
            <a:spLocks noGrp="1"/>
          </p:cNvSpPr>
          <p:nvPr>
            <p:ph idx="1"/>
          </p:nvPr>
        </p:nvSpPr>
        <p:spPr/>
        <p:txBody>
          <a:bodyPr/>
          <a:lstStyle/>
          <a:p>
            <a:r>
              <a:rPr lang="cs-CZ" dirty="0"/>
              <a:t>The sympathetic is activated as a whole, so it manifests itself in all parts of the body at once:</a:t>
            </a:r>
          </a:p>
          <a:p>
            <a:pPr lvl="1"/>
            <a:r>
              <a:rPr lang="cs-CZ" dirty="0"/>
              <a:t>increase in heart rate</a:t>
            </a:r>
          </a:p>
          <a:p>
            <a:pPr lvl="1"/>
            <a:r>
              <a:rPr lang="cs-CZ" dirty="0"/>
              <a:t>increase in breath</a:t>
            </a:r>
          </a:p>
          <a:p>
            <a:pPr lvl="1"/>
            <a:r>
              <a:rPr lang="cs-CZ" dirty="0"/>
              <a:t>deactivation of the immune system</a:t>
            </a:r>
          </a:p>
          <a:p>
            <a:pPr lvl="1"/>
            <a:r>
              <a:rPr lang="cs-CZ" dirty="0"/>
              <a:t>upset the homeostasis of the body</a:t>
            </a:r>
          </a:p>
          <a:p>
            <a:pPr lvl="1"/>
            <a:r>
              <a:rPr lang="cs-CZ" dirty="0"/>
              <a:t>blood clotting is increased</a:t>
            </a:r>
          </a:p>
          <a:p>
            <a:pPr lvl="1"/>
            <a:r>
              <a:rPr lang="cs-CZ" dirty="0"/>
              <a:t>stress hormones are produced in the adrenal glands</a:t>
            </a:r>
          </a:p>
          <a:p>
            <a:endParaRPr lang="cs-CZ" dirty="0"/>
          </a:p>
        </p:txBody>
      </p:sp>
    </p:spTree>
    <p:extLst>
      <p:ext uri="{BB962C8B-B14F-4D97-AF65-F5344CB8AC3E}">
        <p14:creationId xmlns:p14="http://schemas.microsoft.com/office/powerpoint/2010/main" val="19526558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3C64C31-3BDA-29BE-EB50-2628BDCEBA94}"/>
              </a:ext>
            </a:extLst>
          </p:cNvPr>
          <p:cNvSpPr>
            <a:spLocks noGrp="1"/>
          </p:cNvSpPr>
          <p:nvPr>
            <p:ph type="title"/>
          </p:nvPr>
        </p:nvSpPr>
        <p:spPr/>
        <p:txBody>
          <a:bodyPr/>
          <a:lstStyle/>
          <a:p>
            <a:r>
              <a:rPr lang="cs-CZ" dirty="0"/>
              <a:t>Sympatikus - Side Effects</a:t>
            </a:r>
          </a:p>
        </p:txBody>
      </p:sp>
      <p:sp>
        <p:nvSpPr>
          <p:cNvPr id="3" name="Zástupný obsah 2">
            <a:extLst>
              <a:ext uri="{FF2B5EF4-FFF2-40B4-BE49-F238E27FC236}">
                <a16:creationId xmlns:a16="http://schemas.microsoft.com/office/drawing/2014/main" id="{3D2D0F41-E5ED-75D8-8D2F-66F31569DAAE}"/>
              </a:ext>
            </a:extLst>
          </p:cNvPr>
          <p:cNvSpPr>
            <a:spLocks noGrp="1"/>
          </p:cNvSpPr>
          <p:nvPr>
            <p:ph idx="1"/>
          </p:nvPr>
        </p:nvSpPr>
        <p:spPr/>
        <p:txBody>
          <a:bodyPr/>
          <a:lstStyle/>
          <a:p>
            <a:r>
              <a:rPr lang="cs-CZ" dirty="0"/>
              <a:t>Managers and workers with long-activated sympathetic:</a:t>
            </a:r>
          </a:p>
          <a:p>
            <a:pPr lvl="1"/>
            <a:r>
              <a:rPr lang="cs-CZ" dirty="0"/>
              <a:t>are more likely to be sick</a:t>
            </a:r>
          </a:p>
          <a:p>
            <a:pPr lvl="1"/>
            <a:r>
              <a:rPr lang="cs-CZ" dirty="0"/>
              <a:t>eat more (manager = min. 1 kg extra weight per year)</a:t>
            </a:r>
          </a:p>
          <a:p>
            <a:pPr lvl="1"/>
            <a:endParaRPr lang="cs-CZ" dirty="0"/>
          </a:p>
          <a:p>
            <a:r>
              <a:rPr lang="cs-CZ" dirty="0"/>
              <a:t>Food is primarily supposed to activate the parasympathetic, but if we are in sympathetic permanently/long term, it doesn't work</a:t>
            </a:r>
          </a:p>
          <a:p>
            <a:pPr lvl="1"/>
            <a:r>
              <a:rPr lang="cs-CZ" dirty="0"/>
              <a:t>That's why we have to take our time to eat, not eat on </a:t>
            </a:r>
            <a:r>
              <a:rPr lang="cs-CZ" dirty="0" err="1"/>
              <a:t>the</a:t>
            </a:r>
            <a:r>
              <a:rPr lang="cs-CZ" dirty="0"/>
              <a:t> </a:t>
            </a:r>
            <a:r>
              <a:rPr lang="cs-CZ" dirty="0" err="1"/>
              <a:t>way</a:t>
            </a:r>
            <a:r>
              <a:rPr lang="cs-CZ" dirty="0"/>
              <a:t> - it doesn't work as a </a:t>
            </a:r>
            <a:r>
              <a:rPr lang="cs-CZ" dirty="0" err="1"/>
              <a:t>parasympathetic</a:t>
            </a:r>
            <a:r>
              <a:rPr lang="cs-CZ" dirty="0"/>
              <a:t> activator.</a:t>
            </a:r>
          </a:p>
        </p:txBody>
      </p:sp>
    </p:spTree>
    <p:extLst>
      <p:ext uri="{BB962C8B-B14F-4D97-AF65-F5344CB8AC3E}">
        <p14:creationId xmlns:p14="http://schemas.microsoft.com/office/powerpoint/2010/main" val="4309322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ECB71BB-3A0C-699E-14B2-983606A45302}"/>
              </a:ext>
            </a:extLst>
          </p:cNvPr>
          <p:cNvSpPr>
            <a:spLocks noGrp="1"/>
          </p:cNvSpPr>
          <p:nvPr>
            <p:ph type="title"/>
          </p:nvPr>
        </p:nvSpPr>
        <p:spPr/>
        <p:txBody>
          <a:bodyPr/>
          <a:lstStyle/>
          <a:p>
            <a:r>
              <a:rPr lang="cs-CZ" dirty="0"/>
              <a:t>Parasympathetic - when does it work?</a:t>
            </a:r>
          </a:p>
        </p:txBody>
      </p:sp>
      <p:sp>
        <p:nvSpPr>
          <p:cNvPr id="3" name="Zástupný obsah 2">
            <a:extLst>
              <a:ext uri="{FF2B5EF4-FFF2-40B4-BE49-F238E27FC236}">
                <a16:creationId xmlns:a16="http://schemas.microsoft.com/office/drawing/2014/main" id="{E5C904AC-5D30-52BE-713B-5D9413A03477}"/>
              </a:ext>
            </a:extLst>
          </p:cNvPr>
          <p:cNvSpPr>
            <a:spLocks noGrp="1"/>
          </p:cNvSpPr>
          <p:nvPr>
            <p:ph idx="1"/>
          </p:nvPr>
        </p:nvSpPr>
        <p:spPr/>
        <p:txBody>
          <a:bodyPr/>
          <a:lstStyle/>
          <a:p>
            <a:r>
              <a:rPr lang="cs-CZ" dirty="0"/>
              <a:t>A system that calms the body and helps bring it into homeostasis</a:t>
            </a:r>
          </a:p>
          <a:p>
            <a:r>
              <a:rPr lang="cs-CZ" b="1" dirty="0"/>
              <a:t>Parasympathetic </a:t>
            </a:r>
            <a:r>
              <a:rPr lang="cs-CZ" dirty="0"/>
              <a:t>is active:</a:t>
            </a:r>
          </a:p>
          <a:p>
            <a:pPr lvl="1"/>
            <a:r>
              <a:rPr lang="cs-CZ" dirty="0"/>
              <a:t>at the time of rest</a:t>
            </a:r>
          </a:p>
          <a:p>
            <a:pPr lvl="1"/>
            <a:r>
              <a:rPr lang="cs-CZ" dirty="0"/>
              <a:t>in digestion, etc.</a:t>
            </a:r>
          </a:p>
          <a:p>
            <a:pPr lvl="1"/>
            <a:r>
              <a:rPr lang="cs-CZ" dirty="0"/>
              <a:t>in a safe environment</a:t>
            </a:r>
          </a:p>
          <a:p>
            <a:pPr lvl="1"/>
            <a:endParaRPr lang="cs-CZ" dirty="0"/>
          </a:p>
          <a:p>
            <a:r>
              <a:rPr lang="cs-CZ" dirty="0"/>
              <a:t>It helps to relax the brain and it starts to connect more - it </a:t>
            </a:r>
            <a:r>
              <a:rPr lang="cs-CZ" dirty="0" err="1"/>
              <a:t>gives</a:t>
            </a:r>
            <a:r>
              <a:rPr lang="cs-CZ" dirty="0"/>
              <a:t> </a:t>
            </a:r>
            <a:r>
              <a:rPr lang="cs-CZ" b="1" dirty="0" err="1"/>
              <a:t>creativity</a:t>
            </a:r>
            <a:r>
              <a:rPr lang="cs-CZ" dirty="0"/>
              <a:t> or </a:t>
            </a:r>
            <a:r>
              <a:rPr lang="cs-CZ" b="1" dirty="0"/>
              <a:t>flow</a:t>
            </a:r>
            <a:r>
              <a:rPr lang="cs-CZ" dirty="0"/>
              <a:t>.</a:t>
            </a:r>
          </a:p>
          <a:p>
            <a:pPr lvl="1"/>
            <a:endParaRPr lang="cs-CZ" dirty="0"/>
          </a:p>
        </p:txBody>
      </p:sp>
    </p:spTree>
    <p:extLst>
      <p:ext uri="{BB962C8B-B14F-4D97-AF65-F5344CB8AC3E}">
        <p14:creationId xmlns:p14="http://schemas.microsoft.com/office/powerpoint/2010/main" val="2060422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32B46B7-8ECA-9A0E-61D5-AF190AEE176D}"/>
              </a:ext>
            </a:extLst>
          </p:cNvPr>
          <p:cNvSpPr>
            <a:spLocks noGrp="1"/>
          </p:cNvSpPr>
          <p:nvPr>
            <p:ph type="title"/>
          </p:nvPr>
        </p:nvSpPr>
        <p:spPr/>
        <p:txBody>
          <a:bodyPr>
            <a:normAutofit/>
          </a:bodyPr>
          <a:lstStyle/>
          <a:p>
            <a:r>
              <a:rPr lang="cs-CZ" dirty="0"/>
              <a:t>Parasympathetic - what is it good for?</a:t>
            </a:r>
          </a:p>
        </p:txBody>
      </p:sp>
      <p:sp>
        <p:nvSpPr>
          <p:cNvPr id="3" name="Zástupný obsah 2">
            <a:extLst>
              <a:ext uri="{FF2B5EF4-FFF2-40B4-BE49-F238E27FC236}">
                <a16:creationId xmlns:a16="http://schemas.microsoft.com/office/drawing/2014/main" id="{9C65929E-2FB8-395E-42DD-C55E0115AC98}"/>
              </a:ext>
            </a:extLst>
          </p:cNvPr>
          <p:cNvSpPr>
            <a:spLocks noGrp="1"/>
          </p:cNvSpPr>
          <p:nvPr>
            <p:ph idx="1"/>
          </p:nvPr>
        </p:nvSpPr>
        <p:spPr/>
        <p:txBody>
          <a:bodyPr>
            <a:normAutofit lnSpcReduction="10000"/>
          </a:bodyPr>
          <a:lstStyle/>
          <a:p>
            <a:r>
              <a:rPr lang="cs-CZ" b="1" dirty="0"/>
              <a:t>Manager/Leader</a:t>
            </a:r>
          </a:p>
          <a:p>
            <a:pPr lvl="1"/>
            <a:r>
              <a:rPr lang="cs-CZ" dirty="0"/>
              <a:t>if he needs to think about strategy</a:t>
            </a:r>
          </a:p>
          <a:p>
            <a:pPr lvl="1"/>
            <a:r>
              <a:rPr lang="cs-CZ" dirty="0"/>
              <a:t>if he needs to come up with new ideas (new products, etc.)</a:t>
            </a:r>
          </a:p>
          <a:p>
            <a:r>
              <a:rPr lang="cs-CZ" b="1" dirty="0"/>
              <a:t>Creatives</a:t>
            </a:r>
          </a:p>
          <a:p>
            <a:pPr lvl="1"/>
            <a:r>
              <a:rPr lang="cs-CZ" dirty="0"/>
              <a:t>if they need to come up with an idea</a:t>
            </a:r>
          </a:p>
          <a:p>
            <a:r>
              <a:rPr lang="cs-CZ" b="1" dirty="0"/>
              <a:t>Engineers</a:t>
            </a:r>
          </a:p>
          <a:p>
            <a:pPr lvl="1"/>
            <a:r>
              <a:rPr lang="cs-CZ" dirty="0"/>
              <a:t>if they need to find unique innovative designs</a:t>
            </a:r>
          </a:p>
          <a:p>
            <a:pPr marL="0" indent="0">
              <a:buNone/>
            </a:pPr>
            <a:endParaRPr lang="cs-CZ" dirty="0"/>
          </a:p>
          <a:p>
            <a:pPr marL="0" indent="0">
              <a:buNone/>
            </a:pPr>
            <a:r>
              <a:rPr lang="cs-CZ" dirty="0"/>
              <a:t>Must have </a:t>
            </a:r>
            <a:r>
              <a:rPr lang="cs-CZ" b="1" dirty="0"/>
              <a:t>Sympathetic deactivated </a:t>
            </a:r>
            <a:r>
              <a:rPr lang="cs-CZ" dirty="0"/>
              <a:t>and </a:t>
            </a:r>
            <a:r>
              <a:rPr lang="cs-CZ" b="1" dirty="0"/>
              <a:t>Parasympathetic activated</a:t>
            </a:r>
          </a:p>
        </p:txBody>
      </p:sp>
    </p:spTree>
    <p:extLst>
      <p:ext uri="{BB962C8B-B14F-4D97-AF65-F5344CB8AC3E}">
        <p14:creationId xmlns:p14="http://schemas.microsoft.com/office/powerpoint/2010/main" val="14101080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ED3F7DC-B644-00D6-A2EB-BD712FAB4643}"/>
              </a:ext>
            </a:extLst>
          </p:cNvPr>
          <p:cNvSpPr>
            <a:spLocks noGrp="1"/>
          </p:cNvSpPr>
          <p:nvPr>
            <p:ph type="title"/>
          </p:nvPr>
        </p:nvSpPr>
        <p:spPr/>
        <p:txBody>
          <a:bodyPr/>
          <a:lstStyle/>
          <a:p>
            <a:r>
              <a:rPr lang="cs-CZ" dirty="0"/>
              <a:t>How to activate parasympathetic?</a:t>
            </a:r>
          </a:p>
        </p:txBody>
      </p:sp>
      <p:sp>
        <p:nvSpPr>
          <p:cNvPr id="3" name="Zástupný obsah 2">
            <a:extLst>
              <a:ext uri="{FF2B5EF4-FFF2-40B4-BE49-F238E27FC236}">
                <a16:creationId xmlns:a16="http://schemas.microsoft.com/office/drawing/2014/main" id="{A2F885F2-35B0-2263-8F9B-E55A3528484E}"/>
              </a:ext>
            </a:extLst>
          </p:cNvPr>
          <p:cNvSpPr>
            <a:spLocks noGrp="1"/>
          </p:cNvSpPr>
          <p:nvPr>
            <p:ph idx="1"/>
          </p:nvPr>
        </p:nvSpPr>
        <p:spPr/>
        <p:txBody>
          <a:bodyPr/>
          <a:lstStyle/>
          <a:p>
            <a:r>
              <a:rPr lang="cs-CZ" b="1" dirty="0"/>
              <a:t>Being in a safe environment </a:t>
            </a:r>
            <a:r>
              <a:rPr lang="cs-CZ" dirty="0"/>
              <a:t>- being in the company of more people (listening)</a:t>
            </a:r>
          </a:p>
          <a:p>
            <a:r>
              <a:rPr lang="cs-CZ" b="1" dirty="0"/>
              <a:t>Touching </a:t>
            </a:r>
            <a:r>
              <a:rPr lang="cs-CZ" dirty="0"/>
              <a:t>(victims) = related to Oxytocin production</a:t>
            </a:r>
          </a:p>
          <a:p>
            <a:r>
              <a:rPr lang="cs-CZ" b="1" dirty="0"/>
              <a:t>Meditation</a:t>
            </a:r>
            <a:r>
              <a:rPr lang="cs-CZ" dirty="0"/>
              <a:t> </a:t>
            </a:r>
          </a:p>
          <a:p>
            <a:r>
              <a:rPr lang="cs-CZ" b="1" dirty="0"/>
              <a:t>Singing and making deep vowel sounds </a:t>
            </a:r>
            <a:r>
              <a:rPr lang="cs-CZ" dirty="0"/>
              <a:t>- </a:t>
            </a:r>
            <a:r>
              <a:rPr lang="cs-CZ" dirty="0" err="1"/>
              <a:t>oooh</a:t>
            </a:r>
            <a:r>
              <a:rPr lang="cs-CZ" dirty="0"/>
              <a:t>, </a:t>
            </a:r>
            <a:r>
              <a:rPr lang="cs-CZ" dirty="0" err="1"/>
              <a:t>ooooh</a:t>
            </a:r>
            <a:endParaRPr lang="cs-CZ" dirty="0"/>
          </a:p>
          <a:p>
            <a:endParaRPr lang="cs-CZ" dirty="0"/>
          </a:p>
        </p:txBody>
      </p:sp>
    </p:spTree>
    <p:extLst>
      <p:ext uri="{BB962C8B-B14F-4D97-AF65-F5344CB8AC3E}">
        <p14:creationId xmlns:p14="http://schemas.microsoft.com/office/powerpoint/2010/main" val="27937356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2E2206C-0ECD-EC77-8788-7E30D30FDF24}"/>
              </a:ext>
            </a:extLst>
          </p:cNvPr>
          <p:cNvSpPr>
            <a:spLocks noGrp="1"/>
          </p:cNvSpPr>
          <p:nvPr>
            <p:ph type="title"/>
          </p:nvPr>
        </p:nvSpPr>
        <p:spPr/>
        <p:txBody>
          <a:bodyPr/>
          <a:lstStyle/>
          <a:p>
            <a:r>
              <a:rPr lang="cs-CZ" dirty="0"/>
              <a:t>Breath</a:t>
            </a:r>
          </a:p>
        </p:txBody>
      </p:sp>
      <p:sp>
        <p:nvSpPr>
          <p:cNvPr id="3" name="Zástupný obsah 2">
            <a:extLst>
              <a:ext uri="{FF2B5EF4-FFF2-40B4-BE49-F238E27FC236}">
                <a16:creationId xmlns:a16="http://schemas.microsoft.com/office/drawing/2014/main" id="{6392796E-219B-E2E1-37DC-182E5A1D7962}"/>
              </a:ext>
            </a:extLst>
          </p:cNvPr>
          <p:cNvSpPr>
            <a:spLocks noGrp="1"/>
          </p:cNvSpPr>
          <p:nvPr>
            <p:ph idx="1"/>
          </p:nvPr>
        </p:nvSpPr>
        <p:spPr>
          <a:xfrm>
            <a:off x="870284" y="1407695"/>
            <a:ext cx="10515600" cy="4769268"/>
          </a:xfrm>
        </p:spPr>
        <p:txBody>
          <a:bodyPr>
            <a:normAutofit lnSpcReduction="10000"/>
          </a:bodyPr>
          <a:lstStyle/>
          <a:p>
            <a:r>
              <a:rPr lang="cs-CZ" dirty="0"/>
              <a:t>Activation by long exhalation with deep sound</a:t>
            </a:r>
          </a:p>
          <a:p>
            <a:pPr lvl="1"/>
            <a:r>
              <a:rPr lang="cs-CZ" dirty="0"/>
              <a:t>there are different techniques - </a:t>
            </a:r>
            <a:r>
              <a:rPr lang="cs-CZ" b="1" dirty="0"/>
              <a:t>breathing into a square</a:t>
            </a:r>
          </a:p>
          <a:p>
            <a:pPr lvl="1"/>
            <a:r>
              <a:rPr lang="cs-CZ" dirty="0"/>
              <a:t>short inhalations and </a:t>
            </a:r>
            <a:r>
              <a:rPr lang="cs-CZ" b="1" dirty="0"/>
              <a:t>long exhalations</a:t>
            </a:r>
          </a:p>
          <a:p>
            <a:r>
              <a:rPr lang="cs-CZ" dirty="0"/>
              <a:t>Improving cognitive function - </a:t>
            </a:r>
            <a:r>
              <a:rPr lang="cs-CZ" b="1" dirty="0"/>
              <a:t>breathing in through the nose</a:t>
            </a:r>
            <a:r>
              <a:rPr lang="cs-CZ" dirty="0"/>
              <a:t>, into the abdomen</a:t>
            </a:r>
          </a:p>
          <a:p>
            <a:pPr lvl="1"/>
            <a:r>
              <a:rPr lang="cs-CZ" dirty="0"/>
              <a:t>Flushes out nitric oxide - improves blood flow, improves blood pressure, expands airways and improves oxygenation of the body and brain</a:t>
            </a:r>
          </a:p>
          <a:p>
            <a:pPr lvl="1"/>
            <a:r>
              <a:rPr lang="cs-CZ" dirty="0"/>
              <a:t>breath is more effective</a:t>
            </a:r>
          </a:p>
          <a:p>
            <a:r>
              <a:rPr lang="cs-CZ" dirty="0"/>
              <a:t>Relax the shoulders (trapezius muscle) when exhaling</a:t>
            </a:r>
          </a:p>
          <a:p>
            <a:r>
              <a:rPr lang="cs-CZ" dirty="0"/>
              <a:t>Control mechanisms of breath:</a:t>
            </a:r>
          </a:p>
          <a:p>
            <a:pPr lvl="1"/>
            <a:r>
              <a:rPr lang="cs-CZ" b="1" dirty="0"/>
              <a:t>autonomic </a:t>
            </a:r>
            <a:r>
              <a:rPr lang="cs-CZ" dirty="0"/>
              <a:t>(originating from the brain stem - </a:t>
            </a:r>
            <a:r>
              <a:rPr lang="cs-CZ" b="1" dirty="0" err="1"/>
              <a:t>locus coreuleus</a:t>
            </a:r>
            <a:r>
              <a:rPr lang="cs-CZ" dirty="0"/>
              <a:t>)</a:t>
            </a:r>
          </a:p>
          <a:p>
            <a:pPr lvl="1"/>
            <a:r>
              <a:rPr lang="cs-CZ" b="1" dirty="0"/>
              <a:t>conscious </a:t>
            </a:r>
            <a:r>
              <a:rPr lang="cs-CZ" dirty="0"/>
              <a:t>(coming from the </a:t>
            </a:r>
            <a:r>
              <a:rPr lang="cs-CZ" b="1" dirty="0"/>
              <a:t>motor centres of the brain</a:t>
            </a:r>
            <a:r>
              <a:rPr lang="cs-CZ" dirty="0"/>
              <a:t>)</a:t>
            </a:r>
          </a:p>
          <a:p>
            <a:pPr lvl="1"/>
            <a:endParaRPr lang="cs-CZ" dirty="0"/>
          </a:p>
        </p:txBody>
      </p:sp>
    </p:spTree>
    <p:extLst>
      <p:ext uri="{BB962C8B-B14F-4D97-AF65-F5344CB8AC3E}">
        <p14:creationId xmlns:p14="http://schemas.microsoft.com/office/powerpoint/2010/main" val="13222331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DBB3141-0F49-6E19-A022-B28BF544F638}"/>
              </a:ext>
            </a:extLst>
          </p:cNvPr>
          <p:cNvSpPr>
            <a:spLocks noGrp="1"/>
          </p:cNvSpPr>
          <p:nvPr>
            <p:ph type="title"/>
          </p:nvPr>
        </p:nvSpPr>
        <p:spPr/>
        <p:txBody>
          <a:bodyPr>
            <a:normAutofit/>
          </a:bodyPr>
          <a:lstStyle/>
          <a:p>
            <a:r>
              <a:rPr lang="cs-CZ" dirty="0" err="1"/>
              <a:t>Eye</a:t>
            </a:r>
            <a:endParaRPr lang="cs-CZ" dirty="0"/>
          </a:p>
        </p:txBody>
      </p:sp>
      <p:sp>
        <p:nvSpPr>
          <p:cNvPr id="3" name="Zástupný obsah 2">
            <a:extLst>
              <a:ext uri="{FF2B5EF4-FFF2-40B4-BE49-F238E27FC236}">
                <a16:creationId xmlns:a16="http://schemas.microsoft.com/office/drawing/2014/main" id="{15785F49-2F5A-E0FB-BE80-15DB109591FD}"/>
              </a:ext>
            </a:extLst>
          </p:cNvPr>
          <p:cNvSpPr>
            <a:spLocks noGrp="1"/>
          </p:cNvSpPr>
          <p:nvPr>
            <p:ph idx="1"/>
          </p:nvPr>
        </p:nvSpPr>
        <p:spPr/>
        <p:txBody>
          <a:bodyPr/>
          <a:lstStyle/>
          <a:p>
            <a:r>
              <a:rPr lang="cs-CZ" b="1" dirty="0"/>
              <a:t>Peripheral looking </a:t>
            </a:r>
            <a:r>
              <a:rPr lang="cs-CZ" dirty="0"/>
              <a:t>= activates parasympathetic (calms the body)</a:t>
            </a:r>
          </a:p>
          <a:p>
            <a:pPr lvl="1"/>
            <a:r>
              <a:rPr lang="cs-CZ" dirty="0"/>
              <a:t>sunrise and sunset</a:t>
            </a:r>
          </a:p>
          <a:p>
            <a:pPr lvl="1"/>
            <a:r>
              <a:rPr lang="cs-CZ" dirty="0"/>
              <a:t>looking into the distance</a:t>
            </a:r>
          </a:p>
          <a:p>
            <a:pPr lvl="1"/>
            <a:r>
              <a:rPr lang="cs-CZ" dirty="0"/>
              <a:t>looking sideways left-right (reduces amygdala activity)</a:t>
            </a:r>
          </a:p>
          <a:p>
            <a:r>
              <a:rPr lang="cs-CZ" b="1" dirty="0" err="1"/>
              <a:t>The</a:t>
            </a:r>
            <a:r>
              <a:rPr lang="cs-CZ" dirty="0"/>
              <a:t> </a:t>
            </a:r>
            <a:r>
              <a:rPr lang="cs-CZ" b="1" dirty="0" err="1"/>
              <a:t>Eye</a:t>
            </a:r>
            <a:r>
              <a:rPr lang="cs-CZ" b="1" dirty="0"/>
              <a:t> </a:t>
            </a:r>
            <a:r>
              <a:rPr lang="cs-CZ" b="1" dirty="0" err="1"/>
              <a:t>Pupils</a:t>
            </a:r>
            <a:r>
              <a:rPr lang="cs-CZ" dirty="0"/>
              <a:t>:</a:t>
            </a:r>
          </a:p>
          <a:p>
            <a:pPr lvl="1"/>
            <a:r>
              <a:rPr lang="cs-CZ" dirty="0"/>
              <a:t>parasympathetic reaction: they contract</a:t>
            </a:r>
          </a:p>
          <a:p>
            <a:pPr lvl="1"/>
            <a:r>
              <a:rPr lang="cs-CZ" dirty="0"/>
              <a:t>sympathetic reaction: they stretch</a:t>
            </a:r>
          </a:p>
          <a:p>
            <a:endParaRPr lang="cs-CZ" dirty="0"/>
          </a:p>
        </p:txBody>
      </p:sp>
    </p:spTree>
    <p:extLst>
      <p:ext uri="{BB962C8B-B14F-4D97-AF65-F5344CB8AC3E}">
        <p14:creationId xmlns:p14="http://schemas.microsoft.com/office/powerpoint/2010/main" val="278416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10E2A22-433A-AAD0-361D-9278FCA54A1E}"/>
              </a:ext>
            </a:extLst>
          </p:cNvPr>
          <p:cNvSpPr>
            <a:spLocks noGrp="1"/>
          </p:cNvSpPr>
          <p:nvPr>
            <p:ph type="title"/>
          </p:nvPr>
        </p:nvSpPr>
        <p:spPr/>
        <p:txBody>
          <a:bodyPr/>
          <a:lstStyle/>
          <a:p>
            <a:r>
              <a:rPr lang="cs-CZ" dirty="0"/>
              <a:t>The brain of the child</a:t>
            </a:r>
          </a:p>
        </p:txBody>
      </p:sp>
      <p:sp>
        <p:nvSpPr>
          <p:cNvPr id="3" name="Zástupný obsah 2">
            <a:extLst>
              <a:ext uri="{FF2B5EF4-FFF2-40B4-BE49-F238E27FC236}">
                <a16:creationId xmlns:a16="http://schemas.microsoft.com/office/drawing/2014/main" id="{83284167-31D7-BE63-FD50-E5CEC0A9E95D}"/>
              </a:ext>
            </a:extLst>
          </p:cNvPr>
          <p:cNvSpPr>
            <a:spLocks noGrp="1"/>
          </p:cNvSpPr>
          <p:nvPr>
            <p:ph idx="1"/>
          </p:nvPr>
        </p:nvSpPr>
        <p:spPr/>
        <p:txBody>
          <a:bodyPr>
            <a:normAutofit fontScale="92500" lnSpcReduction="10000"/>
          </a:bodyPr>
          <a:lstStyle/>
          <a:p>
            <a:r>
              <a:rPr lang="cs-CZ" dirty="0"/>
              <a:t>The brain of a newborn is neurologically immature</a:t>
            </a:r>
          </a:p>
          <a:p>
            <a:r>
              <a:rPr lang="cs-CZ" dirty="0"/>
              <a:t>The baby's skull is soft to: </a:t>
            </a:r>
          </a:p>
          <a:p>
            <a:pPr lvl="1"/>
            <a:r>
              <a:rPr lang="cs-CZ" dirty="0"/>
              <a:t>enable brain growth in the first 3 years of life</a:t>
            </a:r>
          </a:p>
          <a:p>
            <a:pPr lvl="1"/>
            <a:r>
              <a:rPr lang="cs-CZ" dirty="0"/>
              <a:t>to pass through the birth canals, which are very tight in humans</a:t>
            </a:r>
          </a:p>
          <a:p>
            <a:pPr marL="457200" lvl="1" indent="0">
              <a:buNone/>
            </a:pPr>
            <a:endParaRPr lang="cs-CZ" dirty="0"/>
          </a:p>
          <a:p>
            <a:r>
              <a:rPr lang="cs-CZ" dirty="0"/>
              <a:t>A child: </a:t>
            </a:r>
          </a:p>
          <a:p>
            <a:pPr lvl="1"/>
            <a:r>
              <a:rPr lang="cs-CZ" dirty="0"/>
              <a:t>needs intensive parental care for the first 2 years</a:t>
            </a:r>
          </a:p>
          <a:p>
            <a:pPr lvl="1"/>
            <a:r>
              <a:rPr lang="cs-CZ" dirty="0"/>
              <a:t>(mammals are more independent soon after birth, humans are not)</a:t>
            </a:r>
          </a:p>
          <a:p>
            <a:pPr lvl="1"/>
            <a:r>
              <a:rPr lang="cs-CZ" dirty="0"/>
              <a:t>The brain is born with all the basic neurons not connected by synapses</a:t>
            </a:r>
          </a:p>
          <a:p>
            <a:pPr lvl="1"/>
            <a:r>
              <a:rPr lang="cs-CZ" dirty="0"/>
              <a:t>by the age of 2, the same number of synapses are formed as in an adult</a:t>
            </a:r>
          </a:p>
          <a:p>
            <a:pPr lvl="1"/>
            <a:r>
              <a:rPr lang="cs-CZ" dirty="0"/>
              <a:t>doubles by the age of 3 years, maintains until the child is 10 years old and then gradually decreases</a:t>
            </a:r>
          </a:p>
          <a:p>
            <a:endParaRPr lang="cs-CZ" dirty="0"/>
          </a:p>
          <a:p>
            <a:endParaRPr lang="cs-CZ" dirty="0"/>
          </a:p>
          <a:p>
            <a:pPr lvl="1"/>
            <a:endParaRPr lang="cs-CZ" dirty="0"/>
          </a:p>
        </p:txBody>
      </p:sp>
    </p:spTree>
    <p:extLst>
      <p:ext uri="{BB962C8B-B14F-4D97-AF65-F5344CB8AC3E}">
        <p14:creationId xmlns:p14="http://schemas.microsoft.com/office/powerpoint/2010/main" val="34547771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D8C10F0-DBD8-F38E-45FB-230CFA0093F3}"/>
              </a:ext>
            </a:extLst>
          </p:cNvPr>
          <p:cNvSpPr>
            <a:spLocks noGrp="1"/>
          </p:cNvSpPr>
          <p:nvPr>
            <p:ph type="title"/>
          </p:nvPr>
        </p:nvSpPr>
        <p:spPr/>
        <p:txBody>
          <a:bodyPr/>
          <a:lstStyle/>
          <a:p>
            <a:r>
              <a:rPr lang="cs-CZ" dirty="0"/>
              <a:t>Smile</a:t>
            </a:r>
          </a:p>
        </p:txBody>
      </p:sp>
      <p:sp>
        <p:nvSpPr>
          <p:cNvPr id="3" name="Zástupný obsah 2">
            <a:extLst>
              <a:ext uri="{FF2B5EF4-FFF2-40B4-BE49-F238E27FC236}">
                <a16:creationId xmlns:a16="http://schemas.microsoft.com/office/drawing/2014/main" id="{C4CE21FF-8363-3E25-EB93-53935335F5F1}"/>
              </a:ext>
            </a:extLst>
          </p:cNvPr>
          <p:cNvSpPr>
            <a:spLocks noGrp="1"/>
          </p:cNvSpPr>
          <p:nvPr>
            <p:ph idx="1"/>
          </p:nvPr>
        </p:nvSpPr>
        <p:spPr/>
        <p:txBody>
          <a:bodyPr/>
          <a:lstStyle/>
          <a:p>
            <a:r>
              <a:rPr lang="cs-CZ" dirty="0"/>
              <a:t>Smiling = leads to activation of the parasympathetic system</a:t>
            </a:r>
          </a:p>
          <a:p>
            <a:r>
              <a:rPr lang="cs-CZ" dirty="0"/>
              <a:t>The brain knows that smiling is associated with pleasure, in which certain parts of the brain and </a:t>
            </a:r>
            <a:r>
              <a:rPr lang="cs-CZ" dirty="0" err="1"/>
              <a:t>neuromuscular </a:t>
            </a:r>
            <a:r>
              <a:rPr lang="cs-CZ" dirty="0"/>
              <a:t>connections (e.g., facial muscles) are active. The brain associates smiling with a safe environment</a:t>
            </a:r>
          </a:p>
          <a:p>
            <a:r>
              <a:rPr lang="cs-CZ" dirty="0"/>
              <a:t>Artificially induced smile activates the same areas of the brain = it improves mood, increases the feeling of joy</a:t>
            </a:r>
          </a:p>
          <a:p>
            <a:r>
              <a:rPr lang="cs-CZ" b="1" dirty="0"/>
              <a:t>An artificially induced smile </a:t>
            </a:r>
            <a:r>
              <a:rPr lang="cs-CZ" dirty="0"/>
              <a:t>is ideal when </a:t>
            </a:r>
            <a:r>
              <a:rPr lang="cs-CZ" b="1" dirty="0"/>
              <a:t>you can't fall asleep </a:t>
            </a:r>
            <a:r>
              <a:rPr lang="cs-CZ" dirty="0"/>
              <a:t>- it activates the parasympathetic system and the body quickly settles down and falls asleep.</a:t>
            </a:r>
          </a:p>
        </p:txBody>
      </p:sp>
    </p:spTree>
    <p:extLst>
      <p:ext uri="{BB962C8B-B14F-4D97-AF65-F5344CB8AC3E}">
        <p14:creationId xmlns:p14="http://schemas.microsoft.com/office/powerpoint/2010/main" val="1679833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9C772C7-5154-F1EA-774E-0623CA76A779}"/>
              </a:ext>
            </a:extLst>
          </p:cNvPr>
          <p:cNvSpPr>
            <a:spLocks noGrp="1"/>
          </p:cNvSpPr>
          <p:nvPr>
            <p:ph type="title"/>
          </p:nvPr>
        </p:nvSpPr>
        <p:spPr/>
        <p:txBody>
          <a:bodyPr/>
          <a:lstStyle/>
          <a:p>
            <a:r>
              <a:rPr lang="cs-CZ" dirty="0"/>
              <a:t>Listening</a:t>
            </a:r>
          </a:p>
        </p:txBody>
      </p:sp>
      <p:sp>
        <p:nvSpPr>
          <p:cNvPr id="3" name="Zástupný obsah 2">
            <a:extLst>
              <a:ext uri="{FF2B5EF4-FFF2-40B4-BE49-F238E27FC236}">
                <a16:creationId xmlns:a16="http://schemas.microsoft.com/office/drawing/2014/main" id="{D063DE7C-E936-BAE2-8F28-A30DFBAB2EB9}"/>
              </a:ext>
            </a:extLst>
          </p:cNvPr>
          <p:cNvSpPr>
            <a:spLocks noGrp="1"/>
          </p:cNvSpPr>
          <p:nvPr>
            <p:ph idx="1"/>
          </p:nvPr>
        </p:nvSpPr>
        <p:spPr/>
        <p:txBody>
          <a:bodyPr/>
          <a:lstStyle/>
          <a:p>
            <a:pPr marL="0" indent="0">
              <a:buNone/>
            </a:pPr>
            <a:r>
              <a:rPr lang="cs-CZ" b="1" dirty="0"/>
              <a:t>The parasympathetic is activated by listening</a:t>
            </a:r>
          </a:p>
          <a:p>
            <a:pPr lvl="1"/>
            <a:r>
              <a:rPr lang="cs-CZ" dirty="0"/>
              <a:t>listening to music</a:t>
            </a:r>
          </a:p>
          <a:p>
            <a:pPr lvl="1"/>
            <a:r>
              <a:rPr lang="cs-CZ" dirty="0" err="1"/>
              <a:t>podcasts</a:t>
            </a:r>
            <a:r>
              <a:rPr lang="cs-CZ" dirty="0"/>
              <a:t> </a:t>
            </a:r>
            <a:r>
              <a:rPr lang="cs-CZ" dirty="0" err="1"/>
              <a:t>etc</a:t>
            </a:r>
            <a:r>
              <a:rPr lang="cs-CZ" dirty="0"/>
              <a:t>.</a:t>
            </a:r>
          </a:p>
          <a:p>
            <a:endParaRPr lang="cs-CZ" dirty="0"/>
          </a:p>
          <a:p>
            <a:pPr marL="0" indent="0">
              <a:buNone/>
            </a:pPr>
            <a:r>
              <a:rPr lang="cs-CZ" b="1" dirty="0"/>
              <a:t>Effective is</a:t>
            </a:r>
            <a:r>
              <a:rPr lang="cs-CZ" dirty="0"/>
              <a:t>:</a:t>
            </a:r>
          </a:p>
          <a:p>
            <a:pPr lvl="1"/>
            <a:r>
              <a:rPr lang="cs-CZ" dirty="0"/>
              <a:t>Increase the tone of voice</a:t>
            </a:r>
          </a:p>
          <a:p>
            <a:pPr lvl="1"/>
            <a:r>
              <a:rPr lang="cs-CZ" dirty="0"/>
              <a:t>Slower talking</a:t>
            </a:r>
          </a:p>
          <a:p>
            <a:pPr lvl="1"/>
            <a:endParaRPr lang="cs-CZ" dirty="0"/>
          </a:p>
          <a:p>
            <a:pPr marL="0" indent="0">
              <a:buNone/>
            </a:pPr>
            <a:endParaRPr lang="cs-CZ" dirty="0"/>
          </a:p>
        </p:txBody>
      </p:sp>
    </p:spTree>
    <p:extLst>
      <p:ext uri="{BB962C8B-B14F-4D97-AF65-F5344CB8AC3E}">
        <p14:creationId xmlns:p14="http://schemas.microsoft.com/office/powerpoint/2010/main" val="6508847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9A44BF0-A4E7-16EF-8B0A-BFB4E3986ECC}"/>
              </a:ext>
            </a:extLst>
          </p:cNvPr>
          <p:cNvSpPr>
            <a:spLocks noGrp="1"/>
          </p:cNvSpPr>
          <p:nvPr>
            <p:ph type="title"/>
          </p:nvPr>
        </p:nvSpPr>
        <p:spPr/>
        <p:txBody>
          <a:bodyPr/>
          <a:lstStyle/>
          <a:p>
            <a:r>
              <a:rPr lang="cs-CZ" dirty="0"/>
              <a:t>Acetylcholine</a:t>
            </a:r>
          </a:p>
        </p:txBody>
      </p:sp>
      <p:sp>
        <p:nvSpPr>
          <p:cNvPr id="3" name="Zástupný obsah 2">
            <a:extLst>
              <a:ext uri="{FF2B5EF4-FFF2-40B4-BE49-F238E27FC236}">
                <a16:creationId xmlns:a16="http://schemas.microsoft.com/office/drawing/2014/main" id="{0CBE412F-E409-208D-CE16-EFEC622E9B00}"/>
              </a:ext>
            </a:extLst>
          </p:cNvPr>
          <p:cNvSpPr>
            <a:spLocks noGrp="1"/>
          </p:cNvSpPr>
          <p:nvPr>
            <p:ph idx="1"/>
          </p:nvPr>
        </p:nvSpPr>
        <p:spPr/>
        <p:txBody>
          <a:bodyPr/>
          <a:lstStyle/>
          <a:p>
            <a:pPr marL="0" indent="0">
              <a:buNone/>
            </a:pPr>
            <a:r>
              <a:rPr lang="cs-CZ" dirty="0"/>
              <a:t>One of the main mediators of Parasympathetic</a:t>
            </a:r>
          </a:p>
          <a:p>
            <a:endParaRPr lang="cs-CZ" dirty="0"/>
          </a:p>
          <a:p>
            <a:pPr marL="0" indent="0">
              <a:buNone/>
            </a:pPr>
            <a:r>
              <a:rPr lang="cs-CZ" b="1" dirty="0"/>
              <a:t>Example</a:t>
            </a:r>
            <a:r>
              <a:rPr lang="cs-CZ" dirty="0"/>
              <a:t>:</a:t>
            </a:r>
          </a:p>
          <a:p>
            <a:pPr marL="0" indent="0">
              <a:buNone/>
            </a:pPr>
            <a:r>
              <a:rPr lang="cs-CZ" dirty="0"/>
              <a:t>You have the task of leading a discussion, presenting a new product and you have to be alert - to be able to focus on the audience, be creative, have an active mind, you have to activate the </a:t>
            </a:r>
            <a:r>
              <a:rPr lang="cs-CZ" dirty="0" err="1"/>
              <a:t>Parasympatheticus </a:t>
            </a:r>
            <a:r>
              <a:rPr lang="cs-CZ" dirty="0"/>
              <a:t>(see previous slides) - e.g. </a:t>
            </a:r>
            <a:r>
              <a:rPr lang="cs-CZ" b="1" dirty="0"/>
              <a:t>by supplementing with Acetylcholine </a:t>
            </a:r>
            <a:r>
              <a:rPr lang="cs-CZ" dirty="0"/>
              <a:t>or another </a:t>
            </a:r>
            <a:r>
              <a:rPr lang="cs-CZ" dirty="0" err="1"/>
              <a:t>nootropic</a:t>
            </a:r>
            <a:r>
              <a:rPr lang="cs-CZ" dirty="0"/>
              <a:t>.</a:t>
            </a:r>
          </a:p>
        </p:txBody>
      </p:sp>
    </p:spTree>
    <p:extLst>
      <p:ext uri="{BB962C8B-B14F-4D97-AF65-F5344CB8AC3E}">
        <p14:creationId xmlns:p14="http://schemas.microsoft.com/office/powerpoint/2010/main" val="25410246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3A2BA335-CB94-7739-1102-FAC2CAB18B80}"/>
              </a:ext>
            </a:extLst>
          </p:cNvPr>
          <p:cNvSpPr>
            <a:spLocks noGrp="1"/>
          </p:cNvSpPr>
          <p:nvPr>
            <p:ph type="title"/>
          </p:nvPr>
        </p:nvSpPr>
        <p:spPr>
          <a:xfrm>
            <a:off x="2209799" y="4620439"/>
            <a:ext cx="9144000" cy="1641490"/>
          </a:xfrm>
        </p:spPr>
        <p:txBody>
          <a:bodyPr vert="horz" wrap="none" lIns="91440" tIns="45720" rIns="91440" bIns="45720" rtlCol="0" anchor="t">
            <a:normAutofit/>
          </a:bodyPr>
          <a:lstStyle/>
          <a:p>
            <a:pPr algn="r"/>
            <a:r>
              <a:rPr lang="cs-CZ" sz="7200" spc="-300" dirty="0">
                <a:effectLst>
                  <a:outerShdw blurRad="469900" dist="342900" dir="5400000" sy="-20000" rotWithShape="0">
                    <a:prstClr val="black">
                      <a:alpha val="66000"/>
                    </a:prstClr>
                  </a:outerShdw>
                </a:effectLst>
              </a:rPr>
              <a:t>Circadian rhythms of the body</a:t>
            </a:r>
          </a:p>
        </p:txBody>
      </p:sp>
      <p:sp>
        <p:nvSpPr>
          <p:cNvPr id="5" name="Zástupný text 4">
            <a:extLst>
              <a:ext uri="{FF2B5EF4-FFF2-40B4-BE49-F238E27FC236}">
                <a16:creationId xmlns:a16="http://schemas.microsoft.com/office/drawing/2014/main" id="{CDF04EC0-55A1-26B7-CF26-7C3AD9619ECE}"/>
              </a:ext>
            </a:extLst>
          </p:cNvPr>
          <p:cNvSpPr>
            <a:spLocks noGrp="1"/>
          </p:cNvSpPr>
          <p:nvPr>
            <p:ph type="body" sz="half" idx="2"/>
          </p:nvPr>
        </p:nvSpPr>
        <p:spPr>
          <a:xfrm>
            <a:off x="2209799" y="3694375"/>
            <a:ext cx="9144000" cy="754025"/>
          </a:xfrm>
        </p:spPr>
        <p:txBody>
          <a:bodyPr vert="horz" lIns="91440" tIns="45720" rIns="91440" bIns="45720" rtlCol="0" anchor="b">
            <a:normAutofit/>
          </a:bodyPr>
          <a:lstStyle/>
          <a:p>
            <a:pPr algn="r"/>
            <a:r>
              <a:rPr lang="cs-CZ" sz="3200" dirty="0" err="1">
                <a:latin typeface="+mj-lt"/>
              </a:rPr>
              <a:t>Biological</a:t>
            </a:r>
            <a:r>
              <a:rPr lang="cs-CZ" sz="3200" dirty="0">
                <a:latin typeface="+mj-lt"/>
              </a:rPr>
              <a:t> </a:t>
            </a:r>
            <a:r>
              <a:rPr lang="cs-CZ" sz="3200" dirty="0" err="1">
                <a:latin typeface="+mj-lt"/>
              </a:rPr>
              <a:t>clock</a:t>
            </a:r>
            <a:endParaRPr lang="cs-CZ" sz="3200" dirty="0">
              <a:latin typeface="+mj-lt"/>
            </a:endParaRPr>
          </a:p>
        </p:txBody>
      </p:sp>
      <p:pic>
        <p:nvPicPr>
          <p:cNvPr id="7" name="Picture 6" descr="Různé typy hodin">
            <a:extLst>
              <a:ext uri="{FF2B5EF4-FFF2-40B4-BE49-F238E27FC236}">
                <a16:creationId xmlns:a16="http://schemas.microsoft.com/office/drawing/2014/main" id="{9563C658-D67D-3BF1-7EC3-488C4A6C84F2}"/>
              </a:ext>
            </a:extLst>
          </p:cNvPr>
          <p:cNvPicPr>
            <a:picLocks noChangeAspect="1"/>
          </p:cNvPicPr>
          <p:nvPr/>
        </p:nvPicPr>
        <p:blipFill rotWithShape="1">
          <a:blip r:embed="rId3"/>
          <a:srcRect t="22754" b="27034"/>
          <a:stretch/>
        </p:blipFill>
        <p:spPr>
          <a:xfrm>
            <a:off x="20" y="10"/>
            <a:ext cx="12191980" cy="3443533"/>
          </a:xfrm>
          <a:prstGeom prst="rect">
            <a:avLst/>
          </a:prstGeom>
        </p:spPr>
      </p:pic>
    </p:spTree>
    <p:extLst>
      <p:ext uri="{BB962C8B-B14F-4D97-AF65-F5344CB8AC3E}">
        <p14:creationId xmlns:p14="http://schemas.microsoft.com/office/powerpoint/2010/main" val="3331612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2BD5931E-99DA-2F32-DF61-6F41068EE271}"/>
              </a:ext>
            </a:extLst>
          </p:cNvPr>
          <p:cNvSpPr>
            <a:spLocks noGrp="1"/>
          </p:cNvSpPr>
          <p:nvPr>
            <p:ph type="title"/>
          </p:nvPr>
        </p:nvSpPr>
        <p:spPr>
          <a:xfrm>
            <a:off x="838200" y="365125"/>
            <a:ext cx="10515600" cy="1325563"/>
          </a:xfrm>
        </p:spPr>
        <p:txBody>
          <a:bodyPr>
            <a:normAutofit/>
          </a:bodyPr>
          <a:lstStyle/>
          <a:p>
            <a:r>
              <a:rPr lang="cs-CZ" dirty="0">
                <a:solidFill>
                  <a:schemeClr val="tx1"/>
                </a:solidFill>
              </a:rPr>
              <a:t>Inner clock (chronobiology)</a:t>
            </a:r>
          </a:p>
        </p:txBody>
      </p:sp>
      <p:graphicFrame>
        <p:nvGraphicFramePr>
          <p:cNvPr id="7" name="Zástupný obsah 4">
            <a:extLst>
              <a:ext uri="{FF2B5EF4-FFF2-40B4-BE49-F238E27FC236}">
                <a16:creationId xmlns:a16="http://schemas.microsoft.com/office/drawing/2014/main" id="{7F0924FA-2A2E-0B79-D0EF-C2E176CA1AE9}"/>
              </a:ext>
            </a:extLst>
          </p:cNvPr>
          <p:cNvGraphicFramePr>
            <a:graphicFrameLocks noGrp="1"/>
          </p:cNvGraphicFramePr>
          <p:nvPr>
            <p:ph idx="1"/>
            <p:extLst>
              <p:ext uri="{D42A27DB-BD31-4B8C-83A1-F6EECF244321}">
                <p14:modId xmlns:p14="http://schemas.microsoft.com/office/powerpoint/2010/main" val="4121065371"/>
              </p:ext>
            </p:extLst>
          </p:nvPr>
        </p:nvGraphicFramePr>
        <p:xfrm>
          <a:off x="979488" y="1825625"/>
          <a:ext cx="10233025"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638811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F6D1D83-3F80-4285-FAE9-E7E37ECE3625}"/>
              </a:ext>
            </a:extLst>
          </p:cNvPr>
          <p:cNvSpPr>
            <a:spLocks noGrp="1"/>
          </p:cNvSpPr>
          <p:nvPr>
            <p:ph type="title"/>
          </p:nvPr>
        </p:nvSpPr>
        <p:spPr/>
        <p:txBody>
          <a:bodyPr/>
          <a:lstStyle/>
          <a:p>
            <a:r>
              <a:rPr lang="cs-CZ" dirty="0"/>
              <a:t>Main synchronization signals</a:t>
            </a:r>
          </a:p>
        </p:txBody>
      </p:sp>
      <p:graphicFrame>
        <p:nvGraphicFramePr>
          <p:cNvPr id="5" name="Zástupný obsah 2">
            <a:extLst>
              <a:ext uri="{FF2B5EF4-FFF2-40B4-BE49-F238E27FC236}">
                <a16:creationId xmlns:a16="http://schemas.microsoft.com/office/drawing/2014/main" id="{37A6C97E-DA14-5EF2-3552-ACA8AA32F3C1}"/>
              </a:ext>
            </a:extLst>
          </p:cNvPr>
          <p:cNvGraphicFramePr>
            <a:graphicFrameLocks noGrp="1"/>
          </p:cNvGraphicFramePr>
          <p:nvPr>
            <p:ph idx="1"/>
          </p:nvPr>
        </p:nvGraphicFramePr>
        <p:xfrm>
          <a:off x="838200" y="2141537"/>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ovéPole 5">
            <a:extLst>
              <a:ext uri="{FF2B5EF4-FFF2-40B4-BE49-F238E27FC236}">
                <a16:creationId xmlns:a16="http://schemas.microsoft.com/office/drawing/2014/main" id="{34EFBEE8-7BF4-99C9-8D17-7E6F38905497}"/>
              </a:ext>
            </a:extLst>
          </p:cNvPr>
          <p:cNvSpPr txBox="1"/>
          <p:nvPr/>
        </p:nvSpPr>
        <p:spPr>
          <a:xfrm>
            <a:off x="929439" y="1825625"/>
            <a:ext cx="10515600" cy="523220"/>
          </a:xfrm>
          <a:prstGeom prst="rect">
            <a:avLst/>
          </a:prstGeom>
          <a:noFill/>
        </p:spPr>
        <p:txBody>
          <a:bodyPr wrap="square">
            <a:spAutoFit/>
          </a:bodyPr>
          <a:lstStyle/>
          <a:p>
            <a:pPr marL="0" indent="0">
              <a:buNone/>
            </a:pPr>
            <a:r>
              <a:rPr lang="cs-CZ" sz="2800" b="1" dirty="0"/>
              <a:t>Photoperiodic change in nature:</a:t>
            </a:r>
          </a:p>
        </p:txBody>
      </p:sp>
    </p:spTree>
    <p:extLst>
      <p:ext uri="{BB962C8B-B14F-4D97-AF65-F5344CB8AC3E}">
        <p14:creationId xmlns:p14="http://schemas.microsoft.com/office/powerpoint/2010/main" val="29461844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adpis 8">
            <a:extLst>
              <a:ext uri="{FF2B5EF4-FFF2-40B4-BE49-F238E27FC236}">
                <a16:creationId xmlns:a16="http://schemas.microsoft.com/office/drawing/2014/main" id="{34DD99E0-A622-7AEB-27E9-98946C295292}"/>
              </a:ext>
            </a:extLst>
          </p:cNvPr>
          <p:cNvSpPr>
            <a:spLocks noGrp="1"/>
          </p:cNvSpPr>
          <p:nvPr>
            <p:ph type="title"/>
          </p:nvPr>
        </p:nvSpPr>
        <p:spPr>
          <a:xfrm>
            <a:off x="8610600" y="643468"/>
            <a:ext cx="3216442" cy="1245490"/>
          </a:xfrm>
        </p:spPr>
        <p:txBody>
          <a:bodyPr anchor="b">
            <a:noAutofit/>
          </a:bodyPr>
          <a:lstStyle/>
          <a:p>
            <a:r>
              <a:rPr lang="cs-CZ" sz="2800" b="1" dirty="0"/>
              <a:t>Circadian clock system in the body</a:t>
            </a:r>
            <a:endParaRPr lang="cs-CZ" sz="2800" b="1" dirty="0">
              <a:solidFill>
                <a:schemeClr val="tx1"/>
              </a:solidFill>
            </a:endParaRPr>
          </a:p>
        </p:txBody>
      </p:sp>
      <p:pic>
        <p:nvPicPr>
          <p:cNvPr id="8" name="Zástupný obsah 7" descr="Obsah obrázku skica, text, diagram, kresba&#10;&#10;Popis byl vytvořen automaticky">
            <a:extLst>
              <a:ext uri="{FF2B5EF4-FFF2-40B4-BE49-F238E27FC236}">
                <a16:creationId xmlns:a16="http://schemas.microsoft.com/office/drawing/2014/main" id="{4F4E6F0B-F9EA-2978-3096-2235F28683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208" y="643467"/>
            <a:ext cx="6671931" cy="5571063"/>
          </a:xfrm>
          <a:prstGeom prst="rect">
            <a:avLst/>
          </a:prstGeom>
        </p:spPr>
      </p:pic>
      <p:sp>
        <p:nvSpPr>
          <p:cNvPr id="10" name="Zástupný obsah 9">
            <a:extLst>
              <a:ext uri="{FF2B5EF4-FFF2-40B4-BE49-F238E27FC236}">
                <a16:creationId xmlns:a16="http://schemas.microsoft.com/office/drawing/2014/main" id="{D85169D0-0CE9-54DA-40E7-C058507348AD}"/>
              </a:ext>
            </a:extLst>
          </p:cNvPr>
          <p:cNvSpPr>
            <a:spLocks noGrp="1"/>
          </p:cNvSpPr>
          <p:nvPr>
            <p:ph idx="1"/>
          </p:nvPr>
        </p:nvSpPr>
        <p:spPr>
          <a:xfrm>
            <a:off x="8610599" y="2402733"/>
            <a:ext cx="3348790" cy="3774230"/>
          </a:xfrm>
        </p:spPr>
        <p:txBody>
          <a:bodyPr>
            <a:normAutofit fontScale="92500"/>
          </a:bodyPr>
          <a:lstStyle/>
          <a:p>
            <a:pPr marL="0" indent="0">
              <a:buNone/>
            </a:pPr>
            <a:r>
              <a:rPr lang="cs-CZ" dirty="0"/>
              <a:t>Regulating processes inside cells to make circadian rhythm work</a:t>
            </a:r>
          </a:p>
          <a:p>
            <a:pPr marL="0" indent="0">
              <a:buNone/>
            </a:pPr>
            <a:r>
              <a:rPr lang="cs-CZ" dirty="0"/>
              <a:t>The main synchronizer of the cells are the </a:t>
            </a:r>
            <a:r>
              <a:rPr lang="cs-CZ" b="1" dirty="0" err="1"/>
              <a:t>suprachiasmatic </a:t>
            </a:r>
            <a:r>
              <a:rPr lang="cs-CZ" b="1" dirty="0"/>
              <a:t>nuclei of the Thalamus</a:t>
            </a:r>
          </a:p>
          <a:p>
            <a:endParaRPr lang="cs-CZ" dirty="0">
              <a:gradFill>
                <a:gsLst>
                  <a:gs pos="34000">
                    <a:schemeClr val="tx1">
                      <a:lumMod val="93000"/>
                    </a:schemeClr>
                  </a:gs>
                  <a:gs pos="0">
                    <a:schemeClr val="bg1">
                      <a:lumMod val="25000"/>
                      <a:lumOff val="75000"/>
                    </a:schemeClr>
                  </a:gs>
                  <a:gs pos="100000">
                    <a:schemeClr val="tx1"/>
                  </a:gs>
                </a:gsLst>
                <a:lin ang="4800000" scaled="0"/>
              </a:gradFill>
            </a:endParaRPr>
          </a:p>
        </p:txBody>
      </p:sp>
      <p:sp>
        <p:nvSpPr>
          <p:cNvPr id="22" name="TextovéPole 21">
            <a:extLst>
              <a:ext uri="{FF2B5EF4-FFF2-40B4-BE49-F238E27FC236}">
                <a16:creationId xmlns:a16="http://schemas.microsoft.com/office/drawing/2014/main" id="{B700BD82-24EF-BB5E-206C-558B569FBCE9}"/>
              </a:ext>
            </a:extLst>
          </p:cNvPr>
          <p:cNvSpPr txBox="1"/>
          <p:nvPr/>
        </p:nvSpPr>
        <p:spPr>
          <a:xfrm>
            <a:off x="724208" y="6304003"/>
            <a:ext cx="6106026" cy="369332"/>
          </a:xfrm>
          <a:prstGeom prst="rect">
            <a:avLst/>
          </a:prstGeom>
          <a:noFill/>
        </p:spPr>
        <p:txBody>
          <a:bodyPr wrap="square">
            <a:spAutoFit/>
          </a:bodyPr>
          <a:lstStyle/>
          <a:p>
            <a:r>
              <a:rPr lang="cs-CZ" dirty="0">
                <a:hlinkClick r:id="rId4"/>
              </a:rPr>
              <a:t>Melatonin in </a:t>
            </a:r>
            <a:r>
              <a:rPr lang="cs-CZ" dirty="0" err="1">
                <a:hlinkClick r:id="rId4"/>
              </a:rPr>
              <a:t>paediatric insomnia </a:t>
            </a:r>
            <a:r>
              <a:rPr lang="cs-CZ" dirty="0">
                <a:hlinkClick r:id="rId4"/>
              </a:rPr>
              <a:t>| NSS (dovepress.com)</a:t>
            </a:r>
            <a:endParaRPr lang="cs-CZ" dirty="0"/>
          </a:p>
        </p:txBody>
      </p:sp>
    </p:spTree>
    <p:extLst>
      <p:ext uri="{BB962C8B-B14F-4D97-AF65-F5344CB8AC3E}">
        <p14:creationId xmlns:p14="http://schemas.microsoft.com/office/powerpoint/2010/main" val="14162051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499DD4-2CF0-1033-963F-25DB2505E41A}"/>
              </a:ext>
            </a:extLst>
          </p:cNvPr>
          <p:cNvSpPr>
            <a:spLocks noGrp="1"/>
          </p:cNvSpPr>
          <p:nvPr>
            <p:ph type="title"/>
          </p:nvPr>
        </p:nvSpPr>
        <p:spPr/>
        <p:txBody>
          <a:bodyPr/>
          <a:lstStyle/>
          <a:p>
            <a:r>
              <a:rPr lang="cs-CZ" dirty="0"/>
              <a:t>Key organ - eyesight</a:t>
            </a:r>
          </a:p>
        </p:txBody>
      </p:sp>
      <p:sp>
        <p:nvSpPr>
          <p:cNvPr id="3" name="Zástupný obsah 2">
            <a:extLst>
              <a:ext uri="{FF2B5EF4-FFF2-40B4-BE49-F238E27FC236}">
                <a16:creationId xmlns:a16="http://schemas.microsoft.com/office/drawing/2014/main" id="{238135D1-9AB2-2DB8-5D9C-FF4C826B461B}"/>
              </a:ext>
            </a:extLst>
          </p:cNvPr>
          <p:cNvSpPr>
            <a:spLocks noGrp="1"/>
          </p:cNvSpPr>
          <p:nvPr>
            <p:ph idx="1"/>
          </p:nvPr>
        </p:nvSpPr>
        <p:spPr/>
        <p:txBody>
          <a:bodyPr/>
          <a:lstStyle/>
          <a:p>
            <a:r>
              <a:rPr lang="cs-CZ" b="1" dirty="0"/>
              <a:t>Photoreceptors on the retina</a:t>
            </a:r>
          </a:p>
          <a:p>
            <a:r>
              <a:rPr lang="cs-CZ" dirty="0"/>
              <a:t>Ganglion cells in the eye that signal what time of day it is</a:t>
            </a:r>
          </a:p>
          <a:p>
            <a:pPr lvl="1"/>
            <a:r>
              <a:rPr lang="cs-CZ" dirty="0"/>
              <a:t>time signals (light, temperature, food)</a:t>
            </a:r>
          </a:p>
          <a:p>
            <a:endParaRPr lang="cs-CZ" dirty="0"/>
          </a:p>
          <a:p>
            <a:r>
              <a:rPr lang="cs-CZ" dirty="0"/>
              <a:t>Cells in the eye distinguish the angle at which a light source strikes the retina</a:t>
            </a:r>
          </a:p>
          <a:p>
            <a:pPr lvl="1"/>
            <a:r>
              <a:rPr lang="cs-CZ" dirty="0"/>
              <a:t>in the morning and during the day the source of the world from above = </a:t>
            </a:r>
            <a:r>
              <a:rPr lang="cs-CZ" b="1" dirty="0"/>
              <a:t>daylight</a:t>
            </a:r>
          </a:p>
          <a:p>
            <a:pPr lvl="1"/>
            <a:r>
              <a:rPr lang="cs-CZ" dirty="0"/>
              <a:t>in the evening the light source is from below - sunset + fireplace = </a:t>
            </a:r>
            <a:r>
              <a:rPr lang="cs-CZ" b="1" dirty="0"/>
              <a:t>red light</a:t>
            </a:r>
          </a:p>
          <a:p>
            <a:endParaRPr lang="cs-CZ" dirty="0"/>
          </a:p>
          <a:p>
            <a:endParaRPr lang="cs-CZ" dirty="0"/>
          </a:p>
        </p:txBody>
      </p:sp>
    </p:spTree>
    <p:extLst>
      <p:ext uri="{BB962C8B-B14F-4D97-AF65-F5344CB8AC3E}">
        <p14:creationId xmlns:p14="http://schemas.microsoft.com/office/powerpoint/2010/main" val="12872646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9E73B77-1C45-F4E5-8300-4B4276E4E30F}"/>
              </a:ext>
            </a:extLst>
          </p:cNvPr>
          <p:cNvSpPr>
            <a:spLocks noGrp="1"/>
          </p:cNvSpPr>
          <p:nvPr>
            <p:ph type="title"/>
          </p:nvPr>
        </p:nvSpPr>
        <p:spPr/>
        <p:txBody>
          <a:bodyPr/>
          <a:lstStyle/>
          <a:p>
            <a:r>
              <a:rPr lang="cs-CZ" b="1" dirty="0" err="1"/>
              <a:t>Suprachiasmatic </a:t>
            </a:r>
            <a:r>
              <a:rPr lang="cs-CZ" b="1" dirty="0"/>
              <a:t>nuclei</a:t>
            </a:r>
            <a:endParaRPr lang="cs-CZ" dirty="0"/>
          </a:p>
        </p:txBody>
      </p:sp>
      <p:sp>
        <p:nvSpPr>
          <p:cNvPr id="3" name="Zástupný obsah 2">
            <a:extLst>
              <a:ext uri="{FF2B5EF4-FFF2-40B4-BE49-F238E27FC236}">
                <a16:creationId xmlns:a16="http://schemas.microsoft.com/office/drawing/2014/main" id="{A5F6765E-944E-68DC-CBBD-DEF2245258D6}"/>
              </a:ext>
            </a:extLst>
          </p:cNvPr>
          <p:cNvSpPr>
            <a:spLocks noGrp="1"/>
          </p:cNvSpPr>
          <p:nvPr>
            <p:ph idx="1"/>
          </p:nvPr>
        </p:nvSpPr>
        <p:spPr/>
        <p:txBody>
          <a:bodyPr>
            <a:normAutofit fontScale="92500" lnSpcReduction="20000"/>
          </a:bodyPr>
          <a:lstStyle/>
          <a:p>
            <a:r>
              <a:rPr lang="cs-CZ" dirty="0"/>
              <a:t>They perceive light - they are connected to the retina of the eye</a:t>
            </a:r>
          </a:p>
          <a:p>
            <a:r>
              <a:rPr lang="cs-CZ" dirty="0"/>
              <a:t>They're constantly watching whether it's day or night</a:t>
            </a:r>
          </a:p>
          <a:p>
            <a:pPr marL="0" indent="0">
              <a:buNone/>
            </a:pPr>
            <a:r>
              <a:rPr lang="cs-CZ" b="1" dirty="0"/>
              <a:t>Functions of </a:t>
            </a:r>
            <a:r>
              <a:rPr lang="cs-CZ" b="1" dirty="0" err="1"/>
              <a:t>suprachiasmatic </a:t>
            </a:r>
            <a:r>
              <a:rPr lang="cs-CZ" b="1" dirty="0"/>
              <a:t>nuclei</a:t>
            </a:r>
            <a:r>
              <a:rPr lang="cs-CZ" dirty="0"/>
              <a:t>:</a:t>
            </a:r>
          </a:p>
          <a:p>
            <a:r>
              <a:rPr lang="cs-CZ" dirty="0"/>
              <a:t>Synchronizes bio rhythms in cells according to light intensity</a:t>
            </a:r>
          </a:p>
          <a:p>
            <a:r>
              <a:rPr lang="cs-CZ" dirty="0"/>
              <a:t>Regulate feeding behaviour</a:t>
            </a:r>
          </a:p>
          <a:p>
            <a:r>
              <a:rPr lang="cs-CZ" dirty="0"/>
              <a:t>They regulate the metabolic organs</a:t>
            </a:r>
          </a:p>
          <a:p>
            <a:r>
              <a:rPr lang="cs-CZ" dirty="0"/>
              <a:t>Regulates body temperature - changes enzymes in the body</a:t>
            </a:r>
          </a:p>
          <a:p>
            <a:r>
              <a:rPr lang="cs-CZ" dirty="0"/>
              <a:t>It regulates hormones:</a:t>
            </a:r>
          </a:p>
          <a:p>
            <a:pPr lvl="1"/>
            <a:r>
              <a:rPr lang="cs-CZ" b="1" dirty="0"/>
              <a:t>Melatonin </a:t>
            </a:r>
            <a:r>
              <a:rPr lang="cs-CZ" dirty="0"/>
              <a:t>- "the hands of our biological clock"</a:t>
            </a:r>
          </a:p>
          <a:p>
            <a:pPr lvl="1"/>
            <a:r>
              <a:rPr lang="cs-CZ" b="1" dirty="0"/>
              <a:t>Cortisol - </a:t>
            </a:r>
            <a:r>
              <a:rPr lang="cs-CZ" dirty="0"/>
              <a:t>has a peak at the beginning of activity (informs the organs that it is daytime)</a:t>
            </a:r>
            <a:endParaRPr lang="cs-CZ" b="1" dirty="0"/>
          </a:p>
        </p:txBody>
      </p:sp>
    </p:spTree>
    <p:extLst>
      <p:ext uri="{BB962C8B-B14F-4D97-AF65-F5344CB8AC3E}">
        <p14:creationId xmlns:p14="http://schemas.microsoft.com/office/powerpoint/2010/main" val="22709432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A3BE4E-11CF-CE04-147D-FEA154F390FC}"/>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B8F80D5A-6AF6-42B1-ED10-9707BFA2F9EC}"/>
              </a:ext>
            </a:extLst>
          </p:cNvPr>
          <p:cNvSpPr>
            <a:spLocks noGrp="1"/>
          </p:cNvSpPr>
          <p:nvPr>
            <p:ph type="title"/>
          </p:nvPr>
        </p:nvSpPr>
        <p:spPr/>
        <p:txBody>
          <a:bodyPr/>
          <a:lstStyle/>
          <a:p>
            <a:r>
              <a:rPr lang="cs-CZ" dirty="0"/>
              <a:t>Chronotypes</a:t>
            </a:r>
          </a:p>
        </p:txBody>
      </p:sp>
      <p:sp>
        <p:nvSpPr>
          <p:cNvPr id="3" name="Zástupný obsah 2">
            <a:extLst>
              <a:ext uri="{FF2B5EF4-FFF2-40B4-BE49-F238E27FC236}">
                <a16:creationId xmlns:a16="http://schemas.microsoft.com/office/drawing/2014/main" id="{A428B0BE-907A-E598-5315-EF552E68BCF6}"/>
              </a:ext>
            </a:extLst>
          </p:cNvPr>
          <p:cNvSpPr>
            <a:spLocks noGrp="1"/>
          </p:cNvSpPr>
          <p:nvPr>
            <p:ph idx="1"/>
          </p:nvPr>
        </p:nvSpPr>
        <p:spPr/>
        <p:txBody>
          <a:bodyPr/>
          <a:lstStyle/>
          <a:p>
            <a:r>
              <a:rPr lang="cs-CZ" b="1" dirty="0"/>
              <a:t>owls</a:t>
            </a:r>
            <a:r>
              <a:rPr lang="cs-CZ" dirty="0"/>
              <a:t>, extreme owls</a:t>
            </a:r>
          </a:p>
          <a:p>
            <a:r>
              <a:rPr lang="cs-CZ" dirty="0"/>
              <a:t>Undefined</a:t>
            </a:r>
          </a:p>
          <a:p>
            <a:r>
              <a:rPr lang="cs-CZ" b="1" dirty="0"/>
              <a:t>lark</a:t>
            </a:r>
            <a:r>
              <a:rPr lang="cs-CZ" dirty="0"/>
              <a:t>, extreme lark</a:t>
            </a:r>
          </a:p>
          <a:p>
            <a:pPr marL="0" indent="0">
              <a:buNone/>
            </a:pPr>
            <a:endParaRPr lang="cs-CZ" dirty="0"/>
          </a:p>
          <a:p>
            <a:pPr marL="0" indent="0">
              <a:buNone/>
            </a:pPr>
            <a:r>
              <a:rPr lang="cs-CZ" dirty="0"/>
              <a:t>Causes of different </a:t>
            </a:r>
            <a:r>
              <a:rPr lang="cs-CZ" dirty="0" err="1"/>
              <a:t>chronotypes</a:t>
            </a:r>
            <a:r>
              <a:rPr lang="cs-CZ" dirty="0"/>
              <a:t>:</a:t>
            </a:r>
          </a:p>
          <a:p>
            <a:r>
              <a:rPr lang="cs-CZ" b="1" dirty="0"/>
              <a:t>Gene mutation </a:t>
            </a:r>
            <a:r>
              <a:rPr lang="cs-CZ" dirty="0"/>
              <a:t>(owls have a slower clock, larks have a faster clock) Different gene mutations affect regulatory processes in the body</a:t>
            </a:r>
          </a:p>
          <a:p>
            <a:pPr marL="0" indent="0">
              <a:buNone/>
            </a:pPr>
            <a:endParaRPr lang="cs-CZ" dirty="0"/>
          </a:p>
          <a:p>
            <a:endParaRPr lang="cs-CZ" dirty="0"/>
          </a:p>
          <a:p>
            <a:pPr marL="0" indent="0">
              <a:buNone/>
            </a:pPr>
            <a:endParaRPr lang="cs-CZ" dirty="0"/>
          </a:p>
        </p:txBody>
      </p:sp>
    </p:spTree>
    <p:extLst>
      <p:ext uri="{BB962C8B-B14F-4D97-AF65-F5344CB8AC3E}">
        <p14:creationId xmlns:p14="http://schemas.microsoft.com/office/powerpoint/2010/main" val="2934265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DA26F80-6963-1EE0-ED01-E320392E383F}"/>
              </a:ext>
            </a:extLst>
          </p:cNvPr>
          <p:cNvSpPr>
            <a:spLocks noGrp="1"/>
          </p:cNvSpPr>
          <p:nvPr>
            <p:ph type="title"/>
          </p:nvPr>
        </p:nvSpPr>
        <p:spPr/>
        <p:txBody>
          <a:bodyPr/>
          <a:lstStyle/>
          <a:p>
            <a:r>
              <a:rPr lang="cs-CZ" dirty="0"/>
              <a:t>Key components of the brain</a:t>
            </a:r>
          </a:p>
        </p:txBody>
      </p:sp>
      <p:sp>
        <p:nvSpPr>
          <p:cNvPr id="3" name="Zástupný obsah 2">
            <a:extLst>
              <a:ext uri="{FF2B5EF4-FFF2-40B4-BE49-F238E27FC236}">
                <a16:creationId xmlns:a16="http://schemas.microsoft.com/office/drawing/2014/main" id="{415B21F5-F373-D221-9B19-42B9CD1C1E30}"/>
              </a:ext>
            </a:extLst>
          </p:cNvPr>
          <p:cNvSpPr>
            <a:spLocks noGrp="1"/>
          </p:cNvSpPr>
          <p:nvPr>
            <p:ph idx="1"/>
          </p:nvPr>
        </p:nvSpPr>
        <p:spPr/>
        <p:txBody>
          <a:bodyPr/>
          <a:lstStyle/>
          <a:p>
            <a:r>
              <a:rPr lang="cs-CZ" dirty="0"/>
              <a:t>Brain stem</a:t>
            </a:r>
          </a:p>
          <a:p>
            <a:r>
              <a:rPr lang="cs-CZ" dirty="0"/>
              <a:t>Brainiac</a:t>
            </a:r>
          </a:p>
          <a:p>
            <a:r>
              <a:rPr lang="cs-CZ" dirty="0"/>
              <a:t>The Intermediate Brain</a:t>
            </a:r>
          </a:p>
          <a:p>
            <a:r>
              <a:rPr lang="cs-CZ" dirty="0"/>
              <a:t>The end brain</a:t>
            </a:r>
          </a:p>
          <a:p>
            <a:endParaRPr lang="cs-CZ" dirty="0"/>
          </a:p>
        </p:txBody>
      </p:sp>
    </p:spTree>
    <p:extLst>
      <p:ext uri="{BB962C8B-B14F-4D97-AF65-F5344CB8AC3E}">
        <p14:creationId xmlns:p14="http://schemas.microsoft.com/office/powerpoint/2010/main" val="24181422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36B37A-CBA0-84FA-DE87-8FD96D28EC56}"/>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00F9532E-A569-0725-AE66-BB0239A52370}"/>
              </a:ext>
            </a:extLst>
          </p:cNvPr>
          <p:cNvSpPr>
            <a:spLocks noGrp="1"/>
          </p:cNvSpPr>
          <p:nvPr>
            <p:ph type="title"/>
          </p:nvPr>
        </p:nvSpPr>
        <p:spPr>
          <a:xfrm>
            <a:off x="8629650" y="1349680"/>
            <a:ext cx="2931320" cy="4827278"/>
          </a:xfrm>
        </p:spPr>
        <p:txBody>
          <a:bodyPr anchor="t">
            <a:normAutofit/>
          </a:bodyPr>
          <a:lstStyle/>
          <a:p>
            <a:r>
              <a:rPr lang="cs-CZ" sz="4800" dirty="0">
                <a:solidFill>
                  <a:schemeClr val="tx1"/>
                </a:solidFill>
              </a:rPr>
              <a:t>Differences between </a:t>
            </a:r>
            <a:r>
              <a:rPr lang="cs-CZ" sz="4800" b="1" dirty="0">
                <a:solidFill>
                  <a:schemeClr val="tx1"/>
                </a:solidFill>
              </a:rPr>
              <a:t>owls </a:t>
            </a:r>
            <a:r>
              <a:rPr lang="cs-CZ" sz="4800" dirty="0">
                <a:solidFill>
                  <a:schemeClr val="tx1"/>
                </a:solidFill>
              </a:rPr>
              <a:t>and </a:t>
            </a:r>
            <a:r>
              <a:rPr lang="cs-CZ" sz="4800" b="1" dirty="0">
                <a:solidFill>
                  <a:schemeClr val="tx1"/>
                </a:solidFill>
              </a:rPr>
              <a:t>larks</a:t>
            </a:r>
          </a:p>
        </p:txBody>
      </p:sp>
      <p:graphicFrame>
        <p:nvGraphicFramePr>
          <p:cNvPr id="5" name="Zástupný obsah 2">
            <a:extLst>
              <a:ext uri="{FF2B5EF4-FFF2-40B4-BE49-F238E27FC236}">
                <a16:creationId xmlns:a16="http://schemas.microsoft.com/office/drawing/2014/main" id="{02DE9873-D7FF-0313-7375-4F63642D5097}"/>
              </a:ext>
            </a:extLst>
          </p:cNvPr>
          <p:cNvGraphicFramePr>
            <a:graphicFrameLocks noGrp="1"/>
          </p:cNvGraphicFramePr>
          <p:nvPr>
            <p:ph idx="1"/>
            <p:extLst>
              <p:ext uri="{D42A27DB-BD31-4B8C-83A1-F6EECF244321}">
                <p14:modId xmlns:p14="http://schemas.microsoft.com/office/powerpoint/2010/main" val="3516947540"/>
              </p:ext>
            </p:extLst>
          </p:nvPr>
        </p:nvGraphicFramePr>
        <p:xfrm>
          <a:off x="627290" y="640075"/>
          <a:ext cx="6862501" cy="5536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2317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A930249-8242-4E2B-AF17-C018264883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5BDD999-C5E1-4B3E-A710-768673819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pic>
        <p:nvPicPr>
          <p:cNvPr id="7" name="Picture 6" descr="Poloviční obličeje hodin na zdi">
            <a:extLst>
              <a:ext uri="{FF2B5EF4-FFF2-40B4-BE49-F238E27FC236}">
                <a16:creationId xmlns:a16="http://schemas.microsoft.com/office/drawing/2014/main" id="{DAD1E970-239A-3020-9773-645B665BAA9A}"/>
              </a:ext>
            </a:extLst>
          </p:cNvPr>
          <p:cNvPicPr>
            <a:picLocks noChangeAspect="1"/>
          </p:cNvPicPr>
          <p:nvPr/>
        </p:nvPicPr>
        <p:blipFill rotWithShape="1">
          <a:blip r:embed="rId2">
            <a:alphaModFix amt="60000"/>
          </a:blip>
          <a:srcRect t="21875"/>
          <a:stretch/>
        </p:blipFill>
        <p:spPr>
          <a:xfrm>
            <a:off x="-1" y="10"/>
            <a:ext cx="12192001" cy="6857990"/>
          </a:xfrm>
          <a:prstGeom prst="rect">
            <a:avLst/>
          </a:prstGeom>
        </p:spPr>
      </p:pic>
      <p:sp>
        <p:nvSpPr>
          <p:cNvPr id="4" name="Nadpis 3">
            <a:extLst>
              <a:ext uri="{FF2B5EF4-FFF2-40B4-BE49-F238E27FC236}">
                <a16:creationId xmlns:a16="http://schemas.microsoft.com/office/drawing/2014/main" id="{F536C846-57AE-E818-55B7-13F163A5D9DB}"/>
              </a:ext>
            </a:extLst>
          </p:cNvPr>
          <p:cNvSpPr>
            <a:spLocks noGrp="1"/>
          </p:cNvSpPr>
          <p:nvPr>
            <p:ph type="title"/>
          </p:nvPr>
        </p:nvSpPr>
        <p:spPr>
          <a:xfrm>
            <a:off x="1198181" y="1122363"/>
            <a:ext cx="9795637" cy="3208477"/>
          </a:xfrm>
        </p:spPr>
        <p:txBody>
          <a:bodyPr vert="horz" lIns="91440" tIns="45720" rIns="91440" bIns="45720" rtlCol="0" anchor="b">
            <a:normAutofit/>
          </a:bodyPr>
          <a:lstStyle/>
          <a:p>
            <a:pPr algn="ctr"/>
            <a:r>
              <a:rPr lang="en-US" sz="5200" dirty="0">
                <a:solidFill>
                  <a:srgbClr val="FFFFFF"/>
                </a:solidFill>
              </a:rPr>
              <a:t>How do </a:t>
            </a:r>
            <a:r>
              <a:rPr lang="en-US" sz="5200" dirty="0" err="1">
                <a:solidFill>
                  <a:srgbClr val="FFFFFF"/>
                </a:solidFill>
              </a:rPr>
              <a:t>suprachiasmatic nuclei synchronize the cell clock</a:t>
            </a:r>
            <a:r>
              <a:rPr lang="en-US" sz="5200" dirty="0">
                <a:solidFill>
                  <a:srgbClr val="FFFFFF"/>
                </a:solidFill>
              </a:rPr>
              <a:t>?</a:t>
            </a:r>
          </a:p>
        </p:txBody>
      </p:sp>
    </p:spTree>
    <p:extLst>
      <p:ext uri="{BB962C8B-B14F-4D97-AF65-F5344CB8AC3E}">
        <p14:creationId xmlns:p14="http://schemas.microsoft.com/office/powerpoint/2010/main" val="38976999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FD8BBD3-EB2C-DA03-8EC9-ED015B70BE03}"/>
              </a:ext>
            </a:extLst>
          </p:cNvPr>
          <p:cNvSpPr>
            <a:spLocks noGrp="1"/>
          </p:cNvSpPr>
          <p:nvPr>
            <p:ph type="title"/>
          </p:nvPr>
        </p:nvSpPr>
        <p:spPr/>
        <p:txBody>
          <a:bodyPr>
            <a:normAutofit/>
          </a:bodyPr>
          <a:lstStyle/>
          <a:p>
            <a:r>
              <a:rPr lang="cs-CZ" dirty="0"/>
              <a:t>Body temperature level - bio clock regulation</a:t>
            </a:r>
          </a:p>
        </p:txBody>
      </p:sp>
      <p:sp>
        <p:nvSpPr>
          <p:cNvPr id="3" name="Zástupný obsah 2">
            <a:extLst>
              <a:ext uri="{FF2B5EF4-FFF2-40B4-BE49-F238E27FC236}">
                <a16:creationId xmlns:a16="http://schemas.microsoft.com/office/drawing/2014/main" id="{DFAFEA70-F37C-C670-E2A9-2197748612D3}"/>
              </a:ext>
            </a:extLst>
          </p:cNvPr>
          <p:cNvSpPr>
            <a:spLocks noGrp="1"/>
          </p:cNvSpPr>
          <p:nvPr>
            <p:ph idx="1"/>
          </p:nvPr>
        </p:nvSpPr>
        <p:spPr/>
        <p:txBody>
          <a:bodyPr>
            <a:normAutofit fontScale="85000" lnSpcReduction="20000"/>
          </a:bodyPr>
          <a:lstStyle/>
          <a:p>
            <a:r>
              <a:rPr lang="cs-CZ" dirty="0"/>
              <a:t>The temperature has its minimum about 2 hours before we wake up. The maximum is 4-5 hours after the minimum and at this maximum one should be doing temperature raising activities (exercise, cold shower). then it starts to drop. The next maximum is at about 16:00 - 17:00 - when it is best to exercise, to burn fat. The subsequent decrease in temperature leads to preparing the body for sleep.</a:t>
            </a:r>
          </a:p>
          <a:p>
            <a:r>
              <a:rPr lang="cs-CZ" b="1" dirty="0"/>
              <a:t>Shortening the day</a:t>
            </a:r>
            <a:r>
              <a:rPr lang="cs-CZ" dirty="0"/>
              <a:t>:</a:t>
            </a:r>
          </a:p>
          <a:p>
            <a:pPr lvl="1"/>
            <a:r>
              <a:rPr lang="cs-CZ" dirty="0"/>
              <a:t>Ice shower in the morning at a time when the temperature is rising, shifting the peak to earlier in the day</a:t>
            </a:r>
          </a:p>
          <a:p>
            <a:pPr lvl="1"/>
            <a:r>
              <a:rPr lang="cs-CZ" dirty="0"/>
              <a:t>Sauna in the evening leads to the activation of cooling of the body and faster cooling and shortening of the day</a:t>
            </a:r>
          </a:p>
          <a:p>
            <a:r>
              <a:rPr lang="cs-CZ" b="1" dirty="0"/>
              <a:t>Extending the day</a:t>
            </a:r>
            <a:r>
              <a:rPr lang="cs-CZ" dirty="0"/>
              <a:t>: </a:t>
            </a:r>
          </a:p>
          <a:p>
            <a:pPr lvl="1"/>
            <a:r>
              <a:rPr lang="cs-CZ" dirty="0"/>
              <a:t>ice shower, cold therapy in the evening</a:t>
            </a:r>
          </a:p>
          <a:p>
            <a:r>
              <a:rPr lang="cs-CZ" dirty="0"/>
              <a:t>When it's hot, don't take a hot shower; rather, a lukewarm shower is a good idea to help cool the body down.</a:t>
            </a:r>
          </a:p>
        </p:txBody>
      </p:sp>
    </p:spTree>
    <p:extLst>
      <p:ext uri="{BB962C8B-B14F-4D97-AF65-F5344CB8AC3E}">
        <p14:creationId xmlns:p14="http://schemas.microsoft.com/office/powerpoint/2010/main" val="8485487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525299-7FE7-9357-B2BF-E58AE270A183}"/>
              </a:ext>
            </a:extLst>
          </p:cNvPr>
          <p:cNvSpPr>
            <a:spLocks noGrp="1"/>
          </p:cNvSpPr>
          <p:nvPr>
            <p:ph type="title"/>
          </p:nvPr>
        </p:nvSpPr>
        <p:spPr/>
        <p:txBody>
          <a:bodyPr/>
          <a:lstStyle/>
          <a:p>
            <a:r>
              <a:rPr lang="cs-CZ" dirty="0"/>
              <a:t>Cortisol level</a:t>
            </a:r>
          </a:p>
        </p:txBody>
      </p:sp>
      <p:sp>
        <p:nvSpPr>
          <p:cNvPr id="3" name="Zástupný obsah 2">
            <a:extLst>
              <a:ext uri="{FF2B5EF4-FFF2-40B4-BE49-F238E27FC236}">
                <a16:creationId xmlns:a16="http://schemas.microsoft.com/office/drawing/2014/main" id="{8984F056-4ED2-F133-3008-B495162ACF0D}"/>
              </a:ext>
            </a:extLst>
          </p:cNvPr>
          <p:cNvSpPr>
            <a:spLocks noGrp="1"/>
          </p:cNvSpPr>
          <p:nvPr>
            <p:ph idx="1"/>
          </p:nvPr>
        </p:nvSpPr>
        <p:spPr/>
        <p:txBody>
          <a:bodyPr/>
          <a:lstStyle/>
          <a:p>
            <a:r>
              <a:rPr lang="cs-CZ" dirty="0"/>
              <a:t>Increases naturally upon waking and peaks 1 hour after waking</a:t>
            </a:r>
          </a:p>
          <a:p>
            <a:r>
              <a:rPr lang="cs-CZ" dirty="0"/>
              <a:t>Peak cortisol levels are earlier than temperature, but there is a correlation between the two</a:t>
            </a:r>
          </a:p>
          <a:p>
            <a:r>
              <a:rPr lang="cs-CZ" dirty="0"/>
              <a:t>Cortisol then decreases from the morning peak and slightly increases or stagnates before the second temperature peak and then decreases again</a:t>
            </a:r>
          </a:p>
          <a:p>
            <a:endParaRPr lang="cs-CZ" dirty="0"/>
          </a:p>
          <a:p>
            <a:r>
              <a:rPr lang="cs-CZ" b="1" dirty="0"/>
              <a:t>Individuals with depression, mood disorders </a:t>
            </a:r>
            <a:r>
              <a:rPr lang="cs-CZ" dirty="0"/>
              <a:t>- have a flatter trend in cortisol levels throughout the day</a:t>
            </a:r>
          </a:p>
          <a:p>
            <a:endParaRPr lang="cs-CZ" dirty="0"/>
          </a:p>
        </p:txBody>
      </p:sp>
    </p:spTree>
    <p:extLst>
      <p:ext uri="{BB962C8B-B14F-4D97-AF65-F5344CB8AC3E}">
        <p14:creationId xmlns:p14="http://schemas.microsoft.com/office/powerpoint/2010/main" val="12625987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608CCAF-C417-E6AE-562F-72A6FDB8955D}"/>
              </a:ext>
            </a:extLst>
          </p:cNvPr>
          <p:cNvSpPr>
            <a:spLocks noGrp="1"/>
          </p:cNvSpPr>
          <p:nvPr>
            <p:ph type="title"/>
          </p:nvPr>
        </p:nvSpPr>
        <p:spPr/>
        <p:txBody>
          <a:bodyPr/>
          <a:lstStyle/>
          <a:p>
            <a:r>
              <a:rPr lang="cs-CZ" dirty="0"/>
              <a:t>Melatonin levels</a:t>
            </a:r>
          </a:p>
        </p:txBody>
      </p:sp>
      <p:sp>
        <p:nvSpPr>
          <p:cNvPr id="3" name="Zástupný obsah 2">
            <a:extLst>
              <a:ext uri="{FF2B5EF4-FFF2-40B4-BE49-F238E27FC236}">
                <a16:creationId xmlns:a16="http://schemas.microsoft.com/office/drawing/2014/main" id="{A233D9E7-E48C-A2DA-43E3-0489220DC8E5}"/>
              </a:ext>
            </a:extLst>
          </p:cNvPr>
          <p:cNvSpPr>
            <a:spLocks noGrp="1"/>
          </p:cNvSpPr>
          <p:nvPr>
            <p:ph idx="1"/>
          </p:nvPr>
        </p:nvSpPr>
        <p:spPr/>
        <p:txBody>
          <a:bodyPr>
            <a:normAutofit fontScale="92500" lnSpcReduction="10000"/>
          </a:bodyPr>
          <a:lstStyle/>
          <a:p>
            <a:r>
              <a:rPr lang="cs-CZ" dirty="0"/>
              <a:t>Melatonin is related to </a:t>
            </a:r>
            <a:r>
              <a:rPr lang="cs-CZ" dirty="0" err="1"/>
              <a:t>cortisol</a:t>
            </a:r>
            <a:r>
              <a:rPr lang="cs-CZ" dirty="0"/>
              <a:t> - negative correlation between them</a:t>
            </a:r>
          </a:p>
          <a:p>
            <a:r>
              <a:rPr lang="cs-CZ" dirty="0"/>
              <a:t>When cortisol levels are high, melatonin levels are low and vice versa</a:t>
            </a:r>
          </a:p>
          <a:p>
            <a:r>
              <a:rPr lang="cs-CZ" dirty="0"/>
              <a:t>Plays a key role in sleep (reducing inflammation, cleansing the body, regenerating tissues, remembering things we've learned)</a:t>
            </a:r>
          </a:p>
          <a:p>
            <a:r>
              <a:rPr lang="cs-CZ" dirty="0"/>
              <a:t>Ganglion cells are very sensitive in the evening - inhibits (suppresses) melatonin production</a:t>
            </a:r>
          </a:p>
          <a:p>
            <a:endParaRPr lang="cs-CZ" dirty="0"/>
          </a:p>
          <a:p>
            <a:pPr marL="0" indent="0">
              <a:buNone/>
            </a:pPr>
            <a:r>
              <a:rPr lang="cs-CZ" sz="3600" b="1" dirty="0"/>
              <a:t>What does that imply?</a:t>
            </a:r>
          </a:p>
          <a:p>
            <a:pPr marL="0" indent="0">
              <a:buNone/>
            </a:pPr>
            <a:r>
              <a:rPr lang="cs-CZ" b="1" dirty="0">
                <a:solidFill>
                  <a:srgbClr val="FF0000"/>
                </a:solidFill>
              </a:rPr>
              <a:t>If we are burdened with stress we fall asleep harder and have less quality sleep</a:t>
            </a:r>
          </a:p>
          <a:p>
            <a:pPr marL="0" indent="0">
              <a:buNone/>
            </a:pPr>
            <a:endParaRPr lang="cs-CZ" dirty="0"/>
          </a:p>
        </p:txBody>
      </p:sp>
    </p:spTree>
    <p:extLst>
      <p:ext uri="{BB962C8B-B14F-4D97-AF65-F5344CB8AC3E}">
        <p14:creationId xmlns:p14="http://schemas.microsoft.com/office/powerpoint/2010/main" val="31096167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916D8D1-A416-2BC4-E5ED-960A2525B21C}"/>
              </a:ext>
            </a:extLst>
          </p:cNvPr>
          <p:cNvSpPr>
            <a:spLocks noGrp="1"/>
          </p:cNvSpPr>
          <p:nvPr>
            <p:ph type="title"/>
          </p:nvPr>
        </p:nvSpPr>
        <p:spPr/>
        <p:txBody>
          <a:bodyPr>
            <a:normAutofit/>
          </a:bodyPr>
          <a:lstStyle/>
          <a:p>
            <a:r>
              <a:rPr lang="cs-CZ" dirty="0"/>
              <a:t>Related substances with circadian rhythms</a:t>
            </a:r>
          </a:p>
        </p:txBody>
      </p:sp>
      <p:sp>
        <p:nvSpPr>
          <p:cNvPr id="3" name="Zástupný obsah 2">
            <a:extLst>
              <a:ext uri="{FF2B5EF4-FFF2-40B4-BE49-F238E27FC236}">
                <a16:creationId xmlns:a16="http://schemas.microsoft.com/office/drawing/2014/main" id="{12F8F49B-DA1F-9D97-6EED-9C2E2539B6EB}"/>
              </a:ext>
            </a:extLst>
          </p:cNvPr>
          <p:cNvSpPr>
            <a:spLocks noGrp="1"/>
          </p:cNvSpPr>
          <p:nvPr>
            <p:ph idx="1"/>
          </p:nvPr>
        </p:nvSpPr>
        <p:spPr/>
        <p:txBody>
          <a:bodyPr>
            <a:normAutofit fontScale="85000" lnSpcReduction="10000"/>
          </a:bodyPr>
          <a:lstStyle/>
          <a:p>
            <a:r>
              <a:rPr lang="cs-CZ" b="1" dirty="0"/>
              <a:t>Vitamin D - </a:t>
            </a:r>
            <a:r>
              <a:rPr lang="cs-CZ" dirty="0"/>
              <a:t>may suppress melatonin secretion</a:t>
            </a:r>
          </a:p>
          <a:p>
            <a:pPr lvl="1"/>
            <a:r>
              <a:rPr lang="cs-CZ" dirty="0"/>
              <a:t>supplementation of vit. D in the morning improves sleep</a:t>
            </a:r>
          </a:p>
          <a:p>
            <a:pPr lvl="1"/>
            <a:r>
              <a:rPr lang="cs-CZ" dirty="0"/>
              <a:t>supplementation of vit. D in the evening worsens sleep</a:t>
            </a:r>
          </a:p>
          <a:p>
            <a:r>
              <a:rPr lang="cs-CZ" b="1" dirty="0"/>
              <a:t>Caffeine </a:t>
            </a:r>
            <a:r>
              <a:rPr lang="cs-CZ" dirty="0"/>
              <a:t>- coffee drinking should be related to the circadian rhythm</a:t>
            </a:r>
          </a:p>
          <a:p>
            <a:pPr lvl="1"/>
            <a:r>
              <a:rPr lang="cs-CZ" dirty="0"/>
              <a:t>Adenosines from ATP sit on receptors, thus signaling to the brain that the body is tired</a:t>
            </a:r>
          </a:p>
          <a:p>
            <a:pPr lvl="1"/>
            <a:r>
              <a:rPr lang="cs-CZ" dirty="0"/>
              <a:t>Adenosines are free and wait for receptors to be released = then comes rapid fatigue</a:t>
            </a:r>
          </a:p>
          <a:p>
            <a:pPr lvl="1"/>
            <a:r>
              <a:rPr lang="cs-CZ" dirty="0"/>
              <a:t>Not ideal for the first hour after waking up - coffee </a:t>
            </a:r>
            <a:r>
              <a:rPr lang="cs-CZ" dirty="0" err="1"/>
              <a:t>supplements </a:t>
            </a:r>
            <a:r>
              <a:rPr lang="cs-CZ" dirty="0"/>
              <a:t>cortisol and a decaffeinated start to the day is even worse</a:t>
            </a:r>
          </a:p>
          <a:p>
            <a:r>
              <a:rPr lang="cs-CZ" b="1" dirty="0"/>
              <a:t>Protein</a:t>
            </a:r>
            <a:r>
              <a:rPr lang="cs-CZ" dirty="0"/>
              <a:t>: are suitable in the morning</a:t>
            </a:r>
          </a:p>
          <a:p>
            <a:r>
              <a:rPr lang="cs-CZ" b="1" dirty="0"/>
              <a:t>Carbohydrates: </a:t>
            </a:r>
            <a:r>
              <a:rPr lang="cs-CZ" dirty="0"/>
              <a:t>in the evening they are associated with better quality sleep</a:t>
            </a:r>
          </a:p>
          <a:p>
            <a:r>
              <a:rPr lang="cs-CZ" b="1" dirty="0"/>
              <a:t>Alcohol</a:t>
            </a:r>
            <a:r>
              <a:rPr lang="cs-CZ" dirty="0"/>
              <a:t>: raises our temperature, impairs sleep quality</a:t>
            </a:r>
          </a:p>
        </p:txBody>
      </p:sp>
    </p:spTree>
    <p:extLst>
      <p:ext uri="{BB962C8B-B14F-4D97-AF65-F5344CB8AC3E}">
        <p14:creationId xmlns:p14="http://schemas.microsoft.com/office/powerpoint/2010/main" val="11310765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7540B2-4BD8-5CAE-C3F7-C699458A2222}"/>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EB785AFD-6A9A-A6E4-7342-69CF0B3C4E13}"/>
              </a:ext>
            </a:extLst>
          </p:cNvPr>
          <p:cNvSpPr>
            <a:spLocks noGrp="1"/>
          </p:cNvSpPr>
          <p:nvPr>
            <p:ph type="title"/>
          </p:nvPr>
        </p:nvSpPr>
        <p:spPr>
          <a:xfrm>
            <a:off x="5173579" y="365125"/>
            <a:ext cx="6180220" cy="1325563"/>
          </a:xfrm>
        </p:spPr>
        <p:txBody>
          <a:bodyPr>
            <a:normAutofit/>
          </a:bodyPr>
          <a:lstStyle/>
          <a:p>
            <a:r>
              <a:rPr lang="en-US" sz="4400" b="1" dirty="0"/>
              <a:t>Biological clock of the chronotype during life</a:t>
            </a:r>
            <a:endParaRPr lang="cs-CZ" sz="4400" b="1" dirty="0"/>
          </a:p>
        </p:txBody>
      </p:sp>
      <p:sp>
        <p:nvSpPr>
          <p:cNvPr id="3" name="Zástupný obsah 2">
            <a:extLst>
              <a:ext uri="{FF2B5EF4-FFF2-40B4-BE49-F238E27FC236}">
                <a16:creationId xmlns:a16="http://schemas.microsoft.com/office/drawing/2014/main" id="{1CCB3751-D869-3D0E-F39C-B84AE88A0414}"/>
              </a:ext>
            </a:extLst>
          </p:cNvPr>
          <p:cNvSpPr>
            <a:spLocks noGrp="1"/>
          </p:cNvSpPr>
          <p:nvPr>
            <p:ph idx="1"/>
          </p:nvPr>
        </p:nvSpPr>
        <p:spPr>
          <a:xfrm>
            <a:off x="5173578" y="2201779"/>
            <a:ext cx="6297787" cy="3975184"/>
          </a:xfrm>
        </p:spPr>
        <p:txBody>
          <a:bodyPr>
            <a:normAutofit/>
          </a:bodyPr>
          <a:lstStyle/>
          <a:p>
            <a:r>
              <a:rPr lang="cs-CZ" b="1" dirty="0"/>
              <a:t>Children </a:t>
            </a:r>
            <a:r>
              <a:rPr lang="cs-CZ" dirty="0"/>
              <a:t>- mostly </a:t>
            </a:r>
            <a:r>
              <a:rPr lang="cs-CZ" b="1" dirty="0"/>
              <a:t>larks</a:t>
            </a:r>
          </a:p>
          <a:p>
            <a:r>
              <a:rPr lang="cs-CZ" b="1" dirty="0"/>
              <a:t>Puberty </a:t>
            </a:r>
            <a:r>
              <a:rPr lang="cs-CZ" dirty="0"/>
              <a:t>- mostly </a:t>
            </a:r>
            <a:r>
              <a:rPr lang="cs-CZ" b="1" dirty="0"/>
              <a:t>owls</a:t>
            </a:r>
          </a:p>
          <a:p>
            <a:r>
              <a:rPr lang="cs-CZ" b="1" dirty="0"/>
              <a:t>Maturity </a:t>
            </a:r>
            <a:r>
              <a:rPr lang="cs-CZ" dirty="0"/>
              <a:t>- different types - owls, barn owls, larks according to the </a:t>
            </a:r>
            <a:r>
              <a:rPr lang="cs-CZ" dirty="0" err="1"/>
              <a:t>Gaussian </a:t>
            </a:r>
            <a:r>
              <a:rPr lang="cs-CZ" dirty="0"/>
              <a:t>curve</a:t>
            </a:r>
          </a:p>
          <a:p>
            <a:r>
              <a:rPr lang="cs-CZ" b="1" dirty="0"/>
              <a:t>Seniors </a:t>
            </a:r>
            <a:r>
              <a:rPr lang="cs-CZ" dirty="0"/>
              <a:t>- mostly </a:t>
            </a:r>
            <a:r>
              <a:rPr lang="cs-CZ" b="1" dirty="0"/>
              <a:t>larks</a:t>
            </a:r>
          </a:p>
        </p:txBody>
      </p:sp>
      <p:pic>
        <p:nvPicPr>
          <p:cNvPr id="7" name="Picture 4" descr="Owls se na sebe přilepení">
            <a:extLst>
              <a:ext uri="{FF2B5EF4-FFF2-40B4-BE49-F238E27FC236}">
                <a16:creationId xmlns:a16="http://schemas.microsoft.com/office/drawing/2014/main" id="{3B7C7884-2A82-3C33-96AC-B6FDA56D7F51}"/>
              </a:ext>
            </a:extLst>
          </p:cNvPr>
          <p:cNvPicPr>
            <a:picLocks noChangeAspect="1"/>
          </p:cNvPicPr>
          <p:nvPr/>
        </p:nvPicPr>
        <p:blipFill rotWithShape="1">
          <a:blip r:embed="rId3"/>
          <a:srcRect l="29989" r="27736" b="-1"/>
          <a:stretch/>
        </p:blipFill>
        <p:spPr>
          <a:xfrm>
            <a:off x="20" y="10"/>
            <a:ext cx="4343380" cy="6857990"/>
          </a:xfrm>
          <a:prstGeom prst="rect">
            <a:avLst/>
          </a:prstGeom>
        </p:spPr>
      </p:pic>
      <p:pic>
        <p:nvPicPr>
          <p:cNvPr id="4" name="Obrázek 3" descr="Obsah obrázku text, diagram, snímek obrazovky, řada/pruh&#10;&#10;Popis byl vytvořen automaticky">
            <a:extLst>
              <a:ext uri="{FF2B5EF4-FFF2-40B4-BE49-F238E27FC236}">
                <a16:creationId xmlns:a16="http://schemas.microsoft.com/office/drawing/2014/main" id="{BC9E1B5A-A076-6AA3-2052-C41EFC9C6A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0" y="0"/>
            <a:ext cx="4705668" cy="6858000"/>
          </a:xfrm>
          <a:prstGeom prst="rect">
            <a:avLst/>
          </a:prstGeom>
        </p:spPr>
      </p:pic>
    </p:spTree>
    <p:extLst>
      <p:ext uri="{BB962C8B-B14F-4D97-AF65-F5344CB8AC3E}">
        <p14:creationId xmlns:p14="http://schemas.microsoft.com/office/powerpoint/2010/main" val="32342952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25114C9-BD9A-1C78-B983-4D461268E01F}"/>
              </a:ext>
            </a:extLst>
          </p:cNvPr>
          <p:cNvSpPr>
            <a:spLocks noGrp="1"/>
          </p:cNvSpPr>
          <p:nvPr>
            <p:ph type="title"/>
          </p:nvPr>
        </p:nvSpPr>
        <p:spPr/>
        <p:txBody>
          <a:bodyPr/>
          <a:lstStyle/>
          <a:p>
            <a:r>
              <a:rPr lang="cs-CZ" dirty="0" err="1"/>
              <a:t>Circaannual</a:t>
            </a:r>
            <a:r>
              <a:rPr lang="cs-CZ" dirty="0"/>
              <a:t> rhythm - winter/summer</a:t>
            </a:r>
          </a:p>
        </p:txBody>
      </p:sp>
      <p:sp>
        <p:nvSpPr>
          <p:cNvPr id="3" name="Zástupný obsah 2">
            <a:extLst>
              <a:ext uri="{FF2B5EF4-FFF2-40B4-BE49-F238E27FC236}">
                <a16:creationId xmlns:a16="http://schemas.microsoft.com/office/drawing/2014/main" id="{6E939412-E5B3-7876-F2DE-002AFB5139CE}"/>
              </a:ext>
            </a:extLst>
          </p:cNvPr>
          <p:cNvSpPr>
            <a:spLocks noGrp="1"/>
          </p:cNvSpPr>
          <p:nvPr>
            <p:ph idx="1"/>
          </p:nvPr>
        </p:nvSpPr>
        <p:spPr>
          <a:xfrm>
            <a:off x="838200" y="1825625"/>
            <a:ext cx="10515600" cy="4539080"/>
          </a:xfrm>
        </p:spPr>
        <p:txBody>
          <a:bodyPr>
            <a:normAutofit fontScale="77500" lnSpcReduction="20000"/>
          </a:bodyPr>
          <a:lstStyle/>
          <a:p>
            <a:r>
              <a:rPr lang="cs-CZ" dirty="0"/>
              <a:t>With autumn, the production of melatonin, which affects the immune system, is prolonged</a:t>
            </a:r>
          </a:p>
          <a:p>
            <a:r>
              <a:rPr lang="cs-CZ" dirty="0"/>
              <a:t>Comply with the seasonal changes of lengthening and shortening the day has a health benefit</a:t>
            </a:r>
          </a:p>
          <a:p>
            <a:r>
              <a:rPr lang="cs-CZ" dirty="0"/>
              <a:t>in spring and summer we have more </a:t>
            </a:r>
            <a:r>
              <a:rPr lang="cs-CZ" b="1" dirty="0"/>
              <a:t>cortisol</a:t>
            </a:r>
            <a:r>
              <a:rPr lang="cs-CZ" dirty="0"/>
              <a:t>, </a:t>
            </a:r>
            <a:r>
              <a:rPr lang="cs-CZ" b="1" dirty="0"/>
              <a:t>dopamine</a:t>
            </a:r>
            <a:r>
              <a:rPr lang="cs-CZ" dirty="0"/>
              <a:t>, </a:t>
            </a:r>
            <a:r>
              <a:rPr lang="cs-CZ" b="1" dirty="0"/>
              <a:t>testosterone</a:t>
            </a:r>
            <a:r>
              <a:rPr lang="cs-CZ" dirty="0"/>
              <a:t>, </a:t>
            </a:r>
            <a:r>
              <a:rPr lang="cs-CZ" b="1" dirty="0"/>
              <a:t>estrogen </a:t>
            </a:r>
            <a:r>
              <a:rPr lang="cs-CZ" dirty="0"/>
              <a:t>= we have </a:t>
            </a:r>
            <a:r>
              <a:rPr lang="cs-CZ" b="1" dirty="0"/>
              <a:t>more desire to have relationships</a:t>
            </a:r>
            <a:r>
              <a:rPr lang="cs-CZ" dirty="0"/>
              <a:t>, have sex more often, we are more horny (animals mate more often with the arrival of spring as the day starts to lengthen)</a:t>
            </a:r>
          </a:p>
          <a:p>
            <a:r>
              <a:rPr lang="cs-CZ" b="1" dirty="0"/>
              <a:t>The arrival of spring 03-04 </a:t>
            </a:r>
            <a:r>
              <a:rPr lang="cs-CZ" dirty="0"/>
              <a:t>is one of the two times of the year when most human relationships break down</a:t>
            </a:r>
          </a:p>
          <a:p>
            <a:endParaRPr lang="cs-CZ" dirty="0"/>
          </a:p>
          <a:p>
            <a:r>
              <a:rPr lang="cs-CZ" dirty="0"/>
              <a:t>Daylight even in winter has a health benefit - at least 1 hour a day in daylight improves</a:t>
            </a:r>
          </a:p>
          <a:p>
            <a:r>
              <a:rPr lang="cs-CZ" b="1" dirty="0"/>
              <a:t>Morning </a:t>
            </a:r>
            <a:r>
              <a:rPr lang="cs-CZ" dirty="0"/>
              <a:t>- we need a lot of intense light</a:t>
            </a:r>
          </a:p>
          <a:p>
            <a:r>
              <a:rPr lang="cs-CZ" b="1" dirty="0"/>
              <a:t>Evening </a:t>
            </a:r>
            <a:r>
              <a:rPr lang="cs-CZ" dirty="0"/>
              <a:t>- </a:t>
            </a:r>
            <a:r>
              <a:rPr lang="cs-CZ" b="1" dirty="0" err="1"/>
              <a:t>only </a:t>
            </a:r>
            <a:r>
              <a:rPr lang="cs-CZ" b="1" dirty="0"/>
              <a:t>yellow</a:t>
            </a:r>
            <a:r>
              <a:rPr lang="cs-CZ" dirty="0"/>
              <a:t>/red light in winter</a:t>
            </a:r>
          </a:p>
          <a:p>
            <a:endParaRPr lang="cs-CZ" dirty="0"/>
          </a:p>
        </p:txBody>
      </p:sp>
    </p:spTree>
    <p:extLst>
      <p:ext uri="{BB962C8B-B14F-4D97-AF65-F5344CB8AC3E}">
        <p14:creationId xmlns:p14="http://schemas.microsoft.com/office/powerpoint/2010/main" val="180069494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DB5C827-A4FC-3AFA-385E-79E3CB6A620D}"/>
              </a:ext>
            </a:extLst>
          </p:cNvPr>
          <p:cNvSpPr>
            <a:spLocks noGrp="1"/>
          </p:cNvSpPr>
          <p:nvPr>
            <p:ph type="title"/>
          </p:nvPr>
        </p:nvSpPr>
        <p:spPr/>
        <p:txBody>
          <a:bodyPr>
            <a:normAutofit/>
          </a:bodyPr>
          <a:lstStyle/>
          <a:p>
            <a:r>
              <a:rPr lang="cs-CZ" dirty="0"/>
              <a:t>Circadian rhythms and manager/economist</a:t>
            </a:r>
          </a:p>
        </p:txBody>
      </p:sp>
      <p:sp>
        <p:nvSpPr>
          <p:cNvPr id="3" name="Zástupný obsah 2">
            <a:extLst>
              <a:ext uri="{FF2B5EF4-FFF2-40B4-BE49-F238E27FC236}">
                <a16:creationId xmlns:a16="http://schemas.microsoft.com/office/drawing/2014/main" id="{A608CAEF-5E86-7856-E5CD-CD3CFEAD02B5}"/>
              </a:ext>
            </a:extLst>
          </p:cNvPr>
          <p:cNvSpPr>
            <a:spLocks noGrp="1"/>
          </p:cNvSpPr>
          <p:nvPr>
            <p:ph idx="1"/>
          </p:nvPr>
        </p:nvSpPr>
        <p:spPr/>
        <p:txBody>
          <a:bodyPr/>
          <a:lstStyle/>
          <a:p>
            <a:r>
              <a:rPr lang="cs-CZ" b="1" dirty="0"/>
              <a:t>Increase the efficiency and performance of the work team</a:t>
            </a:r>
            <a:r>
              <a:rPr lang="cs-CZ" dirty="0"/>
              <a:t>:</a:t>
            </a:r>
          </a:p>
          <a:p>
            <a:pPr lvl="1"/>
            <a:r>
              <a:rPr lang="cs-CZ" dirty="0"/>
              <a:t>approach people individually according to their </a:t>
            </a:r>
            <a:r>
              <a:rPr lang="cs-CZ" dirty="0" err="1"/>
              <a:t>chronotype</a:t>
            </a:r>
            <a:endParaRPr lang="cs-CZ" dirty="0"/>
          </a:p>
          <a:p>
            <a:pPr lvl="1"/>
            <a:r>
              <a:rPr lang="cs-CZ" dirty="0"/>
              <a:t>avoid shift work that is irregular on a daily basis</a:t>
            </a:r>
          </a:p>
          <a:p>
            <a:pPr lvl="1"/>
            <a:r>
              <a:rPr lang="cs-CZ" dirty="0"/>
              <a:t>Introduce afternoon rest breaks</a:t>
            </a:r>
          </a:p>
          <a:p>
            <a:endParaRPr lang="cs-CZ" dirty="0"/>
          </a:p>
          <a:p>
            <a:r>
              <a:rPr lang="cs-CZ" dirty="0"/>
              <a:t>Proper setting of the team's biological clock:</a:t>
            </a:r>
          </a:p>
          <a:p>
            <a:pPr lvl="1"/>
            <a:r>
              <a:rPr lang="cs-CZ" dirty="0"/>
              <a:t>reduction of team sickness</a:t>
            </a:r>
          </a:p>
          <a:p>
            <a:pPr lvl="1"/>
            <a:r>
              <a:rPr lang="cs-CZ" dirty="0"/>
              <a:t>increase in human performance and use of all active phases (one phase in larks, both phases in owls)</a:t>
            </a:r>
          </a:p>
        </p:txBody>
      </p:sp>
    </p:spTree>
    <p:extLst>
      <p:ext uri="{BB962C8B-B14F-4D97-AF65-F5344CB8AC3E}">
        <p14:creationId xmlns:p14="http://schemas.microsoft.com/office/powerpoint/2010/main" val="19441320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CE1791C-40AC-CD30-6AD3-44011EA306A3}"/>
              </a:ext>
            </a:extLst>
          </p:cNvPr>
          <p:cNvSpPr>
            <a:spLocks noGrp="1"/>
          </p:cNvSpPr>
          <p:nvPr>
            <p:ph type="title"/>
          </p:nvPr>
        </p:nvSpPr>
        <p:spPr/>
        <p:txBody>
          <a:bodyPr/>
          <a:lstStyle/>
          <a:p>
            <a:r>
              <a:rPr lang="cs-CZ" dirty="0"/>
              <a:t>Shift work</a:t>
            </a:r>
          </a:p>
        </p:txBody>
      </p:sp>
      <p:sp>
        <p:nvSpPr>
          <p:cNvPr id="3" name="Zástupný obsah 2">
            <a:extLst>
              <a:ext uri="{FF2B5EF4-FFF2-40B4-BE49-F238E27FC236}">
                <a16:creationId xmlns:a16="http://schemas.microsoft.com/office/drawing/2014/main" id="{105B8DA0-CC95-C436-3EF0-C488722ED7DB}"/>
              </a:ext>
            </a:extLst>
          </p:cNvPr>
          <p:cNvSpPr>
            <a:spLocks noGrp="1"/>
          </p:cNvSpPr>
          <p:nvPr>
            <p:ph idx="1"/>
          </p:nvPr>
        </p:nvSpPr>
        <p:spPr/>
        <p:txBody>
          <a:bodyPr/>
          <a:lstStyle/>
          <a:p>
            <a:r>
              <a:rPr lang="cs-CZ" dirty="0"/>
              <a:t>Permanent changes in the working regime lead to </a:t>
            </a:r>
            <a:r>
              <a:rPr lang="cs-CZ" dirty="0" err="1"/>
              <a:t>dysregulation of </a:t>
            </a:r>
            <a:r>
              <a:rPr lang="cs-CZ" dirty="0"/>
              <a:t>circadian rhythms and cause:</a:t>
            </a:r>
          </a:p>
          <a:p>
            <a:pPr lvl="1"/>
            <a:r>
              <a:rPr lang="cs-CZ" b="1" dirty="0"/>
              <a:t>metabolic syndrome</a:t>
            </a:r>
          </a:p>
          <a:p>
            <a:pPr lvl="1"/>
            <a:r>
              <a:rPr lang="cs-CZ" b="1" dirty="0"/>
              <a:t>depression</a:t>
            </a:r>
          </a:p>
          <a:p>
            <a:pPr lvl="1"/>
            <a:r>
              <a:rPr lang="cs-CZ" b="1" dirty="0"/>
              <a:t>Hypertension</a:t>
            </a:r>
          </a:p>
          <a:p>
            <a:pPr lvl="1"/>
            <a:r>
              <a:rPr lang="cs-CZ" b="1" dirty="0"/>
              <a:t>diabetes</a:t>
            </a:r>
          </a:p>
          <a:p>
            <a:pPr lvl="1"/>
            <a:r>
              <a:rPr lang="cs-CZ" b="1" dirty="0"/>
              <a:t>various types of cancer </a:t>
            </a:r>
            <a:r>
              <a:rPr lang="cs-CZ" dirty="0"/>
              <a:t>(breast cancer is associated with shift work, and cancers related to hormonal </a:t>
            </a:r>
            <a:r>
              <a:rPr lang="cs-CZ" dirty="0" err="1"/>
              <a:t>imbalances</a:t>
            </a:r>
            <a:r>
              <a:rPr lang="cs-CZ" dirty="0"/>
              <a:t>)</a:t>
            </a:r>
          </a:p>
        </p:txBody>
      </p:sp>
    </p:spTree>
    <p:extLst>
      <p:ext uri="{BB962C8B-B14F-4D97-AF65-F5344CB8AC3E}">
        <p14:creationId xmlns:p14="http://schemas.microsoft.com/office/powerpoint/2010/main" val="1506784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5A98D93-47C7-04F6-EF18-D99A1A766A24}"/>
              </a:ext>
            </a:extLst>
          </p:cNvPr>
          <p:cNvSpPr>
            <a:spLocks noGrp="1"/>
          </p:cNvSpPr>
          <p:nvPr>
            <p:ph type="title"/>
          </p:nvPr>
        </p:nvSpPr>
        <p:spPr/>
        <p:txBody>
          <a:bodyPr>
            <a:normAutofit/>
          </a:bodyPr>
          <a:lstStyle/>
          <a:p>
            <a:r>
              <a:rPr lang="cs-CZ" dirty="0"/>
              <a:t>Key areas of the brain - Brain stem</a:t>
            </a:r>
          </a:p>
        </p:txBody>
      </p:sp>
      <p:sp>
        <p:nvSpPr>
          <p:cNvPr id="3" name="Zástupný obsah 2">
            <a:extLst>
              <a:ext uri="{FF2B5EF4-FFF2-40B4-BE49-F238E27FC236}">
                <a16:creationId xmlns:a16="http://schemas.microsoft.com/office/drawing/2014/main" id="{32BE723D-3D85-DD8E-672A-D464A3A96474}"/>
              </a:ext>
            </a:extLst>
          </p:cNvPr>
          <p:cNvSpPr>
            <a:spLocks noGrp="1"/>
          </p:cNvSpPr>
          <p:nvPr>
            <p:ph idx="1"/>
          </p:nvPr>
        </p:nvSpPr>
        <p:spPr>
          <a:xfrm>
            <a:off x="432864" y="1825625"/>
            <a:ext cx="4329636" cy="4667250"/>
          </a:xfrm>
        </p:spPr>
        <p:txBody>
          <a:bodyPr>
            <a:normAutofit lnSpcReduction="10000"/>
          </a:bodyPr>
          <a:lstStyle/>
          <a:p>
            <a:pPr marL="0" indent="0">
              <a:buNone/>
            </a:pPr>
            <a:r>
              <a:rPr lang="cs-CZ" b="1" dirty="0"/>
              <a:t>Involved in:</a:t>
            </a:r>
          </a:p>
          <a:p>
            <a:pPr marL="0" indent="0">
              <a:buNone/>
            </a:pPr>
            <a:r>
              <a:rPr lang="cs-CZ" dirty="0"/>
              <a:t>- Balances</a:t>
            </a:r>
          </a:p>
          <a:p>
            <a:pPr marL="0" indent="0">
              <a:buNone/>
            </a:pPr>
            <a:r>
              <a:rPr lang="cs-CZ" dirty="0"/>
              <a:t>- Mimics</a:t>
            </a:r>
          </a:p>
          <a:p>
            <a:pPr marL="0" indent="0">
              <a:buNone/>
            </a:pPr>
            <a:r>
              <a:rPr lang="cs-CZ" dirty="0"/>
              <a:t>- Speeches</a:t>
            </a:r>
          </a:p>
          <a:p>
            <a:pPr marL="0" indent="0">
              <a:buNone/>
            </a:pPr>
            <a:r>
              <a:rPr lang="cs-CZ" dirty="0"/>
              <a:t>- Sucking, swallowing, chewing</a:t>
            </a:r>
          </a:p>
          <a:p>
            <a:pPr marL="0" indent="0">
              <a:buNone/>
            </a:pPr>
            <a:endParaRPr lang="cs-CZ" dirty="0"/>
          </a:p>
          <a:p>
            <a:pPr marL="0" indent="0">
              <a:buNone/>
            </a:pPr>
            <a:r>
              <a:rPr lang="cs-CZ" b="1" dirty="0" err="1"/>
              <a:t>Locus Coeruleus </a:t>
            </a:r>
            <a:r>
              <a:rPr lang="cs-CZ" dirty="0"/>
              <a:t>= produces noradrenaline and plays an important role in stress.</a:t>
            </a:r>
          </a:p>
        </p:txBody>
      </p:sp>
      <p:pic>
        <p:nvPicPr>
          <p:cNvPr id="5" name="Obrázek 4">
            <a:extLst>
              <a:ext uri="{FF2B5EF4-FFF2-40B4-BE49-F238E27FC236}">
                <a16:creationId xmlns:a16="http://schemas.microsoft.com/office/drawing/2014/main" id="{80B957AA-2C9A-9C33-01AC-952E8FF7244E}"/>
              </a:ext>
            </a:extLst>
          </p:cNvPr>
          <p:cNvPicPr>
            <a:picLocks noChangeAspect="1"/>
          </p:cNvPicPr>
          <p:nvPr/>
        </p:nvPicPr>
        <p:blipFill>
          <a:blip r:embed="rId2"/>
          <a:stretch>
            <a:fillRect/>
          </a:stretch>
        </p:blipFill>
        <p:spPr>
          <a:xfrm>
            <a:off x="4838699" y="1690688"/>
            <a:ext cx="6920437" cy="4148754"/>
          </a:xfrm>
          <a:prstGeom prst="rect">
            <a:avLst/>
          </a:prstGeom>
        </p:spPr>
      </p:pic>
    </p:spTree>
    <p:extLst>
      <p:ext uri="{BB962C8B-B14F-4D97-AF65-F5344CB8AC3E}">
        <p14:creationId xmlns:p14="http://schemas.microsoft.com/office/powerpoint/2010/main" val="23523919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C10D3EE9-9C28-D5C2-34BD-75F2C4FD7D92}"/>
              </a:ext>
            </a:extLst>
          </p:cNvPr>
          <p:cNvSpPr>
            <a:spLocks noGrp="1"/>
          </p:cNvSpPr>
          <p:nvPr>
            <p:ph type="ctrTitle"/>
          </p:nvPr>
        </p:nvSpPr>
        <p:spPr>
          <a:xfrm>
            <a:off x="2209800" y="4464028"/>
            <a:ext cx="9144000" cy="1641490"/>
          </a:xfrm>
        </p:spPr>
        <p:txBody>
          <a:bodyPr vert="horz" wrap="none" lIns="91440" tIns="45720" rIns="91440" bIns="45720" rtlCol="0" anchor="t">
            <a:normAutofit/>
          </a:bodyPr>
          <a:lstStyle/>
          <a:p>
            <a:pPr algn="r"/>
            <a:r>
              <a:rPr lang="en-US" dirty="0" err="1"/>
              <a:t>Endrophins</a:t>
            </a:r>
            <a:endParaRPr lang="en-US" dirty="0"/>
          </a:p>
        </p:txBody>
      </p:sp>
      <p:pic>
        <p:nvPicPr>
          <p:cNvPr id="9" name="Picture 6">
            <a:extLst>
              <a:ext uri="{FF2B5EF4-FFF2-40B4-BE49-F238E27FC236}">
                <a16:creationId xmlns:a16="http://schemas.microsoft.com/office/drawing/2014/main" id="{9809D022-C570-8C3F-117F-3F498E50EF12}"/>
              </a:ext>
            </a:extLst>
          </p:cNvPr>
          <p:cNvPicPr>
            <a:picLocks noChangeAspect="1"/>
          </p:cNvPicPr>
          <p:nvPr/>
        </p:nvPicPr>
        <p:blipFill rotWithShape="1">
          <a:blip r:embed="rId2"/>
          <a:srcRect l="1549" r="-4" b="-4"/>
          <a:stretch/>
        </p:blipFill>
        <p:spPr>
          <a:xfrm>
            <a:off x="1343309" y="10"/>
            <a:ext cx="4476182" cy="3409940"/>
          </a:xfrm>
          <a:prstGeom prst="rect">
            <a:avLst/>
          </a:prstGeom>
          <a:effectLst>
            <a:reflection blurRad="38100" stA="52000" endA="300" endPos="30000" dir="5400000" sy="-100000" algn="bl" rotWithShape="0"/>
            <a:softEdge rad="19050"/>
          </a:effectLst>
        </p:spPr>
      </p:pic>
    </p:spTree>
    <p:extLst>
      <p:ext uri="{BB962C8B-B14F-4D97-AF65-F5344CB8AC3E}">
        <p14:creationId xmlns:p14="http://schemas.microsoft.com/office/powerpoint/2010/main" val="32991400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0DCFBE0-66B7-9FC5-6AC5-A7045DCDCE33}"/>
              </a:ext>
            </a:extLst>
          </p:cNvPr>
          <p:cNvSpPr>
            <a:spLocks noGrp="1"/>
          </p:cNvSpPr>
          <p:nvPr>
            <p:ph type="title"/>
          </p:nvPr>
        </p:nvSpPr>
        <p:spPr/>
        <p:txBody>
          <a:bodyPr>
            <a:normAutofit/>
          </a:bodyPr>
          <a:lstStyle/>
          <a:p>
            <a:r>
              <a:rPr lang="cs-CZ" dirty="0"/>
              <a:t>Endorphin - Motivation for further performance</a:t>
            </a:r>
          </a:p>
        </p:txBody>
      </p:sp>
      <p:sp>
        <p:nvSpPr>
          <p:cNvPr id="3" name="Zástupný obsah 2">
            <a:extLst>
              <a:ext uri="{FF2B5EF4-FFF2-40B4-BE49-F238E27FC236}">
                <a16:creationId xmlns:a16="http://schemas.microsoft.com/office/drawing/2014/main" id="{40187CB1-DD57-69EB-A797-00D170EECCD4}"/>
              </a:ext>
            </a:extLst>
          </p:cNvPr>
          <p:cNvSpPr>
            <a:spLocks noGrp="1"/>
          </p:cNvSpPr>
          <p:nvPr>
            <p:ph idx="1"/>
          </p:nvPr>
        </p:nvSpPr>
        <p:spPr/>
        <p:txBody>
          <a:bodyPr>
            <a:normAutofit/>
          </a:bodyPr>
          <a:lstStyle/>
          <a:p>
            <a:r>
              <a:rPr lang="cs-CZ" sz="4000" b="1" dirty="0"/>
              <a:t>Feeling great after a hard day of hunting game was the main goal of going hunting the next day. </a:t>
            </a:r>
          </a:p>
          <a:p>
            <a:r>
              <a:rPr lang="cs-CZ" sz="4000" b="1" dirty="0">
                <a:solidFill>
                  <a:srgbClr val="FF0000"/>
                </a:solidFill>
              </a:rPr>
              <a:t>Endorphins therefore encourage us to repeat the activity</a:t>
            </a:r>
            <a:r>
              <a:rPr lang="cs-CZ" sz="4000" b="1" dirty="0"/>
              <a:t>. That is, to make us feel great again.</a:t>
            </a:r>
          </a:p>
        </p:txBody>
      </p:sp>
    </p:spTree>
    <p:extLst>
      <p:ext uri="{BB962C8B-B14F-4D97-AF65-F5344CB8AC3E}">
        <p14:creationId xmlns:p14="http://schemas.microsoft.com/office/powerpoint/2010/main" val="165119055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020F5931-0419-F114-B882-771993B807EC}"/>
              </a:ext>
            </a:extLst>
          </p:cNvPr>
          <p:cNvSpPr>
            <a:spLocks noGrp="1"/>
          </p:cNvSpPr>
          <p:nvPr>
            <p:ph type="ctrTitle"/>
          </p:nvPr>
        </p:nvSpPr>
        <p:spPr>
          <a:xfrm>
            <a:off x="2209800" y="4464028"/>
            <a:ext cx="9144000" cy="1641490"/>
          </a:xfrm>
        </p:spPr>
        <p:txBody>
          <a:bodyPr vert="horz" wrap="none" lIns="91440" tIns="45720" rIns="91440" bIns="45720" rtlCol="0" anchor="t">
            <a:normAutofit/>
          </a:bodyPr>
          <a:lstStyle/>
          <a:p>
            <a:pPr algn="r"/>
            <a:r>
              <a:rPr lang="en-US" dirty="0" err="1"/>
              <a:t>Dopamine</a:t>
            </a:r>
            <a:endParaRPr lang="en-US" dirty="0"/>
          </a:p>
        </p:txBody>
      </p:sp>
      <p:pic>
        <p:nvPicPr>
          <p:cNvPr id="7" name="Picture 6">
            <a:extLst>
              <a:ext uri="{FF2B5EF4-FFF2-40B4-BE49-F238E27FC236}">
                <a16:creationId xmlns:a16="http://schemas.microsoft.com/office/drawing/2014/main" id="{E839BAB2-46BC-134E-C748-209FDEBB76FC}"/>
              </a:ext>
            </a:extLst>
          </p:cNvPr>
          <p:cNvPicPr>
            <a:picLocks noChangeAspect="1"/>
          </p:cNvPicPr>
          <p:nvPr/>
        </p:nvPicPr>
        <p:blipFill rotWithShape="1">
          <a:blip r:embed="rId2"/>
          <a:srcRect l="21107" r="463" b="3"/>
          <a:stretch/>
        </p:blipFill>
        <p:spPr>
          <a:xfrm>
            <a:off x="1343309" y="10"/>
            <a:ext cx="4476182" cy="3409940"/>
          </a:xfrm>
          <a:prstGeom prst="rect">
            <a:avLst/>
          </a:prstGeom>
          <a:effectLst>
            <a:reflection blurRad="38100" stA="52000" endA="300" endPos="30000" dir="5400000" sy="-100000" algn="bl" rotWithShape="0"/>
            <a:softEdge rad="19050"/>
          </a:effectLst>
        </p:spPr>
      </p:pic>
    </p:spTree>
    <p:extLst>
      <p:ext uri="{BB962C8B-B14F-4D97-AF65-F5344CB8AC3E}">
        <p14:creationId xmlns:p14="http://schemas.microsoft.com/office/powerpoint/2010/main" val="162564337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F6B217F-20A7-88BC-C5DE-2B2D4342A1EC}"/>
              </a:ext>
            </a:extLst>
          </p:cNvPr>
          <p:cNvSpPr>
            <a:spLocks noGrp="1"/>
          </p:cNvSpPr>
          <p:nvPr>
            <p:ph type="title"/>
          </p:nvPr>
        </p:nvSpPr>
        <p:spPr/>
        <p:txBody>
          <a:bodyPr/>
          <a:lstStyle/>
          <a:p>
            <a:r>
              <a:rPr lang="cs-CZ" dirty="0"/>
              <a:t>Dopamine - disorders</a:t>
            </a:r>
          </a:p>
        </p:txBody>
      </p:sp>
      <p:sp>
        <p:nvSpPr>
          <p:cNvPr id="3" name="Zástupný obsah 2">
            <a:extLst>
              <a:ext uri="{FF2B5EF4-FFF2-40B4-BE49-F238E27FC236}">
                <a16:creationId xmlns:a16="http://schemas.microsoft.com/office/drawing/2014/main" id="{8985C8F1-BFCD-7E23-AEE3-CAA38ADF5039}"/>
              </a:ext>
            </a:extLst>
          </p:cNvPr>
          <p:cNvSpPr>
            <a:spLocks noGrp="1"/>
          </p:cNvSpPr>
          <p:nvPr>
            <p:ph idx="1"/>
          </p:nvPr>
        </p:nvSpPr>
        <p:spPr/>
        <p:txBody>
          <a:bodyPr>
            <a:normAutofit fontScale="92500" lnSpcReduction="10000"/>
          </a:bodyPr>
          <a:lstStyle/>
          <a:p>
            <a:r>
              <a:rPr lang="cs-CZ" dirty="0"/>
              <a:t>Genetic and epigenetic basis:</a:t>
            </a:r>
          </a:p>
          <a:p>
            <a:pPr lvl="1"/>
            <a:r>
              <a:rPr lang="cs-CZ" dirty="0"/>
              <a:t>The D4DR gene, on chromosome 11, has a repetitive sequence in the middle</a:t>
            </a:r>
          </a:p>
          <a:p>
            <a:pPr lvl="2"/>
            <a:r>
              <a:rPr lang="cs-CZ" dirty="0"/>
              <a:t>Repetition is 2 to 10 times</a:t>
            </a:r>
          </a:p>
          <a:p>
            <a:pPr lvl="2"/>
            <a:r>
              <a:rPr lang="cs-CZ" dirty="0"/>
              <a:t>Higher repetition decreases dopamine receptor sensitivity</a:t>
            </a:r>
          </a:p>
          <a:p>
            <a:r>
              <a:rPr lang="cs-CZ" dirty="0"/>
              <a:t>People with a long gene (multiple repeats):</a:t>
            </a:r>
          </a:p>
          <a:p>
            <a:pPr lvl="1"/>
            <a:r>
              <a:rPr lang="cs-CZ" dirty="0"/>
              <a:t>tend to engage in activities that produce large amounts of dopamine: </a:t>
            </a:r>
          </a:p>
          <a:p>
            <a:pPr lvl="2"/>
            <a:r>
              <a:rPr lang="cs-CZ" dirty="0"/>
              <a:t>adrenaline sports</a:t>
            </a:r>
          </a:p>
          <a:p>
            <a:pPr lvl="2"/>
            <a:r>
              <a:rPr lang="cs-CZ" dirty="0"/>
              <a:t>change sexual partners more often</a:t>
            </a:r>
          </a:p>
          <a:p>
            <a:pPr lvl="2"/>
            <a:r>
              <a:rPr lang="cs-CZ" dirty="0"/>
              <a:t>seek sensation and new experiences</a:t>
            </a:r>
          </a:p>
          <a:p>
            <a:pPr lvl="2"/>
            <a:r>
              <a:rPr lang="cs-CZ" dirty="0"/>
              <a:t>do not tolerate boredom</a:t>
            </a:r>
          </a:p>
          <a:p>
            <a:r>
              <a:rPr lang="cs-CZ" dirty="0"/>
              <a:t>People with a short gene (fewer repeats):</a:t>
            </a:r>
          </a:p>
          <a:p>
            <a:pPr lvl="1"/>
            <a:r>
              <a:rPr lang="cs-CZ" dirty="0"/>
              <a:t>opposite</a:t>
            </a:r>
          </a:p>
        </p:txBody>
      </p:sp>
    </p:spTree>
    <p:extLst>
      <p:ext uri="{BB962C8B-B14F-4D97-AF65-F5344CB8AC3E}">
        <p14:creationId xmlns:p14="http://schemas.microsoft.com/office/powerpoint/2010/main" val="11662072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9E67218-8558-681E-4949-F02A816B9A9C}"/>
              </a:ext>
            </a:extLst>
          </p:cNvPr>
          <p:cNvSpPr>
            <a:spLocks noGrp="1"/>
          </p:cNvSpPr>
          <p:nvPr>
            <p:ph type="title"/>
          </p:nvPr>
        </p:nvSpPr>
        <p:spPr/>
        <p:txBody>
          <a:bodyPr>
            <a:normAutofit/>
          </a:bodyPr>
          <a:lstStyle/>
          <a:p>
            <a:r>
              <a:rPr lang="cs-CZ" dirty="0"/>
              <a:t>Dopamine</a:t>
            </a:r>
            <a:br>
              <a:rPr lang="cs-CZ" dirty="0"/>
            </a:br>
            <a:r>
              <a:rPr lang="cs-CZ" sz="3600" b="1" dirty="0"/>
              <a:t>Neurologically and physiologically</a:t>
            </a:r>
            <a:endParaRPr lang="cs-CZ" b="1" dirty="0"/>
          </a:p>
        </p:txBody>
      </p:sp>
      <p:sp>
        <p:nvSpPr>
          <p:cNvPr id="3" name="Zástupný obsah 2">
            <a:extLst>
              <a:ext uri="{FF2B5EF4-FFF2-40B4-BE49-F238E27FC236}">
                <a16:creationId xmlns:a16="http://schemas.microsoft.com/office/drawing/2014/main" id="{D54C28F7-0C1D-24EB-3695-C7F4EF7265B5}"/>
              </a:ext>
            </a:extLst>
          </p:cNvPr>
          <p:cNvSpPr>
            <a:spLocks noGrp="1"/>
          </p:cNvSpPr>
          <p:nvPr>
            <p:ph idx="1"/>
          </p:nvPr>
        </p:nvSpPr>
        <p:spPr/>
        <p:txBody>
          <a:bodyPr>
            <a:normAutofit/>
          </a:bodyPr>
          <a:lstStyle/>
          <a:p>
            <a:r>
              <a:rPr lang="cs-CZ" sz="3600" dirty="0"/>
              <a:t>Its deficiency leads to </a:t>
            </a:r>
            <a:r>
              <a:rPr lang="cs-CZ" sz="3600" b="1" dirty="0"/>
              <a:t>motor poverty</a:t>
            </a:r>
            <a:r>
              <a:rPr lang="cs-CZ" sz="3600" dirty="0"/>
              <a:t>, reduced facial expressions, uncontrollable trembling at will and slow and monotonous speech.</a:t>
            </a:r>
          </a:p>
          <a:p>
            <a:pPr lvl="1"/>
            <a:r>
              <a:rPr lang="cs-CZ" sz="3200" dirty="0"/>
              <a:t>Parkinson's disease</a:t>
            </a:r>
          </a:p>
          <a:p>
            <a:r>
              <a:rPr lang="cs-CZ" sz="3600" dirty="0"/>
              <a:t>It affects the production of </a:t>
            </a:r>
            <a:r>
              <a:rPr lang="cs-CZ" sz="3600" b="1" dirty="0"/>
              <a:t>estrogen</a:t>
            </a:r>
            <a:r>
              <a:rPr lang="cs-CZ" sz="3600" dirty="0"/>
              <a:t>:</a:t>
            </a:r>
          </a:p>
          <a:p>
            <a:pPr lvl="1"/>
            <a:r>
              <a:rPr lang="cs-CZ" sz="3200" dirty="0"/>
              <a:t>in female athletes or ballerinas, it causes a drop in estrogen, which is associated with </a:t>
            </a:r>
            <a:r>
              <a:rPr lang="cs-CZ" sz="3200" b="1" dirty="0"/>
              <a:t>cessation of menstruation</a:t>
            </a:r>
          </a:p>
        </p:txBody>
      </p:sp>
    </p:spTree>
    <p:extLst>
      <p:ext uri="{BB962C8B-B14F-4D97-AF65-F5344CB8AC3E}">
        <p14:creationId xmlns:p14="http://schemas.microsoft.com/office/powerpoint/2010/main" val="15143852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FC942FC-5067-89C3-2D3A-E202059A28BD}"/>
              </a:ext>
            </a:extLst>
          </p:cNvPr>
          <p:cNvSpPr>
            <a:spLocks noGrp="1"/>
          </p:cNvSpPr>
          <p:nvPr>
            <p:ph type="title"/>
          </p:nvPr>
        </p:nvSpPr>
        <p:spPr/>
        <p:txBody>
          <a:bodyPr>
            <a:normAutofit/>
          </a:bodyPr>
          <a:lstStyle/>
          <a:p>
            <a:r>
              <a:rPr lang="cs-CZ" dirty="0"/>
              <a:t>Dopamine</a:t>
            </a:r>
            <a:br>
              <a:rPr lang="cs-CZ" dirty="0"/>
            </a:br>
            <a:r>
              <a:rPr lang="cs-CZ" sz="3600" b="1" dirty="0"/>
              <a:t>Decision-making and economic behaviour</a:t>
            </a:r>
            <a:endParaRPr lang="cs-CZ" b="1" dirty="0"/>
          </a:p>
        </p:txBody>
      </p:sp>
      <p:sp>
        <p:nvSpPr>
          <p:cNvPr id="3" name="Zástupný obsah 2">
            <a:extLst>
              <a:ext uri="{FF2B5EF4-FFF2-40B4-BE49-F238E27FC236}">
                <a16:creationId xmlns:a16="http://schemas.microsoft.com/office/drawing/2014/main" id="{19498801-24FA-CFE2-5768-106C4FF8F256}"/>
              </a:ext>
            </a:extLst>
          </p:cNvPr>
          <p:cNvSpPr>
            <a:spLocks noGrp="1"/>
          </p:cNvSpPr>
          <p:nvPr>
            <p:ph idx="1"/>
          </p:nvPr>
        </p:nvSpPr>
        <p:spPr/>
        <p:txBody>
          <a:bodyPr/>
          <a:lstStyle/>
          <a:p>
            <a:r>
              <a:rPr lang="cs-CZ" dirty="0"/>
              <a:t>Increased dopamine leads to </a:t>
            </a:r>
            <a:r>
              <a:rPr lang="cs-CZ" b="1" dirty="0"/>
              <a:t>hyperactivity</a:t>
            </a:r>
            <a:r>
              <a:rPr lang="cs-CZ" dirty="0"/>
              <a:t>, which alters buying behavior and leads to: </a:t>
            </a:r>
          </a:p>
          <a:p>
            <a:pPr lvl="1"/>
            <a:r>
              <a:rPr lang="cs-CZ" b="1" dirty="0"/>
              <a:t>impulse buying </a:t>
            </a:r>
            <a:endParaRPr lang="cs-CZ" dirty="0"/>
          </a:p>
          <a:p>
            <a:pPr lvl="1"/>
            <a:r>
              <a:rPr lang="cs-CZ" b="1" dirty="0"/>
              <a:t>the lack of forethought, in particular with regard to intermediate decisions</a:t>
            </a:r>
          </a:p>
          <a:p>
            <a:r>
              <a:rPr lang="cs-CZ" dirty="0"/>
              <a:t>What our </a:t>
            </a:r>
            <a:r>
              <a:rPr lang="cs-CZ" b="1" dirty="0"/>
              <a:t>subjective discount factor </a:t>
            </a:r>
            <a:r>
              <a:rPr lang="cs-CZ" dirty="0"/>
              <a:t>is will be affected by the impaired reward dependence syndrome in particular. </a:t>
            </a:r>
          </a:p>
          <a:p>
            <a:r>
              <a:rPr lang="cs-CZ" dirty="0"/>
              <a:t>Hyperactive people are more likely to be </a:t>
            </a:r>
            <a:r>
              <a:rPr lang="cs-CZ" b="1" dirty="0"/>
              <a:t>poor</a:t>
            </a:r>
            <a:r>
              <a:rPr lang="cs-CZ" dirty="0"/>
              <a:t>, as well as more likely to go </a:t>
            </a:r>
            <a:r>
              <a:rPr lang="cs-CZ" b="1" dirty="0"/>
              <a:t>into debt </a:t>
            </a:r>
            <a:r>
              <a:rPr lang="cs-CZ" dirty="0"/>
              <a:t>or </a:t>
            </a:r>
            <a:r>
              <a:rPr lang="cs-CZ" b="1" dirty="0"/>
              <a:t>save less </a:t>
            </a:r>
            <a:br>
              <a:rPr lang="cs-CZ" b="1" dirty="0"/>
            </a:br>
            <a:r>
              <a:rPr lang="cs-CZ" dirty="0"/>
              <a:t>(Rotschedl, 2022)</a:t>
            </a:r>
          </a:p>
        </p:txBody>
      </p:sp>
    </p:spTree>
    <p:extLst>
      <p:ext uri="{BB962C8B-B14F-4D97-AF65-F5344CB8AC3E}">
        <p14:creationId xmlns:p14="http://schemas.microsoft.com/office/powerpoint/2010/main" val="18673122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E4038E8-1A8D-552F-AA2B-7A68A29424EC}"/>
              </a:ext>
            </a:extLst>
          </p:cNvPr>
          <p:cNvSpPr>
            <a:spLocks noGrp="1"/>
          </p:cNvSpPr>
          <p:nvPr>
            <p:ph type="title"/>
          </p:nvPr>
        </p:nvSpPr>
        <p:spPr/>
        <p:txBody>
          <a:bodyPr>
            <a:normAutofit/>
          </a:bodyPr>
          <a:lstStyle/>
          <a:p>
            <a:r>
              <a:rPr lang="cs-CZ" dirty="0"/>
              <a:t>Dopamine</a:t>
            </a:r>
            <a:br>
              <a:rPr lang="cs-CZ" dirty="0"/>
            </a:br>
            <a:r>
              <a:rPr lang="cs-CZ" sz="3600" b="1" dirty="0"/>
              <a:t>Motivation and leadership</a:t>
            </a:r>
            <a:endParaRPr lang="cs-CZ" b="1" dirty="0"/>
          </a:p>
        </p:txBody>
      </p:sp>
      <p:sp>
        <p:nvSpPr>
          <p:cNvPr id="3" name="Zástupný obsah 2">
            <a:extLst>
              <a:ext uri="{FF2B5EF4-FFF2-40B4-BE49-F238E27FC236}">
                <a16:creationId xmlns:a16="http://schemas.microsoft.com/office/drawing/2014/main" id="{51B26D90-FA77-1D8A-A916-1E64EBCBF801}"/>
              </a:ext>
            </a:extLst>
          </p:cNvPr>
          <p:cNvSpPr>
            <a:spLocks noGrp="1"/>
          </p:cNvSpPr>
          <p:nvPr>
            <p:ph idx="1"/>
          </p:nvPr>
        </p:nvSpPr>
        <p:spPr/>
        <p:txBody>
          <a:bodyPr/>
          <a:lstStyle/>
          <a:p>
            <a:r>
              <a:rPr lang="cs-CZ" dirty="0"/>
              <a:t>More dopamine is released when we get an </a:t>
            </a:r>
            <a:r>
              <a:rPr lang="cs-CZ" b="1" dirty="0"/>
              <a:t>unexpected reward </a:t>
            </a:r>
            <a:r>
              <a:rPr lang="cs-CZ" dirty="0"/>
              <a:t>than when we </a:t>
            </a:r>
            <a:r>
              <a:rPr lang="cs-CZ" b="1" dirty="0"/>
              <a:t>expect a reward </a:t>
            </a:r>
            <a:br>
              <a:rPr lang="cs-CZ" dirty="0"/>
            </a:br>
            <a:r>
              <a:rPr lang="cs-CZ" dirty="0"/>
              <a:t>(</a:t>
            </a:r>
            <a:r>
              <a:rPr lang="cs-CZ" dirty="0" err="1"/>
              <a:t>Mirenowicz </a:t>
            </a:r>
            <a:r>
              <a:rPr lang="cs-CZ" dirty="0"/>
              <a:t>and </a:t>
            </a:r>
            <a:r>
              <a:rPr lang="cs-CZ" dirty="0" err="1"/>
              <a:t>Schultz</a:t>
            </a:r>
            <a:r>
              <a:rPr lang="cs-CZ" dirty="0"/>
              <a:t>, 1994)</a:t>
            </a:r>
          </a:p>
          <a:p>
            <a:r>
              <a:rPr lang="cs-CZ" dirty="0"/>
              <a:t>Dopamine also starts to form when you are done = it is advisable to write a TO DO sheet and check off the completed tasks</a:t>
            </a:r>
          </a:p>
          <a:p>
            <a:r>
              <a:rPr lang="cs-CZ" dirty="0"/>
              <a:t>The feeling of victory when winning, reaching the goal</a:t>
            </a:r>
          </a:p>
          <a:p>
            <a:pPr lvl="1"/>
            <a:r>
              <a:rPr lang="cs-CZ" dirty="0"/>
              <a:t>Human is sight oriented = </a:t>
            </a:r>
            <a:r>
              <a:rPr lang="cs-CZ" b="1" dirty="0"/>
              <a:t>seeing the target is essential</a:t>
            </a:r>
          </a:p>
          <a:p>
            <a:pPr lvl="1"/>
            <a:r>
              <a:rPr lang="cs-CZ" dirty="0"/>
              <a:t>Companies therefore set their </a:t>
            </a:r>
            <a:r>
              <a:rPr lang="cs-CZ" b="1" dirty="0"/>
              <a:t>VISION </a:t>
            </a:r>
            <a:r>
              <a:rPr lang="cs-CZ" dirty="0"/>
              <a:t>(from seeing) - this contributes to the creation of dopamine and motivation to go after the vision, to fulfill it.</a:t>
            </a:r>
          </a:p>
          <a:p>
            <a:r>
              <a:rPr lang="cs-CZ" dirty="0"/>
              <a:t>Therefore the VISION must be: </a:t>
            </a:r>
            <a:r>
              <a:rPr lang="cs-CZ" b="1" dirty="0"/>
              <a:t>tangible</a:t>
            </a:r>
          </a:p>
          <a:p>
            <a:pPr lvl="1"/>
            <a:endParaRPr lang="cs-CZ" dirty="0"/>
          </a:p>
        </p:txBody>
      </p:sp>
    </p:spTree>
    <p:extLst>
      <p:ext uri="{BB962C8B-B14F-4D97-AF65-F5344CB8AC3E}">
        <p14:creationId xmlns:p14="http://schemas.microsoft.com/office/powerpoint/2010/main" val="170661252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AEEE55D-60F2-5386-9A21-35A8B8134E56}"/>
              </a:ext>
            </a:extLst>
          </p:cNvPr>
          <p:cNvSpPr>
            <a:spLocks noGrp="1"/>
          </p:cNvSpPr>
          <p:nvPr>
            <p:ph type="title"/>
          </p:nvPr>
        </p:nvSpPr>
        <p:spPr/>
        <p:txBody>
          <a:bodyPr/>
          <a:lstStyle/>
          <a:p>
            <a:r>
              <a:rPr lang="cs-CZ" dirty="0"/>
              <a:t>What's the problem with dopamine?</a:t>
            </a:r>
          </a:p>
        </p:txBody>
      </p:sp>
      <p:sp>
        <p:nvSpPr>
          <p:cNvPr id="3" name="Zástupný obsah 2">
            <a:extLst>
              <a:ext uri="{FF2B5EF4-FFF2-40B4-BE49-F238E27FC236}">
                <a16:creationId xmlns:a16="http://schemas.microsoft.com/office/drawing/2014/main" id="{42B20E91-396B-0E83-2147-B16FE1CB8D5E}"/>
              </a:ext>
            </a:extLst>
          </p:cNvPr>
          <p:cNvSpPr>
            <a:spLocks noGrp="1"/>
          </p:cNvSpPr>
          <p:nvPr>
            <p:ph idx="1"/>
          </p:nvPr>
        </p:nvSpPr>
        <p:spPr/>
        <p:txBody>
          <a:bodyPr>
            <a:normAutofit fontScale="85000" lnSpcReduction="10000"/>
          </a:bodyPr>
          <a:lstStyle/>
          <a:p>
            <a:r>
              <a:rPr lang="cs-CZ" dirty="0"/>
              <a:t>The problem is not changing it, but increasing the "</a:t>
            </a:r>
            <a:r>
              <a:rPr lang="cs-CZ" b="1" dirty="0"/>
              <a:t>base line</a:t>
            </a:r>
            <a:r>
              <a:rPr lang="cs-CZ" dirty="0"/>
              <a:t>"</a:t>
            </a:r>
          </a:p>
          <a:p>
            <a:r>
              <a:rPr lang="cs-CZ" dirty="0"/>
              <a:t>A person addicted to dopamine has high levels of dopamine</a:t>
            </a:r>
          </a:p>
          <a:p>
            <a:r>
              <a:rPr lang="cs-CZ" dirty="0"/>
              <a:t>But the brain responds to "changes" in dopamine. </a:t>
            </a:r>
          </a:p>
          <a:p>
            <a:r>
              <a:rPr lang="cs-CZ" dirty="0"/>
              <a:t>For people with high "base line" dopamine it is difficult to induce a feeling of happiness, a feeling of reward from any activity - over time nothing motivates them to do anything - a classic manifestation of burnout: "they don't enjoy anything"</a:t>
            </a:r>
          </a:p>
          <a:p>
            <a:endParaRPr lang="cs-CZ" dirty="0"/>
          </a:p>
          <a:p>
            <a:pPr marL="0" indent="0">
              <a:buNone/>
            </a:pPr>
            <a:r>
              <a:rPr lang="cs-CZ" b="1" dirty="0"/>
              <a:t>The problem is with people addicted to drugs - especially meth, cocaine. </a:t>
            </a:r>
            <a:r>
              <a:rPr lang="cs-CZ" b="1" dirty="0">
                <a:solidFill>
                  <a:srgbClr val="FF0000"/>
                </a:solidFill>
              </a:rPr>
              <a:t>Drugs change </a:t>
            </a:r>
            <a:r>
              <a:rPr lang="cs-CZ" b="1" dirty="0" err="1">
                <a:solidFill>
                  <a:srgbClr val="FF0000"/>
                </a:solidFill>
              </a:rPr>
              <a:t>the</a:t>
            </a:r>
            <a:r>
              <a:rPr lang="cs-CZ" b="1" dirty="0">
                <a:solidFill>
                  <a:srgbClr val="FF0000"/>
                </a:solidFill>
              </a:rPr>
              <a:t> </a:t>
            </a:r>
            <a:r>
              <a:rPr lang="cs-CZ" b="1" dirty="0" err="1">
                <a:solidFill>
                  <a:srgbClr val="FF0000"/>
                </a:solidFill>
              </a:rPr>
              <a:t>physiology</a:t>
            </a:r>
            <a:r>
              <a:rPr lang="cs-CZ" b="1" dirty="0">
                <a:solidFill>
                  <a:srgbClr val="FF0000"/>
                </a:solidFill>
              </a:rPr>
              <a:t> of the brain </a:t>
            </a:r>
            <a:r>
              <a:rPr lang="cs-CZ" b="1" dirty="0"/>
              <a:t>(they lose </a:t>
            </a:r>
            <a:r>
              <a:rPr lang="cs-CZ" b="1" dirty="0" err="1"/>
              <a:t>dopaminergic</a:t>
            </a:r>
            <a:r>
              <a:rPr lang="cs-CZ" b="1" dirty="0"/>
              <a:t> receptors) and even if they go through the withdrawal phase, they are bored for the rest of their lives, </a:t>
            </a:r>
            <a:r>
              <a:rPr lang="cs-CZ" b="1" dirty="0">
                <a:solidFill>
                  <a:srgbClr val="FF0000"/>
                </a:solidFill>
              </a:rPr>
              <a:t>ordinary things don't make them happy</a:t>
            </a:r>
            <a:r>
              <a:rPr lang="cs-CZ" b="1" dirty="0"/>
              <a:t>.</a:t>
            </a:r>
          </a:p>
        </p:txBody>
      </p:sp>
    </p:spTree>
    <p:extLst>
      <p:ext uri="{BB962C8B-B14F-4D97-AF65-F5344CB8AC3E}">
        <p14:creationId xmlns:p14="http://schemas.microsoft.com/office/powerpoint/2010/main" val="44408953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A0824EE1-939D-754A-AC25-D42019AA8E25}"/>
              </a:ext>
            </a:extLst>
          </p:cNvPr>
          <p:cNvSpPr>
            <a:spLocks noGrp="1"/>
          </p:cNvSpPr>
          <p:nvPr>
            <p:ph type="ctrTitle"/>
          </p:nvPr>
        </p:nvSpPr>
        <p:spPr>
          <a:xfrm>
            <a:off x="2209800" y="4464028"/>
            <a:ext cx="9144000" cy="1641490"/>
          </a:xfrm>
        </p:spPr>
        <p:txBody>
          <a:bodyPr vert="horz" wrap="none" lIns="91440" tIns="45720" rIns="91440" bIns="45720" rtlCol="0" anchor="t">
            <a:normAutofit/>
          </a:bodyPr>
          <a:lstStyle/>
          <a:p>
            <a:pPr algn="r"/>
            <a:r>
              <a:rPr lang="en-US" dirty="0"/>
              <a:t>Noradrenaline</a:t>
            </a:r>
          </a:p>
        </p:txBody>
      </p:sp>
      <p:pic>
        <p:nvPicPr>
          <p:cNvPr id="9" name="Picture 6">
            <a:extLst>
              <a:ext uri="{FF2B5EF4-FFF2-40B4-BE49-F238E27FC236}">
                <a16:creationId xmlns:a16="http://schemas.microsoft.com/office/drawing/2014/main" id="{0695768A-95FE-64D2-C09F-D648CB217247}"/>
              </a:ext>
            </a:extLst>
          </p:cNvPr>
          <p:cNvPicPr>
            <a:picLocks noChangeAspect="1"/>
          </p:cNvPicPr>
          <p:nvPr/>
        </p:nvPicPr>
        <p:blipFill rotWithShape="1">
          <a:blip r:embed="rId2"/>
          <a:srcRect t="39" r="-4" b="23779"/>
          <a:stretch/>
        </p:blipFill>
        <p:spPr>
          <a:xfrm>
            <a:off x="1343309" y="10"/>
            <a:ext cx="4476182" cy="3409940"/>
          </a:xfrm>
          <a:prstGeom prst="rect">
            <a:avLst/>
          </a:prstGeom>
          <a:effectLst>
            <a:reflection blurRad="38100" stA="52000" endA="300" endPos="30000" dir="5400000" sy="-100000" algn="bl" rotWithShape="0"/>
            <a:softEdge rad="19050"/>
          </a:effectLst>
        </p:spPr>
      </p:pic>
    </p:spTree>
    <p:extLst>
      <p:ext uri="{BB962C8B-B14F-4D97-AF65-F5344CB8AC3E}">
        <p14:creationId xmlns:p14="http://schemas.microsoft.com/office/powerpoint/2010/main" val="254717261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086468D-60AF-ABEC-3F58-CC90A3615F9E}"/>
              </a:ext>
            </a:extLst>
          </p:cNvPr>
          <p:cNvSpPr>
            <a:spLocks noGrp="1"/>
          </p:cNvSpPr>
          <p:nvPr>
            <p:ph type="title"/>
          </p:nvPr>
        </p:nvSpPr>
        <p:spPr/>
        <p:txBody>
          <a:bodyPr>
            <a:normAutofit/>
          </a:bodyPr>
          <a:lstStyle/>
          <a:p>
            <a:r>
              <a:rPr lang="cs-CZ" dirty="0"/>
              <a:t>Noradrenaline (</a:t>
            </a:r>
            <a:r>
              <a:rPr lang="cs-CZ" dirty="0" err="1"/>
              <a:t>norepinephrine</a:t>
            </a:r>
            <a:r>
              <a:rPr lang="cs-CZ" dirty="0"/>
              <a:t>)</a:t>
            </a:r>
            <a:br>
              <a:rPr lang="cs-CZ" dirty="0"/>
            </a:br>
            <a:r>
              <a:rPr lang="cs-CZ" sz="3600" dirty="0"/>
              <a:t>Chemistry of alertness</a:t>
            </a:r>
            <a:endParaRPr lang="cs-CZ" dirty="0"/>
          </a:p>
        </p:txBody>
      </p:sp>
      <p:sp>
        <p:nvSpPr>
          <p:cNvPr id="3" name="Zástupný obsah 2">
            <a:extLst>
              <a:ext uri="{FF2B5EF4-FFF2-40B4-BE49-F238E27FC236}">
                <a16:creationId xmlns:a16="http://schemas.microsoft.com/office/drawing/2014/main" id="{5CCB2351-F80E-9C23-B101-45DAE1BB5B8F}"/>
              </a:ext>
            </a:extLst>
          </p:cNvPr>
          <p:cNvSpPr>
            <a:spLocks noGrp="1"/>
          </p:cNvSpPr>
          <p:nvPr>
            <p:ph idx="1"/>
          </p:nvPr>
        </p:nvSpPr>
        <p:spPr>
          <a:xfrm>
            <a:off x="1152656" y="1814740"/>
            <a:ext cx="10515601" cy="4351338"/>
          </a:xfrm>
        </p:spPr>
        <p:txBody>
          <a:bodyPr>
            <a:normAutofit fontScale="92500"/>
          </a:bodyPr>
          <a:lstStyle/>
          <a:p>
            <a:r>
              <a:rPr lang="cs-CZ" dirty="0"/>
              <a:t>WHY:</a:t>
            </a:r>
          </a:p>
          <a:p>
            <a:pPr lvl="1"/>
            <a:r>
              <a:rPr lang="cs-CZ" dirty="0"/>
              <a:t>increases our </a:t>
            </a:r>
            <a:r>
              <a:rPr lang="cs-CZ" b="1" dirty="0"/>
              <a:t>alertness</a:t>
            </a:r>
          </a:p>
          <a:p>
            <a:pPr lvl="1"/>
            <a:r>
              <a:rPr lang="cs-CZ" dirty="0"/>
              <a:t>plays an important role in the case of </a:t>
            </a:r>
            <a:r>
              <a:rPr lang="cs-CZ" b="1" dirty="0"/>
              <a:t>unwitting attention </a:t>
            </a:r>
          </a:p>
          <a:p>
            <a:pPr lvl="1"/>
            <a:r>
              <a:rPr lang="cs-CZ" dirty="0"/>
              <a:t>Lower level: we feel </a:t>
            </a:r>
            <a:r>
              <a:rPr lang="cs-CZ" b="1" dirty="0"/>
              <a:t>boredom</a:t>
            </a:r>
          </a:p>
          <a:p>
            <a:pPr lvl="1"/>
            <a:r>
              <a:rPr lang="cs-CZ" dirty="0"/>
              <a:t>Proper </a:t>
            </a:r>
            <a:r>
              <a:rPr lang="cs-CZ" b="1" dirty="0"/>
              <a:t>dopamine </a:t>
            </a:r>
            <a:r>
              <a:rPr lang="cs-CZ" dirty="0"/>
              <a:t>and </a:t>
            </a:r>
            <a:r>
              <a:rPr lang="cs-CZ" b="1" dirty="0"/>
              <a:t>norepinephrine </a:t>
            </a:r>
            <a:r>
              <a:rPr lang="cs-CZ" dirty="0"/>
              <a:t>levels = leads to </a:t>
            </a:r>
            <a:r>
              <a:rPr lang="cs-CZ" b="1" dirty="0"/>
              <a:t>flow </a:t>
            </a:r>
            <a:r>
              <a:rPr lang="cs-CZ" sz="1900" dirty="0"/>
              <a:t>(Rock, 2010)</a:t>
            </a:r>
          </a:p>
          <a:p>
            <a:pPr lvl="1"/>
            <a:r>
              <a:rPr lang="cs-CZ" b="1" dirty="0"/>
              <a:t>Higher levels </a:t>
            </a:r>
            <a:r>
              <a:rPr lang="cs-CZ" dirty="0"/>
              <a:t>= in shy people, in people with fast metabolism </a:t>
            </a:r>
            <a:r>
              <a:rPr lang="cs-CZ" sz="1900" dirty="0">
                <a:effectLst/>
                <a:latin typeface="+mj-lt"/>
                <a:ea typeface="Calibri" panose="020F0502020204030204" pitchFamily="34" charset="0"/>
                <a:cs typeface="Times New Roman" panose="02020603050405020304" pitchFamily="18" charset="0"/>
              </a:rPr>
              <a:t>(Hess and Sliva, 2021)</a:t>
            </a:r>
            <a:endParaRPr lang="cs-CZ" sz="2600" dirty="0">
              <a:latin typeface="+mj-lt"/>
            </a:endParaRPr>
          </a:p>
          <a:p>
            <a:r>
              <a:rPr lang="cs-CZ" dirty="0"/>
              <a:t>WHERE:</a:t>
            </a:r>
          </a:p>
          <a:p>
            <a:pPr lvl="1"/>
            <a:r>
              <a:rPr lang="cs-CZ" dirty="0"/>
              <a:t>It is produced in the </a:t>
            </a:r>
            <a:r>
              <a:rPr lang="cs-CZ" b="1" dirty="0"/>
              <a:t>adrenal glands</a:t>
            </a:r>
          </a:p>
          <a:p>
            <a:r>
              <a:rPr lang="cs-CZ" dirty="0"/>
              <a:t>HOW:</a:t>
            </a:r>
          </a:p>
          <a:p>
            <a:pPr lvl="1"/>
            <a:r>
              <a:rPr lang="cs-CZ" b="1" dirty="0"/>
              <a:t>Noradrenaline </a:t>
            </a:r>
            <a:r>
              <a:rPr lang="cs-CZ" dirty="0"/>
              <a:t>is formed from </a:t>
            </a:r>
            <a:r>
              <a:rPr lang="cs-CZ" b="1" dirty="0"/>
              <a:t>dopamine </a:t>
            </a:r>
            <a:r>
              <a:rPr lang="cs-CZ" dirty="0"/>
              <a:t>by dopamine-beta-oxidase, and </a:t>
            </a:r>
            <a:r>
              <a:rPr lang="cs-CZ" b="1" dirty="0"/>
              <a:t>adrenaline is then formed </a:t>
            </a:r>
            <a:r>
              <a:rPr lang="cs-CZ" dirty="0"/>
              <a:t>from </a:t>
            </a:r>
            <a:r>
              <a:rPr lang="cs-CZ" b="1" dirty="0"/>
              <a:t>noradrenaline</a:t>
            </a:r>
          </a:p>
        </p:txBody>
      </p:sp>
    </p:spTree>
    <p:extLst>
      <p:ext uri="{BB962C8B-B14F-4D97-AF65-F5344CB8AC3E}">
        <p14:creationId xmlns:p14="http://schemas.microsoft.com/office/powerpoint/2010/main" val="3299954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929AA3E-0FAA-2325-B1F7-9F91CAACA1C8}"/>
              </a:ext>
            </a:extLst>
          </p:cNvPr>
          <p:cNvSpPr>
            <a:spLocks noGrp="1"/>
          </p:cNvSpPr>
          <p:nvPr>
            <p:ph type="title"/>
          </p:nvPr>
        </p:nvSpPr>
        <p:spPr/>
        <p:txBody>
          <a:bodyPr/>
          <a:lstStyle/>
          <a:p>
            <a:r>
              <a:rPr lang="cs-CZ" dirty="0"/>
              <a:t>Brainiac</a:t>
            </a:r>
          </a:p>
        </p:txBody>
      </p:sp>
      <p:sp>
        <p:nvSpPr>
          <p:cNvPr id="3" name="Zástupný obsah 2">
            <a:extLst>
              <a:ext uri="{FF2B5EF4-FFF2-40B4-BE49-F238E27FC236}">
                <a16:creationId xmlns:a16="http://schemas.microsoft.com/office/drawing/2014/main" id="{4CCD87AD-7D94-D8A1-A964-925898A74D47}"/>
              </a:ext>
            </a:extLst>
          </p:cNvPr>
          <p:cNvSpPr>
            <a:spLocks noGrp="1"/>
          </p:cNvSpPr>
          <p:nvPr>
            <p:ph idx="1"/>
          </p:nvPr>
        </p:nvSpPr>
        <p:spPr>
          <a:xfrm>
            <a:off x="838200" y="1463675"/>
            <a:ext cx="5860903" cy="4781652"/>
          </a:xfrm>
        </p:spPr>
        <p:txBody>
          <a:bodyPr>
            <a:normAutofit fontScale="92500" lnSpcReduction="20000"/>
          </a:bodyPr>
          <a:lstStyle/>
          <a:p>
            <a:pPr marL="0" indent="0">
              <a:buNone/>
            </a:pPr>
            <a:r>
              <a:rPr lang="cs-CZ" b="1" dirty="0"/>
              <a:t>Responsible for</a:t>
            </a:r>
            <a:r>
              <a:rPr lang="cs-CZ" dirty="0"/>
              <a:t>:</a:t>
            </a:r>
          </a:p>
          <a:p>
            <a:pPr marL="0" indent="0">
              <a:buNone/>
            </a:pPr>
            <a:r>
              <a:rPr lang="cs-CZ" dirty="0"/>
              <a:t>- attitude</a:t>
            </a:r>
          </a:p>
          <a:p>
            <a:pPr marL="0" indent="0">
              <a:buNone/>
            </a:pPr>
            <a:r>
              <a:rPr lang="cs-CZ" dirty="0"/>
              <a:t>- muscle tone</a:t>
            </a:r>
          </a:p>
          <a:p>
            <a:pPr marL="0" indent="0">
              <a:buNone/>
            </a:pPr>
            <a:r>
              <a:rPr lang="cs-CZ" dirty="0"/>
              <a:t>- coordination of movements (movement experience and skills)</a:t>
            </a:r>
          </a:p>
          <a:p>
            <a:pPr marL="0" indent="0">
              <a:buNone/>
            </a:pPr>
            <a:r>
              <a:rPr lang="cs-CZ" dirty="0"/>
              <a:t>- unconscious learning and procedural memory - automated movements (when speaking, playing a musical instrument or other activities requiring dexterity)</a:t>
            </a:r>
          </a:p>
          <a:p>
            <a:pPr marL="0" indent="0">
              <a:buNone/>
            </a:pPr>
            <a:r>
              <a:rPr lang="cs-CZ" b="1" dirty="0"/>
              <a:t>Contains 4 times more neurons than the neocortex</a:t>
            </a:r>
          </a:p>
          <a:p>
            <a:pPr marL="0" indent="0">
              <a:buNone/>
            </a:pPr>
            <a:r>
              <a:rPr lang="cs-CZ" dirty="0"/>
              <a:t>It also appears to be involved in </a:t>
            </a:r>
            <a:r>
              <a:rPr lang="cs-CZ" b="1" dirty="0"/>
              <a:t>higher cognitive functions</a:t>
            </a:r>
          </a:p>
          <a:p>
            <a:pPr marL="0" indent="0">
              <a:buNone/>
            </a:pPr>
            <a:endParaRPr lang="cs-CZ" dirty="0"/>
          </a:p>
        </p:txBody>
      </p:sp>
      <p:pic>
        <p:nvPicPr>
          <p:cNvPr id="7" name="Obrázek 6">
            <a:extLst>
              <a:ext uri="{FF2B5EF4-FFF2-40B4-BE49-F238E27FC236}">
                <a16:creationId xmlns:a16="http://schemas.microsoft.com/office/drawing/2014/main" id="{BAF8E621-25FC-5BE5-0106-939F41A63475}"/>
              </a:ext>
            </a:extLst>
          </p:cNvPr>
          <p:cNvPicPr>
            <a:picLocks noChangeAspect="1"/>
          </p:cNvPicPr>
          <p:nvPr/>
        </p:nvPicPr>
        <p:blipFill rotWithShape="1">
          <a:blip r:embed="rId2"/>
          <a:srcRect l="11730" r="8935"/>
          <a:stretch/>
        </p:blipFill>
        <p:spPr>
          <a:xfrm>
            <a:off x="7135899" y="1037770"/>
            <a:ext cx="4722726" cy="4635120"/>
          </a:xfrm>
          <a:prstGeom prst="rect">
            <a:avLst/>
          </a:prstGeom>
        </p:spPr>
      </p:pic>
    </p:spTree>
    <p:extLst>
      <p:ext uri="{BB962C8B-B14F-4D97-AF65-F5344CB8AC3E}">
        <p14:creationId xmlns:p14="http://schemas.microsoft.com/office/powerpoint/2010/main" val="401245238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859E1A79-ECEB-9D22-D1D4-843EC1EE71F1}"/>
              </a:ext>
            </a:extLst>
          </p:cNvPr>
          <p:cNvSpPr>
            <a:spLocks noGrp="1"/>
          </p:cNvSpPr>
          <p:nvPr>
            <p:ph type="ctrTitle"/>
          </p:nvPr>
        </p:nvSpPr>
        <p:spPr>
          <a:xfrm>
            <a:off x="2209800" y="4464028"/>
            <a:ext cx="9144000" cy="1641490"/>
          </a:xfrm>
        </p:spPr>
        <p:txBody>
          <a:bodyPr vert="horz" wrap="none" lIns="91440" tIns="45720" rIns="91440" bIns="45720" rtlCol="0" anchor="t">
            <a:normAutofit/>
          </a:bodyPr>
          <a:lstStyle/>
          <a:p>
            <a:pPr algn="r"/>
            <a:r>
              <a:rPr lang="en-US" dirty="0"/>
              <a:t>Serotonin</a:t>
            </a:r>
          </a:p>
        </p:txBody>
      </p:sp>
      <p:pic>
        <p:nvPicPr>
          <p:cNvPr id="7" name="Picture 6">
            <a:extLst>
              <a:ext uri="{FF2B5EF4-FFF2-40B4-BE49-F238E27FC236}">
                <a16:creationId xmlns:a16="http://schemas.microsoft.com/office/drawing/2014/main" id="{FAFCA8CB-692B-0AA4-8A0D-358DA662D4E2}"/>
              </a:ext>
            </a:extLst>
          </p:cNvPr>
          <p:cNvPicPr>
            <a:picLocks noChangeAspect="1"/>
          </p:cNvPicPr>
          <p:nvPr/>
        </p:nvPicPr>
        <p:blipFill rotWithShape="1">
          <a:blip r:embed="rId2"/>
          <a:srcRect l="2615" r="10745" b="-3"/>
          <a:stretch/>
        </p:blipFill>
        <p:spPr>
          <a:xfrm>
            <a:off x="1343309" y="10"/>
            <a:ext cx="4476182" cy="3409940"/>
          </a:xfrm>
          <a:prstGeom prst="rect">
            <a:avLst/>
          </a:prstGeom>
          <a:effectLst>
            <a:reflection blurRad="38100" stA="52000" endA="300" endPos="30000" dir="5400000" sy="-100000" algn="bl" rotWithShape="0"/>
            <a:softEdge rad="19050"/>
          </a:effectLst>
        </p:spPr>
      </p:pic>
    </p:spTree>
    <p:extLst>
      <p:ext uri="{BB962C8B-B14F-4D97-AF65-F5344CB8AC3E}">
        <p14:creationId xmlns:p14="http://schemas.microsoft.com/office/powerpoint/2010/main" val="305147569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1EE967-9105-449A-A68D-211B96452C2F}"/>
              </a:ext>
            </a:extLst>
          </p:cNvPr>
          <p:cNvSpPr>
            <a:spLocks noGrp="1"/>
          </p:cNvSpPr>
          <p:nvPr>
            <p:ph type="title"/>
          </p:nvPr>
        </p:nvSpPr>
        <p:spPr/>
        <p:txBody>
          <a:bodyPr>
            <a:normAutofit/>
          </a:bodyPr>
          <a:lstStyle/>
          <a:p>
            <a:r>
              <a:rPr lang="cs-CZ" dirty="0"/>
              <a:t>Serotonin</a:t>
            </a:r>
            <a:endParaRPr lang="cs-CZ" b="1" dirty="0"/>
          </a:p>
        </p:txBody>
      </p:sp>
      <p:sp>
        <p:nvSpPr>
          <p:cNvPr id="3" name="Zástupný obsah 2">
            <a:extLst>
              <a:ext uri="{FF2B5EF4-FFF2-40B4-BE49-F238E27FC236}">
                <a16:creationId xmlns:a16="http://schemas.microsoft.com/office/drawing/2014/main" id="{5060EA66-09F1-90DB-C6EE-E892A4219E2C}"/>
              </a:ext>
            </a:extLst>
          </p:cNvPr>
          <p:cNvSpPr>
            <a:spLocks noGrp="1"/>
          </p:cNvSpPr>
          <p:nvPr>
            <p:ph idx="1"/>
          </p:nvPr>
        </p:nvSpPr>
        <p:spPr>
          <a:xfrm>
            <a:off x="1120000" y="1825625"/>
            <a:ext cx="10233800" cy="4667250"/>
          </a:xfrm>
        </p:spPr>
        <p:txBody>
          <a:bodyPr>
            <a:normAutofit fontScale="92500" lnSpcReduction="10000"/>
          </a:bodyPr>
          <a:lstStyle/>
          <a:p>
            <a:r>
              <a:rPr lang="cs-CZ" dirty="0"/>
              <a:t>A key hormone for </a:t>
            </a:r>
            <a:r>
              <a:rPr lang="cs-CZ" b="1" dirty="0">
                <a:solidFill>
                  <a:srgbClr val="FF0000"/>
                </a:solidFill>
              </a:rPr>
              <a:t>hierarchical division of society and status </a:t>
            </a:r>
            <a:r>
              <a:rPr lang="cs-CZ" dirty="0"/>
              <a:t>(not only humans, but also animals)</a:t>
            </a:r>
          </a:p>
          <a:p>
            <a:pPr lvl="1"/>
            <a:r>
              <a:rPr lang="cs-CZ" dirty="0"/>
              <a:t>Hierarchically, </a:t>
            </a:r>
            <a:r>
              <a:rPr lang="cs-CZ" b="1" dirty="0"/>
              <a:t>elevated serotonin levels </a:t>
            </a:r>
            <a:r>
              <a:rPr lang="cs-CZ" dirty="0"/>
              <a:t>have the highest </a:t>
            </a:r>
            <a:r>
              <a:rPr lang="cs-CZ" b="1" dirty="0"/>
              <a:t>rank</a:t>
            </a:r>
          </a:p>
          <a:p>
            <a:pPr lvl="1"/>
            <a:r>
              <a:rPr lang="cs-CZ" dirty="0"/>
              <a:t>Hierarchically, those lower down the hierarchy have lower levels of serotonin, even though they were higher up before and were demoted</a:t>
            </a:r>
          </a:p>
          <a:p>
            <a:r>
              <a:rPr lang="cs-CZ" dirty="0"/>
              <a:t>When the leading "male" is removed, there is a decrease in the density of </a:t>
            </a:r>
            <a:r>
              <a:rPr lang="cs-CZ" dirty="0" err="1"/>
              <a:t>serotonergic </a:t>
            </a:r>
            <a:r>
              <a:rPr lang="cs-CZ" dirty="0"/>
              <a:t>receptors in the area of the brain involved in social behavior</a:t>
            </a:r>
          </a:p>
          <a:p>
            <a:r>
              <a:rPr lang="cs-CZ" dirty="0"/>
              <a:t>By supplying the precursor </a:t>
            </a:r>
            <a:r>
              <a:rPr lang="cs-CZ" b="1" dirty="0"/>
              <a:t>Serotonin </a:t>
            </a:r>
            <a:r>
              <a:rPr lang="cs-CZ" dirty="0"/>
              <a:t>= leads to </a:t>
            </a:r>
            <a:r>
              <a:rPr lang="cs-CZ" b="1" dirty="0"/>
              <a:t>prosocial behaviour </a:t>
            </a:r>
            <a:r>
              <a:rPr lang="cs-CZ" dirty="0"/>
              <a:t>and males treated in this way achieved higher status</a:t>
            </a:r>
          </a:p>
          <a:p>
            <a:r>
              <a:rPr lang="cs-CZ" b="1" dirty="0">
                <a:solidFill>
                  <a:srgbClr val="FF0000"/>
                </a:solidFill>
              </a:rPr>
              <a:t>It is the hormone responsible for a sense of pride and status </a:t>
            </a:r>
          </a:p>
          <a:p>
            <a:r>
              <a:rPr lang="cs-CZ" b="1" dirty="0">
                <a:solidFill>
                  <a:srgbClr val="FF0000"/>
                </a:solidFill>
              </a:rPr>
              <a:t>gives a feeling of confidence</a:t>
            </a:r>
          </a:p>
        </p:txBody>
      </p:sp>
    </p:spTree>
    <p:extLst>
      <p:ext uri="{BB962C8B-B14F-4D97-AF65-F5344CB8AC3E}">
        <p14:creationId xmlns:p14="http://schemas.microsoft.com/office/powerpoint/2010/main" val="219397119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4F9A1A4-0DD8-DE44-AF1B-57D7D4855C92}"/>
              </a:ext>
            </a:extLst>
          </p:cNvPr>
          <p:cNvSpPr>
            <a:spLocks noGrp="1"/>
          </p:cNvSpPr>
          <p:nvPr>
            <p:ph type="title"/>
          </p:nvPr>
        </p:nvSpPr>
        <p:spPr/>
        <p:txBody>
          <a:bodyPr/>
          <a:lstStyle/>
          <a:p>
            <a:r>
              <a:rPr lang="cs-CZ" dirty="0"/>
              <a:t>How to trick the status system?</a:t>
            </a:r>
          </a:p>
        </p:txBody>
      </p:sp>
      <p:sp>
        <p:nvSpPr>
          <p:cNvPr id="3" name="Zástupný obsah 2">
            <a:extLst>
              <a:ext uri="{FF2B5EF4-FFF2-40B4-BE49-F238E27FC236}">
                <a16:creationId xmlns:a16="http://schemas.microsoft.com/office/drawing/2014/main" id="{E11B61EC-178D-02BB-1E08-F6BD92FB431D}"/>
              </a:ext>
            </a:extLst>
          </p:cNvPr>
          <p:cNvSpPr>
            <a:spLocks noGrp="1"/>
          </p:cNvSpPr>
          <p:nvPr>
            <p:ph idx="1"/>
          </p:nvPr>
        </p:nvSpPr>
        <p:spPr/>
        <p:txBody>
          <a:bodyPr>
            <a:normAutofit lnSpcReduction="10000"/>
          </a:bodyPr>
          <a:lstStyle/>
          <a:p>
            <a:r>
              <a:rPr lang="cs-CZ" dirty="0"/>
              <a:t>We live in a material society</a:t>
            </a:r>
          </a:p>
          <a:p>
            <a:r>
              <a:rPr lang="cs-CZ" b="1" dirty="0"/>
              <a:t>Status </a:t>
            </a:r>
            <a:r>
              <a:rPr lang="cs-CZ" dirty="0"/>
              <a:t>= expensive car, big house, designer clothes, logo on building or clothes</a:t>
            </a:r>
          </a:p>
          <a:p>
            <a:endParaRPr lang="cs-CZ" dirty="0"/>
          </a:p>
          <a:p>
            <a:pPr marL="0" indent="0">
              <a:buNone/>
            </a:pPr>
            <a:r>
              <a:rPr lang="cs-CZ" sz="4000" b="1" dirty="0"/>
              <a:t>What's missing?</a:t>
            </a:r>
          </a:p>
          <a:p>
            <a:pPr lvl="1"/>
            <a:r>
              <a:rPr lang="cs-CZ" sz="3200" dirty="0">
                <a:solidFill>
                  <a:srgbClr val="FF0000"/>
                </a:solidFill>
              </a:rPr>
              <a:t>it is not the status </a:t>
            </a:r>
            <a:r>
              <a:rPr lang="cs-CZ" sz="3200" b="1" dirty="0">
                <a:solidFill>
                  <a:srgbClr val="FF0000"/>
                </a:solidFill>
              </a:rPr>
              <a:t>due to a better relationship between the caregiver and the cared for</a:t>
            </a:r>
          </a:p>
          <a:p>
            <a:pPr lvl="1"/>
            <a:r>
              <a:rPr lang="cs-CZ" sz="3200" b="1" dirty="0">
                <a:solidFill>
                  <a:srgbClr val="FF0000"/>
                </a:solidFill>
              </a:rPr>
              <a:t>Despite the fact that we accumulate "status enhancing" things, we don't feel successful!</a:t>
            </a:r>
          </a:p>
        </p:txBody>
      </p:sp>
    </p:spTree>
    <p:extLst>
      <p:ext uri="{BB962C8B-B14F-4D97-AF65-F5344CB8AC3E}">
        <p14:creationId xmlns:p14="http://schemas.microsoft.com/office/powerpoint/2010/main" val="97671911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767943B-07A4-1BE4-D0B5-81FC6E841E7B}"/>
              </a:ext>
            </a:extLst>
          </p:cNvPr>
          <p:cNvSpPr>
            <a:spLocks noGrp="1"/>
          </p:cNvSpPr>
          <p:nvPr>
            <p:ph type="title"/>
          </p:nvPr>
        </p:nvSpPr>
        <p:spPr/>
        <p:txBody>
          <a:bodyPr>
            <a:normAutofit/>
          </a:bodyPr>
          <a:lstStyle/>
          <a:p>
            <a:r>
              <a:rPr lang="cs-CZ" dirty="0"/>
              <a:t>Serotonin</a:t>
            </a:r>
            <a:br>
              <a:rPr lang="cs-CZ" dirty="0"/>
            </a:br>
            <a:r>
              <a:rPr lang="cs-CZ" sz="3600" b="1" dirty="0"/>
              <a:t>How to influence serotonin levels?</a:t>
            </a:r>
            <a:endParaRPr lang="cs-CZ" b="1" dirty="0"/>
          </a:p>
        </p:txBody>
      </p:sp>
      <p:sp>
        <p:nvSpPr>
          <p:cNvPr id="3" name="Zástupný obsah 2">
            <a:extLst>
              <a:ext uri="{FF2B5EF4-FFF2-40B4-BE49-F238E27FC236}">
                <a16:creationId xmlns:a16="http://schemas.microsoft.com/office/drawing/2014/main" id="{6CB13901-66C0-ECC3-8C27-3A5065306926}"/>
              </a:ext>
            </a:extLst>
          </p:cNvPr>
          <p:cNvSpPr>
            <a:spLocks noGrp="1"/>
          </p:cNvSpPr>
          <p:nvPr>
            <p:ph idx="1"/>
          </p:nvPr>
        </p:nvSpPr>
        <p:spPr>
          <a:xfrm>
            <a:off x="1120000" y="1825625"/>
            <a:ext cx="10625686" cy="4351338"/>
          </a:xfrm>
        </p:spPr>
        <p:txBody>
          <a:bodyPr>
            <a:normAutofit fontScale="92500" lnSpcReduction="10000"/>
          </a:bodyPr>
          <a:lstStyle/>
          <a:p>
            <a:r>
              <a:rPr lang="cs-CZ" dirty="0"/>
              <a:t>By increasing the intake of </a:t>
            </a:r>
            <a:r>
              <a:rPr lang="cs-CZ" b="1" dirty="0"/>
              <a:t>Tryptophan</a:t>
            </a:r>
            <a:r>
              <a:rPr lang="cs-CZ" dirty="0"/>
              <a:t> and at the same time less of other amino acids</a:t>
            </a:r>
          </a:p>
          <a:p>
            <a:r>
              <a:rPr lang="cs-CZ" dirty="0"/>
              <a:t>Increase </a:t>
            </a:r>
            <a:r>
              <a:rPr lang="cs-CZ" b="1" dirty="0"/>
              <a:t>glucose</a:t>
            </a:r>
            <a:r>
              <a:rPr lang="cs-CZ" dirty="0"/>
              <a:t> and subsequently insulin uptake = promotes amino acid delivery to muscles</a:t>
            </a:r>
          </a:p>
          <a:p>
            <a:pPr lvl="1"/>
            <a:r>
              <a:rPr lang="cs-CZ" dirty="0"/>
              <a:t>Chocolate contains a lot of </a:t>
            </a:r>
            <a:r>
              <a:rPr lang="cs-CZ" b="1" dirty="0"/>
              <a:t>tryptophan </a:t>
            </a:r>
            <a:r>
              <a:rPr lang="cs-CZ" dirty="0"/>
              <a:t>= after consumption, plasma </a:t>
            </a:r>
            <a:r>
              <a:rPr lang="cs-CZ" b="1" dirty="0"/>
              <a:t>serotonin </a:t>
            </a:r>
            <a:r>
              <a:rPr lang="cs-CZ" dirty="0"/>
              <a:t>levels increase</a:t>
            </a:r>
          </a:p>
          <a:p>
            <a:pPr lvl="1"/>
            <a:r>
              <a:rPr lang="cs-CZ" dirty="0"/>
              <a:t>Bananas contain large amounts of </a:t>
            </a:r>
            <a:r>
              <a:rPr lang="cs-CZ" b="1" dirty="0"/>
              <a:t>serotonin</a:t>
            </a:r>
          </a:p>
          <a:p>
            <a:pPr lvl="1"/>
            <a:r>
              <a:rPr lang="cs-CZ" dirty="0"/>
              <a:t>After main meal chocolate dessert =&gt; tryptophan =&gt; serotonin</a:t>
            </a:r>
          </a:p>
          <a:p>
            <a:pPr lvl="1"/>
            <a:r>
              <a:rPr lang="cs-CZ" dirty="0"/>
              <a:t>Milk and honey before bed =&gt; tryptophan =&gt; serotonin and melatonin</a:t>
            </a:r>
          </a:p>
          <a:p>
            <a:pPr lvl="1"/>
            <a:r>
              <a:rPr lang="cs-CZ" dirty="0"/>
              <a:t>Sweets on the pillow at the hotel =&gt; for better sleep as a result of higher tryptophan absorption </a:t>
            </a:r>
          </a:p>
          <a:p>
            <a:pPr marL="0" indent="0">
              <a:buNone/>
            </a:pPr>
            <a:r>
              <a:rPr lang="cs-CZ" sz="2000" b="1" dirty="0"/>
              <a:t>Note: Melatonin is also produced from tryptophan (produced in the pineal gland and retinal cells = regulates </a:t>
            </a:r>
            <a:r>
              <a:rPr lang="cs-CZ" sz="2000" b="1" dirty="0" err="1"/>
              <a:t>biorhythms</a:t>
            </a:r>
            <a:r>
              <a:rPr lang="cs-CZ" sz="2000" b="1" dirty="0"/>
              <a:t>).</a:t>
            </a:r>
          </a:p>
        </p:txBody>
      </p:sp>
    </p:spTree>
    <p:extLst>
      <p:ext uri="{BB962C8B-B14F-4D97-AF65-F5344CB8AC3E}">
        <p14:creationId xmlns:p14="http://schemas.microsoft.com/office/powerpoint/2010/main" val="147632934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3C2128-24C9-3BE2-68F0-75FA2E3AA1F4}"/>
              </a:ext>
            </a:extLst>
          </p:cNvPr>
          <p:cNvSpPr>
            <a:spLocks noGrp="1"/>
          </p:cNvSpPr>
          <p:nvPr>
            <p:ph type="title"/>
          </p:nvPr>
        </p:nvSpPr>
        <p:spPr/>
        <p:txBody>
          <a:bodyPr>
            <a:normAutofit/>
          </a:bodyPr>
          <a:lstStyle/>
          <a:p>
            <a:r>
              <a:rPr lang="cs-CZ" dirty="0"/>
              <a:t>Serotonin</a:t>
            </a:r>
            <a:br>
              <a:rPr lang="cs-CZ" dirty="0"/>
            </a:br>
            <a:r>
              <a:rPr lang="cs-CZ" sz="3600" b="1" dirty="0"/>
              <a:t>Management and leadership</a:t>
            </a:r>
            <a:endParaRPr lang="cs-CZ" b="1" dirty="0"/>
          </a:p>
        </p:txBody>
      </p:sp>
      <p:sp>
        <p:nvSpPr>
          <p:cNvPr id="3" name="Zástupný obsah 2">
            <a:extLst>
              <a:ext uri="{FF2B5EF4-FFF2-40B4-BE49-F238E27FC236}">
                <a16:creationId xmlns:a16="http://schemas.microsoft.com/office/drawing/2014/main" id="{C5CD8CFC-79A7-1C65-22DB-BD53887E328A}"/>
              </a:ext>
            </a:extLst>
          </p:cNvPr>
          <p:cNvSpPr>
            <a:spLocks noGrp="1"/>
          </p:cNvSpPr>
          <p:nvPr>
            <p:ph idx="1"/>
          </p:nvPr>
        </p:nvSpPr>
        <p:spPr/>
        <p:txBody>
          <a:bodyPr>
            <a:normAutofit/>
          </a:bodyPr>
          <a:lstStyle/>
          <a:p>
            <a:r>
              <a:rPr lang="cs-CZ" b="1" dirty="0">
                <a:solidFill>
                  <a:schemeClr val="tx1"/>
                </a:solidFill>
              </a:rPr>
              <a:t>As a leader: if you are not willing to give up benefits when needed, you should NEVER be promoted to the position you hold - </a:t>
            </a:r>
            <a:r>
              <a:rPr lang="cs-CZ" b="1" dirty="0">
                <a:solidFill>
                  <a:srgbClr val="FF0000"/>
                </a:solidFill>
              </a:rPr>
              <a:t>You have the position, but you are not the leader!</a:t>
            </a:r>
          </a:p>
          <a:p>
            <a:r>
              <a:rPr lang="cs-CZ" dirty="0"/>
              <a:t>If you promote to leader: </a:t>
            </a:r>
          </a:p>
          <a:p>
            <a:pPr lvl="1"/>
            <a:r>
              <a:rPr lang="cs-CZ" dirty="0"/>
              <a:t>you have </a:t>
            </a:r>
            <a:r>
              <a:rPr lang="cs-CZ" b="1" dirty="0"/>
              <a:t>MORE </a:t>
            </a:r>
            <a:r>
              <a:rPr lang="cs-CZ" dirty="0"/>
              <a:t>work (not less)</a:t>
            </a:r>
          </a:p>
          <a:p>
            <a:pPr lvl="1"/>
            <a:r>
              <a:rPr lang="cs-CZ" b="1" dirty="0"/>
              <a:t>you are putting </a:t>
            </a:r>
            <a:r>
              <a:rPr lang="cs-CZ" dirty="0"/>
              <a:t>other team members at risk</a:t>
            </a:r>
          </a:p>
          <a:p>
            <a:endParaRPr lang="cs-CZ" dirty="0"/>
          </a:p>
          <a:p>
            <a:r>
              <a:rPr lang="cs-CZ" dirty="0"/>
              <a:t>It touches us deeply when people who are supposed to be leaders sacrifice their team for their own benefit when there is a problem.</a:t>
            </a:r>
          </a:p>
          <a:p>
            <a:pPr lvl="1"/>
            <a:endParaRPr lang="cs-CZ" dirty="0"/>
          </a:p>
        </p:txBody>
      </p:sp>
    </p:spTree>
    <p:extLst>
      <p:ext uri="{BB962C8B-B14F-4D97-AF65-F5344CB8AC3E}">
        <p14:creationId xmlns:p14="http://schemas.microsoft.com/office/powerpoint/2010/main" val="344646997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3C2128-24C9-3BE2-68F0-75FA2E3AA1F4}"/>
              </a:ext>
            </a:extLst>
          </p:cNvPr>
          <p:cNvSpPr>
            <a:spLocks noGrp="1"/>
          </p:cNvSpPr>
          <p:nvPr>
            <p:ph type="title"/>
          </p:nvPr>
        </p:nvSpPr>
        <p:spPr/>
        <p:txBody>
          <a:bodyPr>
            <a:normAutofit/>
          </a:bodyPr>
          <a:lstStyle/>
          <a:p>
            <a:r>
              <a:rPr lang="cs-CZ" dirty="0"/>
              <a:t>Serotonin</a:t>
            </a:r>
            <a:br>
              <a:rPr lang="cs-CZ" dirty="0"/>
            </a:br>
            <a:r>
              <a:rPr lang="cs-CZ" sz="3600" b="1" dirty="0"/>
              <a:t>Management and leadership</a:t>
            </a:r>
            <a:endParaRPr lang="cs-CZ" b="1" dirty="0"/>
          </a:p>
        </p:txBody>
      </p:sp>
      <p:sp>
        <p:nvSpPr>
          <p:cNvPr id="3" name="Zástupný obsah 2">
            <a:extLst>
              <a:ext uri="{FF2B5EF4-FFF2-40B4-BE49-F238E27FC236}">
                <a16:creationId xmlns:a16="http://schemas.microsoft.com/office/drawing/2014/main" id="{C5CD8CFC-79A7-1C65-22DB-BD53887E328A}"/>
              </a:ext>
            </a:extLst>
          </p:cNvPr>
          <p:cNvSpPr>
            <a:spLocks noGrp="1"/>
          </p:cNvSpPr>
          <p:nvPr>
            <p:ph idx="1"/>
          </p:nvPr>
        </p:nvSpPr>
        <p:spPr/>
        <p:txBody>
          <a:bodyPr>
            <a:normAutofit/>
          </a:bodyPr>
          <a:lstStyle/>
          <a:p>
            <a:r>
              <a:rPr lang="cs-CZ" b="1" dirty="0"/>
              <a:t>If we trust each other in the team</a:t>
            </a:r>
            <a:r>
              <a:rPr lang="cs-CZ" dirty="0"/>
              <a:t>, then:</a:t>
            </a:r>
          </a:p>
          <a:p>
            <a:pPr lvl="1"/>
            <a:r>
              <a:rPr lang="cs-CZ" dirty="0"/>
              <a:t>we will take </a:t>
            </a:r>
            <a:r>
              <a:rPr lang="cs-CZ" b="1" dirty="0"/>
              <a:t>more risks</a:t>
            </a:r>
          </a:p>
          <a:p>
            <a:pPr lvl="1"/>
            <a:r>
              <a:rPr lang="cs-CZ" dirty="0"/>
              <a:t>we will </a:t>
            </a:r>
            <a:r>
              <a:rPr lang="cs-CZ" b="1" dirty="0"/>
              <a:t>innovate</a:t>
            </a:r>
          </a:p>
          <a:p>
            <a:pPr lvl="1"/>
            <a:r>
              <a:rPr lang="cs-CZ" dirty="0"/>
              <a:t>we're going to </a:t>
            </a:r>
            <a:r>
              <a:rPr lang="cs-CZ" b="1" dirty="0"/>
              <a:t>do great things</a:t>
            </a:r>
          </a:p>
          <a:p>
            <a:r>
              <a:rPr lang="cs-CZ" b="1" dirty="0"/>
              <a:t>If we don't trust each other in the team</a:t>
            </a:r>
            <a:r>
              <a:rPr lang="cs-CZ" dirty="0"/>
              <a:t>, we won't achieve these things</a:t>
            </a:r>
          </a:p>
          <a:p>
            <a:endParaRPr lang="cs-CZ" dirty="0"/>
          </a:p>
          <a:p>
            <a:pPr lvl="1"/>
            <a:endParaRPr lang="cs-CZ" dirty="0"/>
          </a:p>
        </p:txBody>
      </p:sp>
    </p:spTree>
    <p:extLst>
      <p:ext uri="{BB962C8B-B14F-4D97-AF65-F5344CB8AC3E}">
        <p14:creationId xmlns:p14="http://schemas.microsoft.com/office/powerpoint/2010/main" val="101239188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8F89FC9A-030B-6A01-A407-29A4B279D7F3}"/>
              </a:ext>
            </a:extLst>
          </p:cNvPr>
          <p:cNvSpPr>
            <a:spLocks noGrp="1"/>
          </p:cNvSpPr>
          <p:nvPr>
            <p:ph type="ctrTitle"/>
          </p:nvPr>
        </p:nvSpPr>
        <p:spPr>
          <a:xfrm>
            <a:off x="2209800" y="4464028"/>
            <a:ext cx="9144000" cy="1641490"/>
          </a:xfrm>
        </p:spPr>
        <p:txBody>
          <a:bodyPr vert="horz" wrap="none" lIns="91440" tIns="45720" rIns="91440" bIns="45720" rtlCol="0" anchor="t">
            <a:normAutofit/>
          </a:bodyPr>
          <a:lstStyle/>
          <a:p>
            <a:pPr algn="r"/>
            <a:r>
              <a:rPr lang="en-US" dirty="0"/>
              <a:t>Oxytocin</a:t>
            </a:r>
          </a:p>
        </p:txBody>
      </p:sp>
      <p:pic>
        <p:nvPicPr>
          <p:cNvPr id="7" name="Picture 6">
            <a:extLst>
              <a:ext uri="{FF2B5EF4-FFF2-40B4-BE49-F238E27FC236}">
                <a16:creationId xmlns:a16="http://schemas.microsoft.com/office/drawing/2014/main" id="{84177131-EAE2-77E4-513C-10010D239F53}"/>
              </a:ext>
            </a:extLst>
          </p:cNvPr>
          <p:cNvPicPr>
            <a:picLocks noChangeAspect="1"/>
          </p:cNvPicPr>
          <p:nvPr/>
        </p:nvPicPr>
        <p:blipFill rotWithShape="1">
          <a:blip r:embed="rId2"/>
          <a:srcRect r="1544" b="-4"/>
          <a:stretch/>
        </p:blipFill>
        <p:spPr>
          <a:xfrm>
            <a:off x="1343309" y="10"/>
            <a:ext cx="4476182" cy="3409940"/>
          </a:xfrm>
          <a:prstGeom prst="rect">
            <a:avLst/>
          </a:prstGeom>
          <a:effectLst>
            <a:reflection blurRad="38100" stA="52000" endA="300" endPos="30000" dir="5400000" sy="-100000" algn="bl" rotWithShape="0"/>
            <a:softEdge rad="19050"/>
          </a:effectLst>
        </p:spPr>
      </p:pic>
    </p:spTree>
    <p:extLst>
      <p:ext uri="{BB962C8B-B14F-4D97-AF65-F5344CB8AC3E}">
        <p14:creationId xmlns:p14="http://schemas.microsoft.com/office/powerpoint/2010/main" val="246696072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2E8B062-CD74-FD34-4E83-6D2AFE8DADD8}"/>
              </a:ext>
            </a:extLst>
          </p:cNvPr>
          <p:cNvSpPr>
            <a:spLocks noGrp="1"/>
          </p:cNvSpPr>
          <p:nvPr>
            <p:ph type="title"/>
          </p:nvPr>
        </p:nvSpPr>
        <p:spPr/>
        <p:txBody>
          <a:bodyPr>
            <a:normAutofit/>
          </a:bodyPr>
          <a:lstStyle/>
          <a:p>
            <a:r>
              <a:rPr lang="cs-CZ" dirty="0"/>
              <a:t>Oxytocin</a:t>
            </a:r>
            <a:br>
              <a:rPr lang="cs-CZ" dirty="0"/>
            </a:br>
            <a:r>
              <a:rPr lang="cs-CZ" sz="3200" b="1" dirty="0"/>
              <a:t>Psychologically</a:t>
            </a:r>
            <a:endParaRPr lang="cs-CZ" b="1" dirty="0"/>
          </a:p>
        </p:txBody>
      </p:sp>
      <p:sp>
        <p:nvSpPr>
          <p:cNvPr id="3" name="Zástupný obsah 2">
            <a:extLst>
              <a:ext uri="{FF2B5EF4-FFF2-40B4-BE49-F238E27FC236}">
                <a16:creationId xmlns:a16="http://schemas.microsoft.com/office/drawing/2014/main" id="{993D4400-C583-19A7-0747-AD6EDA89161D}"/>
              </a:ext>
            </a:extLst>
          </p:cNvPr>
          <p:cNvSpPr>
            <a:spLocks noGrp="1"/>
          </p:cNvSpPr>
          <p:nvPr>
            <p:ph idx="1"/>
          </p:nvPr>
        </p:nvSpPr>
        <p:spPr/>
        <p:txBody>
          <a:bodyPr/>
          <a:lstStyle/>
          <a:p>
            <a:r>
              <a:rPr lang="cs-CZ" dirty="0"/>
              <a:t>It is involved in the formation of emotional attachment:</a:t>
            </a:r>
          </a:p>
          <a:p>
            <a:pPr lvl="1"/>
            <a:r>
              <a:rPr lang="cs-CZ" dirty="0"/>
              <a:t>of mother and child</a:t>
            </a:r>
          </a:p>
          <a:p>
            <a:pPr lvl="1"/>
            <a:r>
              <a:rPr lang="cs-CZ" dirty="0"/>
              <a:t>between sexual partners during orgasm and fear</a:t>
            </a:r>
          </a:p>
          <a:p>
            <a:r>
              <a:rPr lang="cs-CZ" dirty="0"/>
              <a:t>Increases </a:t>
            </a:r>
            <a:r>
              <a:rPr lang="cs-CZ" b="1" dirty="0"/>
              <a:t>trust and empathy </a:t>
            </a:r>
            <a:r>
              <a:rPr lang="cs-CZ" dirty="0"/>
              <a:t>in the group</a:t>
            </a:r>
          </a:p>
          <a:p>
            <a:r>
              <a:rPr lang="cs-CZ" dirty="0"/>
              <a:t>Suppresses </a:t>
            </a:r>
            <a:r>
              <a:rPr lang="cs-CZ" dirty="0" err="1"/>
              <a:t>anxiety</a:t>
            </a:r>
          </a:p>
          <a:p>
            <a:r>
              <a:rPr lang="cs-CZ" b="1" dirty="0"/>
              <a:t>Increases confidence </a:t>
            </a:r>
            <a:r>
              <a:rPr lang="cs-CZ" dirty="0"/>
              <a:t>and </a:t>
            </a:r>
            <a:r>
              <a:rPr lang="cs-CZ" b="1" dirty="0"/>
              <a:t>reduces fear</a:t>
            </a:r>
          </a:p>
          <a:p>
            <a:r>
              <a:rPr lang="cs-CZ" b="1" dirty="0"/>
              <a:t>Improves mood </a:t>
            </a:r>
            <a:r>
              <a:rPr lang="cs-CZ" dirty="0"/>
              <a:t>and </a:t>
            </a:r>
            <a:r>
              <a:rPr lang="cs-CZ" b="1" dirty="0"/>
              <a:t>reduces stress </a:t>
            </a:r>
            <a:r>
              <a:rPr lang="cs-CZ" dirty="0"/>
              <a:t>response</a:t>
            </a:r>
          </a:p>
          <a:p>
            <a:endParaRPr lang="cs-CZ" dirty="0"/>
          </a:p>
          <a:p>
            <a:endParaRPr lang="cs-CZ" dirty="0"/>
          </a:p>
          <a:p>
            <a:endParaRPr lang="cs-CZ" dirty="0"/>
          </a:p>
        </p:txBody>
      </p:sp>
    </p:spTree>
    <p:extLst>
      <p:ext uri="{BB962C8B-B14F-4D97-AF65-F5344CB8AC3E}">
        <p14:creationId xmlns:p14="http://schemas.microsoft.com/office/powerpoint/2010/main" val="175516811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18BA2A6-4A29-1010-94E6-CD26262B8EC1}"/>
              </a:ext>
            </a:extLst>
          </p:cNvPr>
          <p:cNvSpPr>
            <a:spLocks noGrp="1"/>
          </p:cNvSpPr>
          <p:nvPr>
            <p:ph type="title"/>
          </p:nvPr>
        </p:nvSpPr>
        <p:spPr/>
        <p:txBody>
          <a:bodyPr>
            <a:normAutofit/>
          </a:bodyPr>
          <a:lstStyle/>
          <a:p>
            <a:r>
              <a:rPr lang="cs-CZ" dirty="0"/>
              <a:t>Oxytocin</a:t>
            </a:r>
            <a:br>
              <a:rPr lang="cs-CZ" dirty="0"/>
            </a:br>
            <a:r>
              <a:rPr lang="cs-CZ" sz="3600" b="1" dirty="0"/>
              <a:t>What increases it?</a:t>
            </a:r>
            <a:endParaRPr lang="cs-CZ" b="1" dirty="0"/>
          </a:p>
        </p:txBody>
      </p:sp>
      <p:sp>
        <p:nvSpPr>
          <p:cNvPr id="3" name="Zástupný obsah 2">
            <a:extLst>
              <a:ext uri="{FF2B5EF4-FFF2-40B4-BE49-F238E27FC236}">
                <a16:creationId xmlns:a16="http://schemas.microsoft.com/office/drawing/2014/main" id="{6EED2E24-E7C3-5BB6-2059-DAFEDF1D99AD}"/>
              </a:ext>
            </a:extLst>
          </p:cNvPr>
          <p:cNvSpPr>
            <a:spLocks noGrp="1"/>
          </p:cNvSpPr>
          <p:nvPr>
            <p:ph idx="1"/>
          </p:nvPr>
        </p:nvSpPr>
        <p:spPr/>
        <p:txBody>
          <a:bodyPr/>
          <a:lstStyle/>
          <a:p>
            <a:r>
              <a:rPr lang="cs-CZ" sz="3600" dirty="0"/>
              <a:t>Social contacts</a:t>
            </a:r>
          </a:p>
          <a:p>
            <a:r>
              <a:rPr lang="cs-CZ" sz="3600" dirty="0"/>
              <a:t>Cuddling, orgasm</a:t>
            </a:r>
          </a:p>
          <a:p>
            <a:r>
              <a:rPr lang="cs-CZ" sz="3600" dirty="0"/>
              <a:t>Doing </a:t>
            </a:r>
            <a:r>
              <a:rPr lang="cs-CZ" sz="3600" b="1" dirty="0"/>
              <a:t>good deeds without reward</a:t>
            </a:r>
            <a:r>
              <a:rPr lang="cs-CZ" sz="3600" dirty="0"/>
              <a:t>.</a:t>
            </a:r>
          </a:p>
          <a:p>
            <a:endParaRPr lang="cs-CZ" dirty="0"/>
          </a:p>
          <a:p>
            <a:endParaRPr lang="cs-CZ" dirty="0"/>
          </a:p>
        </p:txBody>
      </p:sp>
    </p:spTree>
    <p:extLst>
      <p:ext uri="{BB962C8B-B14F-4D97-AF65-F5344CB8AC3E}">
        <p14:creationId xmlns:p14="http://schemas.microsoft.com/office/powerpoint/2010/main" val="171745213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BD097D3-A8B6-72AB-F341-B68AFD1330B1}"/>
              </a:ext>
            </a:extLst>
          </p:cNvPr>
          <p:cNvSpPr>
            <a:spLocks noGrp="1"/>
          </p:cNvSpPr>
          <p:nvPr>
            <p:ph type="title"/>
          </p:nvPr>
        </p:nvSpPr>
        <p:spPr>
          <a:xfrm>
            <a:off x="733425" y="374650"/>
            <a:ext cx="10515600" cy="1325563"/>
          </a:xfrm>
        </p:spPr>
        <p:txBody>
          <a:bodyPr>
            <a:normAutofit/>
          </a:bodyPr>
          <a:lstStyle/>
          <a:p>
            <a:r>
              <a:rPr lang="cs-CZ" dirty="0"/>
              <a:t>Oxytocin</a:t>
            </a:r>
            <a:br>
              <a:rPr lang="cs-CZ" dirty="0"/>
            </a:br>
            <a:r>
              <a:rPr lang="cs-CZ" sz="3600" b="1" dirty="0"/>
              <a:t>Psychiatrically</a:t>
            </a:r>
            <a:endParaRPr lang="cs-CZ" b="1" dirty="0"/>
          </a:p>
        </p:txBody>
      </p:sp>
      <p:sp>
        <p:nvSpPr>
          <p:cNvPr id="3" name="Zástupný obsah 2">
            <a:extLst>
              <a:ext uri="{FF2B5EF4-FFF2-40B4-BE49-F238E27FC236}">
                <a16:creationId xmlns:a16="http://schemas.microsoft.com/office/drawing/2014/main" id="{15CD7218-A5A9-76E4-42BA-1C3DBDD0490C}"/>
              </a:ext>
            </a:extLst>
          </p:cNvPr>
          <p:cNvSpPr>
            <a:spLocks noGrp="1"/>
          </p:cNvSpPr>
          <p:nvPr>
            <p:ph idx="1"/>
          </p:nvPr>
        </p:nvSpPr>
        <p:spPr/>
        <p:txBody>
          <a:bodyPr>
            <a:normAutofit/>
          </a:bodyPr>
          <a:lstStyle/>
          <a:p>
            <a:r>
              <a:rPr lang="cs-CZ" sz="4000" dirty="0"/>
              <a:t>Oxytocin is used in addiction recovery because:</a:t>
            </a:r>
          </a:p>
          <a:p>
            <a:pPr lvl="1"/>
            <a:r>
              <a:rPr lang="cs-CZ" sz="3600" b="1" dirty="0"/>
              <a:t>reduces </a:t>
            </a:r>
            <a:r>
              <a:rPr lang="cs-CZ" sz="3600" b="1" dirty="0" err="1"/>
              <a:t>withdrawal</a:t>
            </a:r>
            <a:r>
              <a:rPr lang="cs-CZ" sz="3600" b="1" dirty="0"/>
              <a:t> </a:t>
            </a:r>
            <a:r>
              <a:rPr lang="cs-CZ" sz="3600" b="1" dirty="0" err="1"/>
              <a:t>symptoms</a:t>
            </a:r>
            <a:endParaRPr lang="cs-CZ" sz="3600" b="1" dirty="0"/>
          </a:p>
          <a:p>
            <a:pPr lvl="1"/>
            <a:r>
              <a:rPr lang="cs-CZ" sz="3600" b="1" dirty="0" err="1"/>
              <a:t>reduces</a:t>
            </a:r>
            <a:r>
              <a:rPr lang="cs-CZ" sz="3600" b="1" dirty="0"/>
              <a:t> drug addiction </a:t>
            </a:r>
          </a:p>
        </p:txBody>
      </p:sp>
    </p:spTree>
    <p:extLst>
      <p:ext uri="{BB962C8B-B14F-4D97-AF65-F5344CB8AC3E}">
        <p14:creationId xmlns:p14="http://schemas.microsoft.com/office/powerpoint/2010/main" val="3076966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1F9F13D-46CC-D50F-D976-75DF39BC22C1}"/>
              </a:ext>
            </a:extLst>
          </p:cNvPr>
          <p:cNvSpPr>
            <a:spLocks noGrp="1"/>
          </p:cNvSpPr>
          <p:nvPr>
            <p:ph type="title"/>
          </p:nvPr>
        </p:nvSpPr>
        <p:spPr>
          <a:xfrm>
            <a:off x="838200" y="365125"/>
            <a:ext cx="10515600" cy="1325563"/>
          </a:xfrm>
        </p:spPr>
        <p:txBody>
          <a:bodyPr>
            <a:normAutofit/>
          </a:bodyPr>
          <a:lstStyle/>
          <a:p>
            <a:r>
              <a:rPr lang="cs-CZ" dirty="0"/>
              <a:t>The Intermediate Brain</a:t>
            </a:r>
          </a:p>
        </p:txBody>
      </p:sp>
      <p:pic>
        <p:nvPicPr>
          <p:cNvPr id="5" name="Obrázek 4" descr="Obsah obrázku skica, kresba, Perokresba, Omalovánky&#10;&#10;Popis byl vytvořen automaticky">
            <a:extLst>
              <a:ext uri="{FF2B5EF4-FFF2-40B4-BE49-F238E27FC236}">
                <a16:creationId xmlns:a16="http://schemas.microsoft.com/office/drawing/2014/main" id="{39E04140-CF47-74EC-1C4E-44625D5E490B}"/>
              </a:ext>
            </a:extLst>
          </p:cNvPr>
          <p:cNvPicPr>
            <a:picLocks noChangeAspect="1"/>
          </p:cNvPicPr>
          <p:nvPr/>
        </p:nvPicPr>
        <p:blipFill rotWithShape="1">
          <a:blip r:embed="rId2"/>
          <a:srcRect r="15869"/>
          <a:stretch/>
        </p:blipFill>
        <p:spPr>
          <a:xfrm>
            <a:off x="182780" y="1690687"/>
            <a:ext cx="5806038" cy="5003367"/>
          </a:xfrm>
          <a:prstGeom prst="rect">
            <a:avLst/>
          </a:prstGeom>
        </p:spPr>
      </p:pic>
      <p:sp>
        <p:nvSpPr>
          <p:cNvPr id="3" name="Zástupný obsah 2">
            <a:extLst>
              <a:ext uri="{FF2B5EF4-FFF2-40B4-BE49-F238E27FC236}">
                <a16:creationId xmlns:a16="http://schemas.microsoft.com/office/drawing/2014/main" id="{B9A94BAE-CF65-CB62-17C5-E57048FBA641}"/>
              </a:ext>
            </a:extLst>
          </p:cNvPr>
          <p:cNvSpPr>
            <a:spLocks noGrp="1"/>
          </p:cNvSpPr>
          <p:nvPr>
            <p:ph idx="1"/>
          </p:nvPr>
        </p:nvSpPr>
        <p:spPr>
          <a:xfrm>
            <a:off x="6096000" y="1948069"/>
            <a:ext cx="5257799" cy="4228893"/>
          </a:xfrm>
        </p:spPr>
        <p:txBody>
          <a:bodyPr>
            <a:normAutofit/>
          </a:bodyPr>
          <a:lstStyle/>
          <a:p>
            <a:r>
              <a:rPr lang="cs-CZ" sz="2400" dirty="0"/>
              <a:t>It is located in the middle of our brain between the hemispheres of the hindbrain </a:t>
            </a:r>
          </a:p>
          <a:p>
            <a:r>
              <a:rPr lang="cs-CZ" sz="2400" dirty="0"/>
              <a:t>It consists mainly of two key parts: the </a:t>
            </a:r>
            <a:r>
              <a:rPr lang="cs-CZ" sz="2400" b="1" dirty="0"/>
              <a:t>Thalamus </a:t>
            </a:r>
            <a:r>
              <a:rPr lang="cs-CZ" sz="2400" dirty="0"/>
              <a:t>and the </a:t>
            </a:r>
            <a:r>
              <a:rPr lang="cs-CZ" sz="2400" b="1" dirty="0"/>
              <a:t>Hypothalamus</a:t>
            </a:r>
          </a:p>
          <a:p>
            <a:r>
              <a:rPr lang="cs-CZ" sz="2400" dirty="0"/>
              <a:t>A very </a:t>
            </a:r>
            <a:r>
              <a:rPr lang="cs-CZ" sz="2400" dirty="0" err="1"/>
              <a:t>small</a:t>
            </a:r>
            <a:r>
              <a:rPr lang="cs-CZ" sz="2400" dirty="0"/>
              <a:t> </a:t>
            </a:r>
            <a:r>
              <a:rPr lang="cs-CZ" sz="2400" dirty="0" err="1"/>
              <a:t>component</a:t>
            </a:r>
            <a:r>
              <a:rPr lang="cs-CZ" sz="2400" dirty="0"/>
              <a:t> is also the </a:t>
            </a:r>
            <a:r>
              <a:rPr lang="cs-CZ" sz="2400" b="1" dirty="0" err="1"/>
              <a:t>pineal</a:t>
            </a:r>
            <a:r>
              <a:rPr lang="cs-CZ" sz="2400" b="1" dirty="0"/>
              <a:t> </a:t>
            </a:r>
            <a:r>
              <a:rPr lang="cs-CZ" sz="2400" b="1" dirty="0" err="1"/>
              <a:t>gland</a:t>
            </a:r>
            <a:r>
              <a:rPr lang="cs-CZ" sz="2400" dirty="0"/>
              <a:t>, which is an unpaired small neuroendocrine gland in the mesenchymal</a:t>
            </a:r>
          </a:p>
          <a:p>
            <a:endParaRPr lang="cs-CZ" sz="2400" dirty="0"/>
          </a:p>
          <a:p>
            <a:endParaRPr lang="cs-CZ" sz="2400" dirty="0"/>
          </a:p>
          <a:p>
            <a:endParaRPr lang="cs-CZ" sz="2400" dirty="0"/>
          </a:p>
        </p:txBody>
      </p:sp>
    </p:spTree>
    <p:extLst>
      <p:ext uri="{BB962C8B-B14F-4D97-AF65-F5344CB8AC3E}">
        <p14:creationId xmlns:p14="http://schemas.microsoft.com/office/powerpoint/2010/main" val="87257870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929E907-7B55-3834-4D80-E3F8973DA619}"/>
              </a:ext>
            </a:extLst>
          </p:cNvPr>
          <p:cNvSpPr>
            <a:spLocks noGrp="1"/>
          </p:cNvSpPr>
          <p:nvPr>
            <p:ph type="title"/>
          </p:nvPr>
        </p:nvSpPr>
        <p:spPr/>
        <p:txBody>
          <a:bodyPr>
            <a:normAutofit/>
          </a:bodyPr>
          <a:lstStyle/>
          <a:p>
            <a:r>
              <a:rPr lang="cs-CZ" dirty="0"/>
              <a:t>Oxytocin </a:t>
            </a:r>
            <a:br>
              <a:rPr lang="cs-CZ" dirty="0"/>
            </a:br>
            <a:r>
              <a:rPr lang="cs-CZ" sz="3200" b="1" dirty="0"/>
              <a:t>Management and leadership</a:t>
            </a:r>
            <a:endParaRPr lang="cs-CZ" b="1" dirty="0"/>
          </a:p>
        </p:txBody>
      </p:sp>
      <p:sp>
        <p:nvSpPr>
          <p:cNvPr id="3" name="Zástupný obsah 2">
            <a:extLst>
              <a:ext uri="{FF2B5EF4-FFF2-40B4-BE49-F238E27FC236}">
                <a16:creationId xmlns:a16="http://schemas.microsoft.com/office/drawing/2014/main" id="{FEEBB59A-851E-7192-1C8C-D3A4C0DB98FB}"/>
              </a:ext>
            </a:extLst>
          </p:cNvPr>
          <p:cNvSpPr>
            <a:spLocks noGrp="1"/>
          </p:cNvSpPr>
          <p:nvPr>
            <p:ph idx="1"/>
          </p:nvPr>
        </p:nvSpPr>
        <p:spPr/>
        <p:txBody>
          <a:bodyPr>
            <a:normAutofit lnSpcReduction="10000"/>
          </a:bodyPr>
          <a:lstStyle/>
          <a:p>
            <a:r>
              <a:rPr lang="cs-CZ" b="1" dirty="0"/>
              <a:t>Social contact </a:t>
            </a:r>
            <a:r>
              <a:rPr lang="cs-CZ" dirty="0"/>
              <a:t>- e.g. shaking hands of strangers is an important moment for joint negotiations and contracting</a:t>
            </a:r>
          </a:p>
          <a:p>
            <a:r>
              <a:rPr lang="cs-CZ" dirty="0"/>
              <a:t>Business and business relationships are often not rational, they are much more about a certain belonging, a sense of security. </a:t>
            </a:r>
          </a:p>
          <a:p>
            <a:r>
              <a:rPr lang="cs-CZ" b="1" dirty="0"/>
              <a:t>Refusing to shake hands </a:t>
            </a:r>
            <a:r>
              <a:rPr lang="cs-CZ" dirty="0"/>
              <a:t>will lead to </a:t>
            </a:r>
          </a:p>
          <a:p>
            <a:pPr lvl="1"/>
            <a:r>
              <a:rPr lang="cs-CZ" dirty="0"/>
              <a:t>you'll be nervous or.., </a:t>
            </a:r>
          </a:p>
          <a:p>
            <a:pPr lvl="1"/>
            <a:r>
              <a:rPr lang="cs-CZ" dirty="0"/>
              <a:t>you'll find the other side untrustworthy, </a:t>
            </a:r>
          </a:p>
          <a:p>
            <a:pPr lvl="1"/>
            <a:r>
              <a:rPr lang="cs-CZ" dirty="0"/>
              <a:t>you don't have to sign the contract after all. </a:t>
            </a:r>
          </a:p>
          <a:p>
            <a:r>
              <a:rPr lang="cs-CZ" b="1" dirty="0"/>
              <a:t>In management speak, giving your time and energy to someone else without getting </a:t>
            </a:r>
            <a:r>
              <a:rPr lang="cs-CZ" dirty="0"/>
              <a:t>anything in return = </a:t>
            </a:r>
            <a:r>
              <a:rPr lang="cs-CZ" b="1" dirty="0"/>
              <a:t>the basic activity of a Leader</a:t>
            </a:r>
          </a:p>
        </p:txBody>
      </p:sp>
    </p:spTree>
    <p:extLst>
      <p:ext uri="{BB962C8B-B14F-4D97-AF65-F5344CB8AC3E}">
        <p14:creationId xmlns:p14="http://schemas.microsoft.com/office/powerpoint/2010/main" val="336207561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8AB713-CCFE-1022-FE35-36DCF7336565}"/>
              </a:ext>
            </a:extLst>
          </p:cNvPr>
          <p:cNvSpPr>
            <a:spLocks noGrp="1"/>
          </p:cNvSpPr>
          <p:nvPr>
            <p:ph type="title"/>
          </p:nvPr>
        </p:nvSpPr>
        <p:spPr/>
        <p:txBody>
          <a:bodyPr>
            <a:normAutofit/>
          </a:bodyPr>
          <a:lstStyle/>
          <a:p>
            <a:r>
              <a:rPr lang="cs-CZ" dirty="0"/>
              <a:t>Oxytocin</a:t>
            </a:r>
            <a:br>
              <a:rPr lang="cs-CZ" dirty="0"/>
            </a:br>
            <a:r>
              <a:rPr lang="cs-CZ" sz="3600" b="1" dirty="0"/>
              <a:t>Management and leadership</a:t>
            </a:r>
            <a:endParaRPr lang="cs-CZ" b="1" dirty="0"/>
          </a:p>
        </p:txBody>
      </p:sp>
      <p:sp>
        <p:nvSpPr>
          <p:cNvPr id="3" name="Zástupný obsah 2">
            <a:extLst>
              <a:ext uri="{FF2B5EF4-FFF2-40B4-BE49-F238E27FC236}">
                <a16:creationId xmlns:a16="http://schemas.microsoft.com/office/drawing/2014/main" id="{11E85771-F331-9F87-CE3E-0ECDA4D4D50A}"/>
              </a:ext>
            </a:extLst>
          </p:cNvPr>
          <p:cNvSpPr>
            <a:spLocks noGrp="1"/>
          </p:cNvSpPr>
          <p:nvPr>
            <p:ph idx="1"/>
          </p:nvPr>
        </p:nvSpPr>
        <p:spPr>
          <a:xfrm>
            <a:off x="1120000" y="1795480"/>
            <a:ext cx="10233800" cy="4351338"/>
          </a:xfrm>
        </p:spPr>
        <p:txBody>
          <a:bodyPr>
            <a:normAutofit lnSpcReduction="10000"/>
          </a:bodyPr>
          <a:lstStyle/>
          <a:p>
            <a:r>
              <a:rPr lang="cs-CZ" dirty="0"/>
              <a:t>Real leaders are those who give us their </a:t>
            </a:r>
            <a:r>
              <a:rPr lang="cs-CZ" b="1" dirty="0"/>
              <a:t>time </a:t>
            </a:r>
            <a:r>
              <a:rPr lang="cs-CZ" dirty="0"/>
              <a:t>and </a:t>
            </a:r>
            <a:r>
              <a:rPr lang="cs-CZ" b="1" dirty="0"/>
              <a:t>energy</a:t>
            </a:r>
            <a:r>
              <a:rPr lang="cs-CZ" dirty="0"/>
              <a:t>, not money - </a:t>
            </a:r>
            <a:r>
              <a:rPr lang="cs-CZ" b="1" dirty="0"/>
              <a:t>money is not biologically effective</a:t>
            </a:r>
          </a:p>
          <a:p>
            <a:r>
              <a:rPr lang="cs-CZ" b="1" dirty="0"/>
              <a:t>Leader has limited time</a:t>
            </a:r>
          </a:p>
          <a:p>
            <a:r>
              <a:rPr lang="cs-CZ" b="1" dirty="0"/>
              <a:t>A leader's basic decision: who to give </a:t>
            </a:r>
            <a:r>
              <a:rPr lang="cs-CZ" b="1" dirty="0" err="1"/>
              <a:t>time+energy </a:t>
            </a:r>
            <a:r>
              <a:rPr lang="cs-CZ" b="1" dirty="0"/>
              <a:t>to and who not to</a:t>
            </a:r>
          </a:p>
          <a:p>
            <a:pPr marL="0" indent="0">
              <a:buNone/>
            </a:pPr>
            <a:endParaRPr lang="cs-CZ" b="1" dirty="0"/>
          </a:p>
          <a:p>
            <a:pPr marL="0" indent="0">
              <a:buNone/>
            </a:pPr>
            <a:r>
              <a:rPr lang="cs-CZ" b="1" dirty="0"/>
              <a:t>Leader realizes an important fact: </a:t>
            </a:r>
          </a:p>
          <a:p>
            <a:r>
              <a:rPr lang="cs-CZ" b="1" dirty="0">
                <a:solidFill>
                  <a:srgbClr val="FF0000"/>
                </a:solidFill>
              </a:rPr>
              <a:t>Oxytocin also plays an important role in the overall health of the body and improving immunity </a:t>
            </a:r>
            <a:r>
              <a:rPr lang="cs-CZ" dirty="0">
                <a:solidFill>
                  <a:srgbClr val="FF0000"/>
                </a:solidFill>
              </a:rPr>
              <a:t>(happy people and people living in a relationship live longer - they are healthier)</a:t>
            </a:r>
          </a:p>
          <a:p>
            <a:pPr marL="0" indent="0">
              <a:buNone/>
            </a:pPr>
            <a:endParaRPr lang="cs-CZ" b="1" dirty="0"/>
          </a:p>
        </p:txBody>
      </p:sp>
    </p:spTree>
    <p:extLst>
      <p:ext uri="{BB962C8B-B14F-4D97-AF65-F5344CB8AC3E}">
        <p14:creationId xmlns:p14="http://schemas.microsoft.com/office/powerpoint/2010/main" val="225824408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FFA62F93-3777-D1FF-5323-2B5CD81685F5}"/>
              </a:ext>
            </a:extLst>
          </p:cNvPr>
          <p:cNvSpPr>
            <a:spLocks noGrp="1"/>
          </p:cNvSpPr>
          <p:nvPr>
            <p:ph type="ctrTitle"/>
          </p:nvPr>
        </p:nvSpPr>
        <p:spPr>
          <a:xfrm>
            <a:off x="2209800" y="4464028"/>
            <a:ext cx="9144000" cy="1641490"/>
          </a:xfrm>
        </p:spPr>
        <p:txBody>
          <a:bodyPr vert="horz" wrap="none" lIns="91440" tIns="45720" rIns="91440" bIns="45720" rtlCol="0" anchor="t">
            <a:normAutofit/>
          </a:bodyPr>
          <a:lstStyle/>
          <a:p>
            <a:pPr algn="r"/>
            <a:r>
              <a:rPr lang="en-US" dirty="0" err="1"/>
              <a:t>Cortisol</a:t>
            </a:r>
            <a:endParaRPr lang="en-US" dirty="0"/>
          </a:p>
        </p:txBody>
      </p:sp>
      <p:pic>
        <p:nvPicPr>
          <p:cNvPr id="10" name="Picture 6">
            <a:extLst>
              <a:ext uri="{FF2B5EF4-FFF2-40B4-BE49-F238E27FC236}">
                <a16:creationId xmlns:a16="http://schemas.microsoft.com/office/drawing/2014/main" id="{56E2E030-2420-CB22-5146-CB2935B91EB0}"/>
              </a:ext>
            </a:extLst>
          </p:cNvPr>
          <p:cNvPicPr>
            <a:picLocks noChangeAspect="1"/>
          </p:cNvPicPr>
          <p:nvPr/>
        </p:nvPicPr>
        <p:blipFill rotWithShape="1">
          <a:blip r:embed="rId2"/>
          <a:srcRect t="10875" r="-4" b="2698"/>
          <a:stretch/>
        </p:blipFill>
        <p:spPr>
          <a:xfrm>
            <a:off x="6363269" y="10"/>
            <a:ext cx="4476182" cy="3481633"/>
          </a:xfrm>
          <a:prstGeom prst="rect">
            <a:avLst/>
          </a:prstGeom>
          <a:effectLst>
            <a:reflection blurRad="38100" stA="52000" endA="300" endPos="30000" dir="5400000" sy="-100000" algn="bl" rotWithShape="0"/>
            <a:softEdge rad="19050"/>
          </a:effectLst>
        </p:spPr>
      </p:pic>
    </p:spTree>
    <p:extLst>
      <p:ext uri="{BB962C8B-B14F-4D97-AF65-F5344CB8AC3E}">
        <p14:creationId xmlns:p14="http://schemas.microsoft.com/office/powerpoint/2010/main" val="171994181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14E71DA-C7C7-C8E0-5BBB-78C26AC534EE}"/>
              </a:ext>
            </a:extLst>
          </p:cNvPr>
          <p:cNvSpPr>
            <a:spLocks noGrp="1"/>
          </p:cNvSpPr>
          <p:nvPr>
            <p:ph type="title"/>
          </p:nvPr>
        </p:nvSpPr>
        <p:spPr/>
        <p:txBody>
          <a:bodyPr>
            <a:normAutofit/>
          </a:bodyPr>
          <a:lstStyle/>
          <a:p>
            <a:r>
              <a:rPr lang="cs-CZ" dirty="0"/>
              <a:t>Cortisol</a:t>
            </a:r>
            <a:br>
              <a:rPr lang="cs-CZ" dirty="0"/>
            </a:br>
            <a:r>
              <a:rPr lang="cs-CZ" sz="3600" b="1" dirty="0"/>
              <a:t>chemistry of stress</a:t>
            </a:r>
            <a:endParaRPr lang="cs-CZ" b="1" dirty="0"/>
          </a:p>
        </p:txBody>
      </p:sp>
      <p:sp>
        <p:nvSpPr>
          <p:cNvPr id="6" name="Zástupný obsah 2">
            <a:extLst>
              <a:ext uri="{FF2B5EF4-FFF2-40B4-BE49-F238E27FC236}">
                <a16:creationId xmlns:a16="http://schemas.microsoft.com/office/drawing/2014/main" id="{FB71AB8A-3658-54AD-EA8B-C978BF0EFCB7}"/>
              </a:ext>
            </a:extLst>
          </p:cNvPr>
          <p:cNvSpPr>
            <a:spLocks noGrp="1"/>
          </p:cNvSpPr>
          <p:nvPr>
            <p:ph idx="1"/>
          </p:nvPr>
        </p:nvSpPr>
        <p:spPr>
          <a:xfrm>
            <a:off x="1120775" y="1825625"/>
            <a:ext cx="10233025" cy="4351338"/>
          </a:xfrm>
        </p:spPr>
        <p:txBody>
          <a:bodyPr>
            <a:normAutofit fontScale="92500" lnSpcReduction="20000"/>
          </a:bodyPr>
          <a:lstStyle/>
          <a:p>
            <a:r>
              <a:rPr lang="cs-CZ" b="1" dirty="0"/>
              <a:t>WHY</a:t>
            </a:r>
            <a:r>
              <a:rPr lang="cs-CZ" dirty="0"/>
              <a:t>:</a:t>
            </a:r>
          </a:p>
          <a:p>
            <a:pPr lvl="1"/>
            <a:r>
              <a:rPr lang="cs-CZ" dirty="0"/>
              <a:t>main role is the regulation of nutrient metabolism - carbohydrates, proteins and fats</a:t>
            </a:r>
          </a:p>
          <a:p>
            <a:r>
              <a:rPr lang="cs-CZ" b="1" dirty="0"/>
              <a:t>HOW</a:t>
            </a:r>
            <a:r>
              <a:rPr lang="cs-CZ" dirty="0"/>
              <a:t>: </a:t>
            </a:r>
          </a:p>
          <a:p>
            <a:pPr lvl="1"/>
            <a:r>
              <a:rPr lang="cs-CZ" dirty="0"/>
              <a:t>Stress =&gt; signal to </a:t>
            </a:r>
            <a:r>
              <a:rPr lang="cs-CZ" b="1" dirty="0"/>
              <a:t>Amygdala </a:t>
            </a:r>
            <a:r>
              <a:rPr lang="cs-CZ" dirty="0"/>
              <a:t>=&gt; </a:t>
            </a:r>
            <a:r>
              <a:rPr lang="cs-CZ" b="1" dirty="0" err="1"/>
              <a:t>Locus coreuleus </a:t>
            </a:r>
            <a:r>
              <a:rPr lang="cs-CZ" dirty="0"/>
              <a:t>=&gt; activation of stress axis: </a:t>
            </a:r>
            <a:r>
              <a:rPr lang="cs-CZ" b="1" dirty="0"/>
              <a:t>hypothalamus </a:t>
            </a:r>
            <a:r>
              <a:rPr lang="cs-CZ" dirty="0"/>
              <a:t>=&gt; </a:t>
            </a:r>
            <a:r>
              <a:rPr lang="cs-CZ" b="1" dirty="0"/>
              <a:t>pituitary </a:t>
            </a:r>
            <a:r>
              <a:rPr lang="cs-CZ" dirty="0"/>
              <a:t>=&gt; </a:t>
            </a:r>
            <a:r>
              <a:rPr lang="cs-CZ" b="1" dirty="0"/>
              <a:t>adrenal =&gt; </a:t>
            </a:r>
            <a:r>
              <a:rPr lang="cs-CZ" dirty="0"/>
              <a:t>feedback via hippocampus to hypothalamus</a:t>
            </a:r>
          </a:p>
          <a:p>
            <a:r>
              <a:rPr lang="cs-CZ" b="1" dirty="0"/>
              <a:t>WHERE</a:t>
            </a:r>
            <a:r>
              <a:rPr lang="cs-CZ" dirty="0"/>
              <a:t>: </a:t>
            </a:r>
          </a:p>
          <a:p>
            <a:pPr lvl="1"/>
            <a:r>
              <a:rPr lang="cs-CZ" dirty="0"/>
              <a:t>produced by the adrenal cortex from </a:t>
            </a:r>
          </a:p>
          <a:p>
            <a:pPr lvl="1"/>
            <a:r>
              <a:rPr lang="cs-CZ" dirty="0"/>
              <a:t>the starting substance for the formation is cholesterol</a:t>
            </a:r>
          </a:p>
          <a:p>
            <a:r>
              <a:rPr lang="cs-CZ" b="1" dirty="0"/>
              <a:t>CO</a:t>
            </a:r>
            <a:r>
              <a:rPr lang="cs-CZ" dirty="0"/>
              <a:t>: </a:t>
            </a:r>
          </a:p>
          <a:p>
            <a:pPr lvl="1"/>
            <a:r>
              <a:rPr lang="cs-CZ" dirty="0"/>
              <a:t>Cortisol is one of the main steroid hormones</a:t>
            </a:r>
          </a:p>
          <a:p>
            <a:pPr lvl="1"/>
            <a:r>
              <a:rPr lang="cs-CZ" dirty="0"/>
              <a:t>It is a stress hormone</a:t>
            </a:r>
          </a:p>
        </p:txBody>
      </p:sp>
    </p:spTree>
    <p:extLst>
      <p:ext uri="{BB962C8B-B14F-4D97-AF65-F5344CB8AC3E}">
        <p14:creationId xmlns:p14="http://schemas.microsoft.com/office/powerpoint/2010/main" val="425422281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D04BDA3F-9CE0-67D6-1D91-86173800DE95}"/>
              </a:ext>
            </a:extLst>
          </p:cNvPr>
          <p:cNvPicPr>
            <a:picLocks noChangeAspect="1"/>
          </p:cNvPicPr>
          <p:nvPr/>
        </p:nvPicPr>
        <p:blipFill>
          <a:blip r:embed="rId2"/>
          <a:stretch>
            <a:fillRect/>
          </a:stretch>
        </p:blipFill>
        <p:spPr>
          <a:xfrm>
            <a:off x="3294840" y="1291536"/>
            <a:ext cx="5619439" cy="4284822"/>
          </a:xfrm>
          <a:prstGeom prst="rect">
            <a:avLst/>
          </a:prstGeom>
        </p:spPr>
      </p:pic>
    </p:spTree>
    <p:extLst>
      <p:ext uri="{BB962C8B-B14F-4D97-AF65-F5344CB8AC3E}">
        <p14:creationId xmlns:p14="http://schemas.microsoft.com/office/powerpoint/2010/main" val="366273354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94DAA74-3DDB-5056-4CF0-9207F67877F0}"/>
              </a:ext>
            </a:extLst>
          </p:cNvPr>
          <p:cNvSpPr>
            <a:spLocks noGrp="1"/>
          </p:cNvSpPr>
          <p:nvPr>
            <p:ph type="title"/>
          </p:nvPr>
        </p:nvSpPr>
        <p:spPr/>
        <p:txBody>
          <a:bodyPr>
            <a:normAutofit/>
          </a:bodyPr>
          <a:lstStyle/>
          <a:p>
            <a:r>
              <a:rPr lang="cs-CZ" dirty="0"/>
              <a:t>Cortisol</a:t>
            </a:r>
            <a:br>
              <a:rPr lang="cs-CZ" dirty="0"/>
            </a:br>
            <a:r>
              <a:rPr lang="cs-CZ" sz="3600" b="1" dirty="0"/>
              <a:t>Physiologically and anthropologically</a:t>
            </a:r>
            <a:endParaRPr lang="cs-CZ" b="1" dirty="0"/>
          </a:p>
        </p:txBody>
      </p:sp>
      <p:sp>
        <p:nvSpPr>
          <p:cNvPr id="3" name="Zástupný obsah 2">
            <a:extLst>
              <a:ext uri="{FF2B5EF4-FFF2-40B4-BE49-F238E27FC236}">
                <a16:creationId xmlns:a16="http://schemas.microsoft.com/office/drawing/2014/main" id="{BEF7C0AD-9CD2-DBE4-824F-23625D1E10F3}"/>
              </a:ext>
            </a:extLst>
          </p:cNvPr>
          <p:cNvSpPr>
            <a:spLocks noGrp="1"/>
          </p:cNvSpPr>
          <p:nvPr>
            <p:ph idx="1"/>
          </p:nvPr>
        </p:nvSpPr>
        <p:spPr/>
        <p:txBody>
          <a:bodyPr/>
          <a:lstStyle/>
          <a:p>
            <a:r>
              <a:rPr lang="cs-CZ" dirty="0"/>
              <a:t>Responsible for the initial reaction type: </a:t>
            </a:r>
            <a:r>
              <a:rPr lang="cs-CZ" b="1" dirty="0" err="1"/>
              <a:t>running</a:t>
            </a:r>
            <a:r>
              <a:rPr lang="cs-CZ" dirty="0"/>
              <a:t>, </a:t>
            </a:r>
            <a:r>
              <a:rPr lang="cs-CZ" b="1" dirty="0" err="1"/>
              <a:t>attack</a:t>
            </a:r>
            <a:r>
              <a:rPr lang="cs-CZ" dirty="0"/>
              <a:t>, </a:t>
            </a:r>
            <a:r>
              <a:rPr lang="cs-CZ" b="1" dirty="0" err="1"/>
              <a:t>retreat</a:t>
            </a:r>
            <a:endParaRPr lang="cs-CZ" b="1" dirty="0"/>
          </a:p>
          <a:p>
            <a:r>
              <a:rPr lang="cs-CZ" dirty="0"/>
              <a:t>It prepares the body for this type of stress: </a:t>
            </a:r>
          </a:p>
          <a:p>
            <a:pPr lvl="1"/>
            <a:r>
              <a:rPr lang="cs-CZ" dirty="0"/>
              <a:t>Induces a paranoid state: makes one nervous, makes others nervous</a:t>
            </a:r>
          </a:p>
          <a:p>
            <a:pPr lvl="1"/>
            <a:r>
              <a:rPr lang="cs-CZ" dirty="0"/>
              <a:t>Sharpens our senses </a:t>
            </a:r>
          </a:p>
          <a:p>
            <a:pPr lvl="1"/>
            <a:r>
              <a:rPr lang="cs-CZ" dirty="0"/>
              <a:t>Responsible for pumping glucose into the blood</a:t>
            </a:r>
          </a:p>
          <a:p>
            <a:pPr lvl="1"/>
            <a:r>
              <a:rPr lang="cs-CZ" dirty="0"/>
              <a:t>Regulates blood clotting</a:t>
            </a:r>
          </a:p>
          <a:p>
            <a:pPr lvl="1"/>
            <a:r>
              <a:rPr lang="cs-CZ" dirty="0"/>
              <a:t>Shuts down the immune system</a:t>
            </a:r>
          </a:p>
          <a:p>
            <a:pPr lvl="1"/>
            <a:r>
              <a:rPr lang="cs-CZ" dirty="0"/>
              <a:t>Suppresses hair and nail growth </a:t>
            </a:r>
          </a:p>
          <a:p>
            <a:r>
              <a:rPr lang="cs-CZ" dirty="0"/>
              <a:t>Short term - OK, but long term it causes more frequent sickness, </a:t>
            </a:r>
          </a:p>
        </p:txBody>
      </p:sp>
    </p:spTree>
    <p:extLst>
      <p:ext uri="{BB962C8B-B14F-4D97-AF65-F5344CB8AC3E}">
        <p14:creationId xmlns:p14="http://schemas.microsoft.com/office/powerpoint/2010/main" val="235101199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2754E47-350F-20AE-FF0F-B253F4FFF1BF}"/>
              </a:ext>
            </a:extLst>
          </p:cNvPr>
          <p:cNvSpPr>
            <a:spLocks noGrp="1"/>
          </p:cNvSpPr>
          <p:nvPr>
            <p:ph type="title"/>
          </p:nvPr>
        </p:nvSpPr>
        <p:spPr/>
        <p:txBody>
          <a:bodyPr>
            <a:normAutofit/>
          </a:bodyPr>
          <a:lstStyle/>
          <a:p>
            <a:r>
              <a:rPr lang="cs-CZ" dirty="0"/>
              <a:t>Cortisol</a:t>
            </a:r>
            <a:br>
              <a:rPr lang="cs-CZ" dirty="0"/>
            </a:br>
            <a:r>
              <a:rPr lang="cs-CZ" sz="3600" b="1" dirty="0"/>
              <a:t>Psychologically</a:t>
            </a:r>
            <a:endParaRPr lang="cs-CZ" b="1" dirty="0"/>
          </a:p>
        </p:txBody>
      </p:sp>
      <p:sp>
        <p:nvSpPr>
          <p:cNvPr id="3" name="Zástupný obsah 2">
            <a:extLst>
              <a:ext uri="{FF2B5EF4-FFF2-40B4-BE49-F238E27FC236}">
                <a16:creationId xmlns:a16="http://schemas.microsoft.com/office/drawing/2014/main" id="{9287B2AF-EC09-D24E-15BD-EA1EAA1296BE}"/>
              </a:ext>
            </a:extLst>
          </p:cNvPr>
          <p:cNvSpPr>
            <a:spLocks noGrp="1"/>
          </p:cNvSpPr>
          <p:nvPr>
            <p:ph idx="1"/>
          </p:nvPr>
        </p:nvSpPr>
        <p:spPr>
          <a:xfrm>
            <a:off x="1120000" y="1835673"/>
            <a:ext cx="10233800" cy="4351338"/>
          </a:xfrm>
        </p:spPr>
        <p:txBody>
          <a:bodyPr/>
          <a:lstStyle/>
          <a:p>
            <a:r>
              <a:rPr lang="cs-CZ" dirty="0"/>
              <a:t>Cortisol </a:t>
            </a:r>
            <a:r>
              <a:rPr lang="cs-CZ" b="1" dirty="0"/>
              <a:t>increases selfishness </a:t>
            </a:r>
            <a:r>
              <a:rPr lang="cs-CZ" dirty="0"/>
              <a:t>and suppresses oxytocin release</a:t>
            </a:r>
          </a:p>
          <a:p>
            <a:r>
              <a:rPr lang="cs-CZ" dirty="0"/>
              <a:t>biologically, our character is changed by long-term exposure to cortisol</a:t>
            </a:r>
          </a:p>
          <a:p>
            <a:pPr lvl="1"/>
            <a:r>
              <a:rPr lang="cs-CZ" dirty="0"/>
              <a:t>less compassionate</a:t>
            </a:r>
          </a:p>
          <a:p>
            <a:pPr lvl="1"/>
            <a:r>
              <a:rPr lang="cs-CZ" dirty="0"/>
              <a:t>less noble</a:t>
            </a:r>
          </a:p>
          <a:p>
            <a:pPr lvl="1"/>
            <a:r>
              <a:rPr lang="cs-CZ" dirty="0"/>
              <a:t>we stop caring about others</a:t>
            </a:r>
          </a:p>
          <a:p>
            <a:pPr lvl="1"/>
            <a:r>
              <a:rPr lang="cs-CZ" dirty="0"/>
              <a:t>we focus on protecting ourselves</a:t>
            </a:r>
          </a:p>
          <a:p>
            <a:r>
              <a:rPr lang="cs-CZ" dirty="0"/>
              <a:t>In the event of danger (an attack on a group of people), it is natural that a person will start to </a:t>
            </a:r>
            <a:r>
              <a:rPr lang="cs-CZ" dirty="0" err="1"/>
              <a:t>choose</a:t>
            </a:r>
            <a:r>
              <a:rPr lang="cs-CZ" dirty="0"/>
              <a:t> a </a:t>
            </a:r>
            <a:r>
              <a:rPr lang="cs-CZ" dirty="0" err="1"/>
              <a:t>side</a:t>
            </a:r>
            <a:endParaRPr lang="cs-CZ" dirty="0"/>
          </a:p>
          <a:p>
            <a:pPr lvl="1"/>
            <a:endParaRPr lang="cs-CZ" dirty="0"/>
          </a:p>
        </p:txBody>
      </p:sp>
    </p:spTree>
    <p:extLst>
      <p:ext uri="{BB962C8B-B14F-4D97-AF65-F5344CB8AC3E}">
        <p14:creationId xmlns:p14="http://schemas.microsoft.com/office/powerpoint/2010/main" val="386769118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972FA46-9737-8E79-739C-537528F9F481}"/>
              </a:ext>
            </a:extLst>
          </p:cNvPr>
          <p:cNvSpPr>
            <a:spLocks noGrp="1"/>
          </p:cNvSpPr>
          <p:nvPr>
            <p:ph type="title"/>
          </p:nvPr>
        </p:nvSpPr>
        <p:spPr/>
        <p:txBody>
          <a:bodyPr>
            <a:normAutofit/>
          </a:bodyPr>
          <a:lstStyle/>
          <a:p>
            <a:r>
              <a:rPr lang="cs-CZ" dirty="0"/>
              <a:t>Cortisol </a:t>
            </a:r>
            <a:br>
              <a:rPr lang="cs-CZ" dirty="0"/>
            </a:br>
            <a:r>
              <a:rPr lang="cs-CZ" sz="3600" b="1" dirty="0"/>
              <a:t>Health</a:t>
            </a:r>
            <a:endParaRPr lang="cs-CZ" b="1" dirty="0"/>
          </a:p>
        </p:txBody>
      </p:sp>
      <p:sp>
        <p:nvSpPr>
          <p:cNvPr id="3" name="Zástupný obsah 2">
            <a:extLst>
              <a:ext uri="{FF2B5EF4-FFF2-40B4-BE49-F238E27FC236}">
                <a16:creationId xmlns:a16="http://schemas.microsoft.com/office/drawing/2014/main" id="{469CAF73-1E17-A37D-4A7B-E3F05F3C177C}"/>
              </a:ext>
            </a:extLst>
          </p:cNvPr>
          <p:cNvSpPr>
            <a:spLocks noGrp="1"/>
          </p:cNvSpPr>
          <p:nvPr>
            <p:ph idx="1"/>
          </p:nvPr>
        </p:nvSpPr>
        <p:spPr/>
        <p:txBody>
          <a:bodyPr>
            <a:normAutofit/>
          </a:bodyPr>
          <a:lstStyle/>
          <a:p>
            <a:r>
              <a:rPr lang="cs-CZ" dirty="0">
                <a:effectLst/>
                <a:latin typeface="Corbel" panose="020B0503020204020204" pitchFamily="34" charset="0"/>
                <a:ea typeface="Calibri" panose="020F0502020204030204" pitchFamily="34" charset="0"/>
                <a:cs typeface="Times New Roman" panose="02020603050405020304" pitchFamily="18" charset="0"/>
              </a:rPr>
              <a:t>Toxic environment, i.e. toxic company culture, enormous </a:t>
            </a:r>
            <a:r>
              <a:rPr lang="cs-CZ" dirty="0">
                <a:latin typeface="Corbel" panose="020B0503020204020204" pitchFamily="34" charset="0"/>
                <a:ea typeface="Calibri" panose="020F0502020204030204" pitchFamily="34" charset="0"/>
                <a:cs typeface="Times New Roman" panose="02020603050405020304" pitchFamily="18" charset="0"/>
              </a:rPr>
              <a:t>stress, etc. </a:t>
            </a:r>
            <a:r>
              <a:rPr lang="cs-CZ" dirty="0">
                <a:effectLst/>
                <a:latin typeface="Corbel" panose="020B0503020204020204" pitchFamily="34" charset="0"/>
                <a:ea typeface="Calibri" panose="020F0502020204030204" pitchFamily="34" charset="0"/>
                <a:cs typeface="Times New Roman" panose="02020603050405020304" pitchFamily="18" charset="0"/>
              </a:rPr>
              <a:t>is killing us </a:t>
            </a:r>
          </a:p>
          <a:p>
            <a:pPr lvl="1"/>
            <a:r>
              <a:rPr lang="cs-CZ" dirty="0">
                <a:effectLst/>
                <a:latin typeface="Corbel" panose="020B0503020204020204" pitchFamily="34" charset="0"/>
                <a:ea typeface="Calibri" panose="020F0502020204030204" pitchFamily="34" charset="0"/>
                <a:cs typeface="Times New Roman" panose="02020603050405020304" pitchFamily="18" charset="0"/>
              </a:rPr>
              <a:t>This kind of work is killing us, and the people working in these companies should </a:t>
            </a:r>
            <a:r>
              <a:rPr lang="cs-CZ" b="1" dirty="0">
                <a:effectLst/>
                <a:latin typeface="Corbel" panose="020B0503020204020204" pitchFamily="34" charset="0"/>
                <a:ea typeface="Calibri" panose="020F0502020204030204" pitchFamily="34" charset="0"/>
                <a:cs typeface="Times New Roman" panose="02020603050405020304" pitchFamily="18" charset="0"/>
              </a:rPr>
              <a:t>leave as soon as possible because they are sacrificing the most valuable thing they have - their health</a:t>
            </a:r>
            <a:endParaRPr lang="cs-CZ" sz="3600" b="1" dirty="0">
              <a:latin typeface="Corbel" panose="020B0503020204020204" pitchFamily="34" charset="0"/>
            </a:endParaRPr>
          </a:p>
        </p:txBody>
      </p:sp>
    </p:spTree>
    <p:extLst>
      <p:ext uri="{BB962C8B-B14F-4D97-AF65-F5344CB8AC3E}">
        <p14:creationId xmlns:p14="http://schemas.microsoft.com/office/powerpoint/2010/main" val="271722244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67A7AB33-E8BD-E974-B511-D5383FBB4BD7}"/>
              </a:ext>
            </a:extLst>
          </p:cNvPr>
          <p:cNvSpPr>
            <a:spLocks noGrp="1"/>
          </p:cNvSpPr>
          <p:nvPr>
            <p:ph type="ctrTitle"/>
          </p:nvPr>
        </p:nvSpPr>
        <p:spPr>
          <a:xfrm>
            <a:off x="2209800" y="4464028"/>
            <a:ext cx="9144000" cy="1641490"/>
          </a:xfrm>
        </p:spPr>
        <p:txBody>
          <a:bodyPr vert="horz" wrap="none" lIns="91440" tIns="45720" rIns="91440" bIns="45720" rtlCol="0" anchor="t">
            <a:normAutofit/>
          </a:bodyPr>
          <a:lstStyle/>
          <a:p>
            <a:pPr algn="r"/>
            <a:r>
              <a:rPr lang="en-US" dirty="0" err="1"/>
              <a:t>Stress</a:t>
            </a:r>
            <a:endParaRPr lang="en-US" dirty="0"/>
          </a:p>
        </p:txBody>
      </p:sp>
      <p:pic>
        <p:nvPicPr>
          <p:cNvPr id="7" name="Picture 6">
            <a:extLst>
              <a:ext uri="{FF2B5EF4-FFF2-40B4-BE49-F238E27FC236}">
                <a16:creationId xmlns:a16="http://schemas.microsoft.com/office/drawing/2014/main" id="{527BBAD3-9348-D2FC-5AA2-8F33A10F335B}"/>
              </a:ext>
            </a:extLst>
          </p:cNvPr>
          <p:cNvPicPr>
            <a:picLocks noChangeAspect="1"/>
          </p:cNvPicPr>
          <p:nvPr/>
        </p:nvPicPr>
        <p:blipFill rotWithShape="1">
          <a:blip r:embed="rId2"/>
          <a:srcRect l="8912" r="9046" b="2"/>
          <a:stretch/>
        </p:blipFill>
        <p:spPr>
          <a:xfrm>
            <a:off x="1343309" y="10"/>
            <a:ext cx="4476182" cy="3409940"/>
          </a:xfrm>
          <a:prstGeom prst="rect">
            <a:avLst/>
          </a:prstGeom>
          <a:effectLst>
            <a:reflection blurRad="38100" stA="52000" endA="300" endPos="30000" dir="5400000" sy="-100000" algn="bl" rotWithShape="0"/>
            <a:softEdge rad="19050"/>
          </a:effectLst>
        </p:spPr>
      </p:pic>
    </p:spTree>
    <p:extLst>
      <p:ext uri="{BB962C8B-B14F-4D97-AF65-F5344CB8AC3E}">
        <p14:creationId xmlns:p14="http://schemas.microsoft.com/office/powerpoint/2010/main" val="240034086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19BCC3-5070-B841-EE14-F1E96C44B8FF}"/>
              </a:ext>
            </a:extLst>
          </p:cNvPr>
          <p:cNvSpPr>
            <a:spLocks noGrp="1"/>
          </p:cNvSpPr>
          <p:nvPr>
            <p:ph type="title"/>
          </p:nvPr>
        </p:nvSpPr>
        <p:spPr/>
        <p:txBody>
          <a:bodyPr>
            <a:normAutofit/>
          </a:bodyPr>
          <a:lstStyle/>
          <a:p>
            <a:r>
              <a:rPr lang="cs-CZ" dirty="0"/>
              <a:t>Stress</a:t>
            </a:r>
          </a:p>
        </p:txBody>
      </p:sp>
      <p:sp>
        <p:nvSpPr>
          <p:cNvPr id="3" name="Zástupný obsah 2">
            <a:extLst>
              <a:ext uri="{FF2B5EF4-FFF2-40B4-BE49-F238E27FC236}">
                <a16:creationId xmlns:a16="http://schemas.microsoft.com/office/drawing/2014/main" id="{1EBD74F5-3B99-DC40-C652-734B7AE2607B}"/>
              </a:ext>
            </a:extLst>
          </p:cNvPr>
          <p:cNvSpPr>
            <a:spLocks noGrp="1"/>
          </p:cNvSpPr>
          <p:nvPr>
            <p:ph idx="1"/>
          </p:nvPr>
        </p:nvSpPr>
        <p:spPr/>
        <p:txBody>
          <a:bodyPr>
            <a:normAutofit lnSpcReduction="10000"/>
          </a:bodyPr>
          <a:lstStyle/>
          <a:p>
            <a:r>
              <a:rPr lang="cs-CZ" dirty="0"/>
              <a:t>In terms of risk, stress can be divided into two forms:</a:t>
            </a:r>
          </a:p>
          <a:p>
            <a:pPr lvl="1"/>
            <a:r>
              <a:rPr lang="cs-CZ" b="1" dirty="0"/>
              <a:t>A) EUSTRES</a:t>
            </a:r>
          </a:p>
          <a:p>
            <a:pPr lvl="1"/>
            <a:r>
              <a:rPr lang="cs-CZ" b="1" dirty="0"/>
              <a:t>B) DISTRESS</a:t>
            </a:r>
          </a:p>
          <a:p>
            <a:r>
              <a:rPr lang="cs-CZ" b="1" dirty="0"/>
              <a:t>Eustress </a:t>
            </a:r>
            <a:r>
              <a:rPr lang="cs-CZ" dirty="0"/>
              <a:t>is a kind of stress that has a beneficial effect on our organism. This is, for example, sports. This type of stress is characterised by one basic characteristic: stress in which we have an influence on the events that cause it. In other words, we can stop this stress. </a:t>
            </a:r>
          </a:p>
          <a:p>
            <a:r>
              <a:rPr lang="cs-CZ" b="1" dirty="0"/>
              <a:t>Distress </a:t>
            </a:r>
            <a:r>
              <a:rPr lang="cs-CZ" dirty="0"/>
              <a:t>is one of the dangerous stresses that cause phenomena that we cannot control by our own actions. The worst situation is when our organism is exposed to such stress for a long time. </a:t>
            </a:r>
          </a:p>
          <a:p>
            <a:endParaRPr lang="cs-CZ" dirty="0"/>
          </a:p>
        </p:txBody>
      </p:sp>
    </p:spTree>
    <p:extLst>
      <p:ext uri="{BB962C8B-B14F-4D97-AF65-F5344CB8AC3E}">
        <p14:creationId xmlns:p14="http://schemas.microsoft.com/office/powerpoint/2010/main" val="449667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1577712-6510-5B4D-B105-CFD626F993FA}"/>
              </a:ext>
            </a:extLst>
          </p:cNvPr>
          <p:cNvSpPr>
            <a:spLocks noGrp="1"/>
          </p:cNvSpPr>
          <p:nvPr>
            <p:ph type="title"/>
          </p:nvPr>
        </p:nvSpPr>
        <p:spPr/>
        <p:txBody>
          <a:bodyPr/>
          <a:lstStyle/>
          <a:p>
            <a:r>
              <a:rPr lang="cs-CZ" dirty="0" err="1"/>
              <a:t>Pineal</a:t>
            </a:r>
            <a:r>
              <a:rPr lang="cs-CZ" dirty="0"/>
              <a:t> </a:t>
            </a:r>
            <a:r>
              <a:rPr lang="cs-CZ" dirty="0" err="1"/>
              <a:t>gland</a:t>
            </a:r>
            <a:endParaRPr lang="cs-CZ" dirty="0"/>
          </a:p>
        </p:txBody>
      </p:sp>
      <p:sp>
        <p:nvSpPr>
          <p:cNvPr id="3" name="Zástupný obsah 2">
            <a:extLst>
              <a:ext uri="{FF2B5EF4-FFF2-40B4-BE49-F238E27FC236}">
                <a16:creationId xmlns:a16="http://schemas.microsoft.com/office/drawing/2014/main" id="{CB7F58F8-A03B-EEE3-3CE8-BDE1AEC12EED}"/>
              </a:ext>
            </a:extLst>
          </p:cNvPr>
          <p:cNvSpPr>
            <a:spLocks noGrp="1"/>
          </p:cNvSpPr>
          <p:nvPr>
            <p:ph idx="1"/>
          </p:nvPr>
        </p:nvSpPr>
        <p:spPr/>
        <p:txBody>
          <a:bodyPr>
            <a:normAutofit/>
          </a:bodyPr>
          <a:lstStyle/>
          <a:p>
            <a:r>
              <a:rPr lang="cs-CZ" dirty="0"/>
              <a:t>Endocrine gland</a:t>
            </a:r>
          </a:p>
          <a:p>
            <a:r>
              <a:rPr lang="cs-CZ" dirty="0"/>
              <a:t>Plays an important role in setting biorhythms, especially </a:t>
            </a:r>
            <a:r>
              <a:rPr lang="cs-CZ" b="1" dirty="0">
                <a:solidFill>
                  <a:srgbClr val="FF0000"/>
                </a:solidFill>
              </a:rPr>
              <a:t>circadian </a:t>
            </a:r>
            <a:r>
              <a:rPr lang="cs-CZ" dirty="0"/>
              <a:t>(daily cycle) and </a:t>
            </a:r>
            <a:r>
              <a:rPr lang="cs-CZ" b="1" dirty="0" err="1">
                <a:solidFill>
                  <a:srgbClr val="FF0000"/>
                </a:solidFill>
              </a:rPr>
              <a:t>circadian </a:t>
            </a:r>
            <a:r>
              <a:rPr lang="cs-CZ" dirty="0"/>
              <a:t>(annual cycle)</a:t>
            </a:r>
          </a:p>
          <a:p>
            <a:r>
              <a:rPr lang="cs-CZ" dirty="0"/>
              <a:t>It contains a lot of </a:t>
            </a:r>
            <a:r>
              <a:rPr lang="cs-CZ" b="1" dirty="0">
                <a:solidFill>
                  <a:srgbClr val="FF0000"/>
                </a:solidFill>
              </a:rPr>
              <a:t>norepinephrine </a:t>
            </a:r>
            <a:r>
              <a:rPr lang="cs-CZ" dirty="0"/>
              <a:t>and </a:t>
            </a:r>
            <a:r>
              <a:rPr lang="cs-CZ" b="1" dirty="0">
                <a:solidFill>
                  <a:srgbClr val="FF0000"/>
                </a:solidFill>
              </a:rPr>
              <a:t>serotonin </a:t>
            </a:r>
            <a:r>
              <a:rPr lang="cs-CZ" dirty="0"/>
              <a:t>and from these neurotransmitters it produces </a:t>
            </a:r>
            <a:r>
              <a:rPr lang="cs-CZ" b="1" dirty="0">
                <a:solidFill>
                  <a:srgbClr val="FF0000"/>
                </a:solidFill>
              </a:rPr>
              <a:t>melatonin</a:t>
            </a:r>
          </a:p>
          <a:p>
            <a:r>
              <a:rPr lang="cs-CZ" dirty="0">
                <a:solidFill>
                  <a:schemeClr val="tx1"/>
                </a:solidFill>
              </a:rPr>
              <a:t>In terms of biological evolution, the pineal gland evolved </a:t>
            </a:r>
            <a:r>
              <a:rPr lang="cs-CZ" b="1" dirty="0">
                <a:solidFill>
                  <a:schemeClr val="tx1"/>
                </a:solidFill>
              </a:rPr>
              <a:t>from the third inner eye in reptiles </a:t>
            </a:r>
            <a:r>
              <a:rPr lang="cs-CZ" dirty="0">
                <a:solidFill>
                  <a:schemeClr val="tx1"/>
                </a:solidFill>
              </a:rPr>
              <a:t>- it has elements from the retina and remnants of the lens we have in our eye.</a:t>
            </a:r>
          </a:p>
          <a:p>
            <a:r>
              <a:rPr lang="cs-CZ" b="1" dirty="0">
                <a:solidFill>
                  <a:srgbClr val="FF0000"/>
                </a:solidFill>
              </a:rPr>
              <a:t>Melatonin </a:t>
            </a:r>
            <a:r>
              <a:rPr lang="cs-CZ" dirty="0">
                <a:solidFill>
                  <a:schemeClr val="tx1"/>
                </a:solidFill>
              </a:rPr>
              <a:t>is a regulator of </a:t>
            </a:r>
            <a:r>
              <a:rPr lang="cs-CZ" b="1" dirty="0">
                <a:solidFill>
                  <a:schemeClr val="tx1"/>
                </a:solidFill>
              </a:rPr>
              <a:t>hair</a:t>
            </a:r>
            <a:r>
              <a:rPr lang="cs-CZ" dirty="0">
                <a:solidFill>
                  <a:schemeClr val="tx1"/>
                </a:solidFill>
              </a:rPr>
              <a:t> and </a:t>
            </a:r>
            <a:r>
              <a:rPr lang="cs-CZ" b="1" dirty="0">
                <a:solidFill>
                  <a:schemeClr val="tx1"/>
                </a:solidFill>
              </a:rPr>
              <a:t>eye</a:t>
            </a:r>
            <a:r>
              <a:rPr lang="cs-CZ" dirty="0">
                <a:solidFill>
                  <a:schemeClr val="tx1"/>
                </a:solidFill>
              </a:rPr>
              <a:t> pigmentation via </a:t>
            </a:r>
            <a:r>
              <a:rPr lang="cs-CZ" b="1" dirty="0">
                <a:solidFill>
                  <a:srgbClr val="FF0000"/>
                </a:solidFill>
              </a:rPr>
              <a:t>melanin</a:t>
            </a:r>
          </a:p>
        </p:txBody>
      </p:sp>
    </p:spTree>
    <p:extLst>
      <p:ext uri="{BB962C8B-B14F-4D97-AF65-F5344CB8AC3E}">
        <p14:creationId xmlns:p14="http://schemas.microsoft.com/office/powerpoint/2010/main" val="329915551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BF7BB3-F91C-D959-7AF3-02349AB832E2}"/>
              </a:ext>
            </a:extLst>
          </p:cNvPr>
          <p:cNvSpPr>
            <a:spLocks noGrp="1"/>
          </p:cNvSpPr>
          <p:nvPr>
            <p:ph type="title"/>
          </p:nvPr>
        </p:nvSpPr>
        <p:spPr/>
        <p:txBody>
          <a:bodyPr/>
          <a:lstStyle/>
          <a:p>
            <a:r>
              <a:rPr lang="cs-CZ" dirty="0"/>
              <a:t>Stressors</a:t>
            </a:r>
          </a:p>
        </p:txBody>
      </p:sp>
      <p:sp>
        <p:nvSpPr>
          <p:cNvPr id="3" name="Zástupný obsah 2">
            <a:extLst>
              <a:ext uri="{FF2B5EF4-FFF2-40B4-BE49-F238E27FC236}">
                <a16:creationId xmlns:a16="http://schemas.microsoft.com/office/drawing/2014/main" id="{493027A7-8833-DC1F-AB4E-9BFD8D07A589}"/>
              </a:ext>
            </a:extLst>
          </p:cNvPr>
          <p:cNvSpPr>
            <a:spLocks noGrp="1"/>
          </p:cNvSpPr>
          <p:nvPr>
            <p:ph idx="1"/>
          </p:nvPr>
        </p:nvSpPr>
        <p:spPr/>
        <p:txBody>
          <a:bodyPr/>
          <a:lstStyle/>
          <a:p>
            <a:r>
              <a:rPr lang="cs-CZ" sz="3200" dirty="0"/>
              <a:t>repeated threat</a:t>
            </a:r>
          </a:p>
          <a:p>
            <a:r>
              <a:rPr lang="cs-CZ" sz="3200" dirty="0" err="1"/>
              <a:t>bossing </a:t>
            </a:r>
            <a:r>
              <a:rPr lang="cs-CZ" sz="3200" dirty="0"/>
              <a:t>and bossy behaviour, generally bullying</a:t>
            </a:r>
          </a:p>
          <a:p>
            <a:r>
              <a:rPr lang="cs-CZ" sz="3200" dirty="0"/>
              <a:t>frustration (e.g. due to extensive responsibility and low authority = I cannot influence the phenomena)</a:t>
            </a:r>
          </a:p>
          <a:p>
            <a:r>
              <a:rPr lang="cs-CZ" sz="3200" dirty="0"/>
              <a:t>conflicts and disputes</a:t>
            </a:r>
          </a:p>
          <a:p>
            <a:endParaRPr lang="cs-CZ" dirty="0"/>
          </a:p>
        </p:txBody>
      </p:sp>
    </p:spTree>
    <p:extLst>
      <p:ext uri="{BB962C8B-B14F-4D97-AF65-F5344CB8AC3E}">
        <p14:creationId xmlns:p14="http://schemas.microsoft.com/office/powerpoint/2010/main" val="335605813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1">
            <a:extLst>
              <a:ext uri="{FF2B5EF4-FFF2-40B4-BE49-F238E27FC236}">
                <a16:creationId xmlns:a16="http://schemas.microsoft.com/office/drawing/2014/main" id="{1E37C040-0664-0AE5-3B87-4A41179F2365}"/>
              </a:ext>
            </a:extLst>
          </p:cNvPr>
          <p:cNvSpPr>
            <a:spLocks noGrp="1"/>
          </p:cNvSpPr>
          <p:nvPr>
            <p:ph type="title"/>
          </p:nvPr>
        </p:nvSpPr>
        <p:spPr>
          <a:xfrm>
            <a:off x="838201" y="365124"/>
            <a:ext cx="10265228" cy="639711"/>
          </a:xfrm>
        </p:spPr>
        <p:txBody>
          <a:bodyPr>
            <a:normAutofit/>
          </a:bodyPr>
          <a:lstStyle/>
          <a:p>
            <a:r>
              <a:rPr lang="cs-CZ" sz="2800" b="1" dirty="0"/>
              <a:t>The </a:t>
            </a:r>
            <a:r>
              <a:rPr lang="cs-CZ" sz="2800" b="1" dirty="0" err="1"/>
              <a:t>Yerkes-Dodson</a:t>
            </a:r>
            <a:r>
              <a:rPr lang="cs-CZ" sz="2800" b="1" dirty="0"/>
              <a:t> curve of </a:t>
            </a:r>
            <a:r>
              <a:rPr lang="cs-CZ" sz="2800" b="1" dirty="0" err="1"/>
              <a:t>human</a:t>
            </a:r>
            <a:r>
              <a:rPr lang="cs-CZ" sz="2800" b="1" dirty="0"/>
              <a:t> performance</a:t>
            </a:r>
          </a:p>
        </p:txBody>
      </p:sp>
      <p:pic>
        <p:nvPicPr>
          <p:cNvPr id="5" name="Zástupný obsah 4">
            <a:extLst>
              <a:ext uri="{FF2B5EF4-FFF2-40B4-BE49-F238E27FC236}">
                <a16:creationId xmlns:a16="http://schemas.microsoft.com/office/drawing/2014/main" id="{8DB98AD1-CDAA-16DE-9D73-A13722DA5B3B}"/>
              </a:ext>
            </a:extLst>
          </p:cNvPr>
          <p:cNvPicPr>
            <a:picLocks noChangeAspect="1"/>
          </p:cNvPicPr>
          <p:nvPr/>
        </p:nvPicPr>
        <p:blipFill>
          <a:blip r:embed="rId2"/>
          <a:stretch>
            <a:fillRect/>
          </a:stretch>
        </p:blipFill>
        <p:spPr>
          <a:xfrm>
            <a:off x="1376624" y="1116961"/>
            <a:ext cx="8601389" cy="5504887"/>
          </a:xfrm>
          <a:prstGeom prst="rect">
            <a:avLst/>
          </a:prstGeom>
        </p:spPr>
      </p:pic>
    </p:spTree>
    <p:extLst>
      <p:ext uri="{BB962C8B-B14F-4D97-AF65-F5344CB8AC3E}">
        <p14:creationId xmlns:p14="http://schemas.microsoft.com/office/powerpoint/2010/main" val="119004099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D71DB46-5F3F-A649-C5B0-26BD3DC424F0}"/>
              </a:ext>
            </a:extLst>
          </p:cNvPr>
          <p:cNvSpPr>
            <a:spLocks noGrp="1"/>
          </p:cNvSpPr>
          <p:nvPr>
            <p:ph type="title"/>
          </p:nvPr>
        </p:nvSpPr>
        <p:spPr>
          <a:xfrm>
            <a:off x="838200" y="365125"/>
            <a:ext cx="6662057" cy="1325563"/>
          </a:xfrm>
        </p:spPr>
        <p:txBody>
          <a:bodyPr>
            <a:normAutofit/>
          </a:bodyPr>
          <a:lstStyle/>
          <a:p>
            <a:r>
              <a:rPr lang="cs-CZ" dirty="0"/>
              <a:t>Burnout Syndrome </a:t>
            </a:r>
          </a:p>
        </p:txBody>
      </p:sp>
      <p:sp>
        <p:nvSpPr>
          <p:cNvPr id="3" name="Zástupný obsah 2">
            <a:extLst>
              <a:ext uri="{FF2B5EF4-FFF2-40B4-BE49-F238E27FC236}">
                <a16:creationId xmlns:a16="http://schemas.microsoft.com/office/drawing/2014/main" id="{54520B54-58E8-4512-2E5E-5EB74B2E1CAC}"/>
              </a:ext>
            </a:extLst>
          </p:cNvPr>
          <p:cNvSpPr>
            <a:spLocks noGrp="1"/>
          </p:cNvSpPr>
          <p:nvPr>
            <p:ph idx="1"/>
          </p:nvPr>
        </p:nvSpPr>
        <p:spPr>
          <a:xfrm>
            <a:off x="1120000" y="1825625"/>
            <a:ext cx="6184314" cy="4351338"/>
          </a:xfrm>
        </p:spPr>
        <p:txBody>
          <a:bodyPr>
            <a:normAutofit/>
          </a:bodyPr>
          <a:lstStyle/>
          <a:p>
            <a:r>
              <a:rPr lang="cs-CZ" dirty="0"/>
              <a:t>H. </a:t>
            </a:r>
            <a:r>
              <a:rPr lang="cs-CZ" dirty="0" err="1"/>
              <a:t>Freudenberger </a:t>
            </a:r>
            <a:r>
              <a:rPr lang="cs-CZ" dirty="0"/>
              <a:t>1975 - state of exhaustion, fatigue and permanent stress</a:t>
            </a:r>
          </a:p>
          <a:p>
            <a:r>
              <a:rPr lang="cs-CZ" dirty="0"/>
              <a:t>Stages: </a:t>
            </a:r>
          </a:p>
          <a:p>
            <a:pPr lvl="1"/>
            <a:r>
              <a:rPr lang="cs-CZ" b="1" dirty="0"/>
              <a:t>Zero</a:t>
            </a:r>
            <a:r>
              <a:rPr lang="cs-CZ" dirty="0"/>
              <a:t>: High performance but insufficient reward</a:t>
            </a:r>
          </a:p>
          <a:p>
            <a:pPr lvl="1"/>
            <a:r>
              <a:rPr lang="cs-CZ" b="1" dirty="0"/>
              <a:t>First</a:t>
            </a:r>
            <a:r>
              <a:rPr lang="cs-CZ" dirty="0"/>
              <a:t>: The feeling of not keeping up</a:t>
            </a:r>
          </a:p>
          <a:p>
            <a:pPr lvl="1"/>
            <a:r>
              <a:rPr lang="cs-CZ" b="1" dirty="0"/>
              <a:t>Second</a:t>
            </a:r>
            <a:r>
              <a:rPr lang="cs-CZ" dirty="0"/>
              <a:t>: anxious chaotic and overworked</a:t>
            </a:r>
          </a:p>
          <a:p>
            <a:pPr lvl="1"/>
            <a:r>
              <a:rPr lang="cs-CZ" b="1" dirty="0" err="1"/>
              <a:t>Third</a:t>
            </a:r>
            <a:r>
              <a:rPr lang="cs-CZ" dirty="0"/>
              <a:t>: loss of interest, irritability, disappointment, dullness</a:t>
            </a:r>
          </a:p>
          <a:p>
            <a:endParaRPr lang="cs-CZ" dirty="0"/>
          </a:p>
        </p:txBody>
      </p:sp>
      <p:pic>
        <p:nvPicPr>
          <p:cNvPr id="5" name="Picture 4" descr="Požár a kouř">
            <a:extLst>
              <a:ext uri="{FF2B5EF4-FFF2-40B4-BE49-F238E27FC236}">
                <a16:creationId xmlns:a16="http://schemas.microsoft.com/office/drawing/2014/main" id="{B717CFE8-2253-5B04-AA08-96E9108DE43E}"/>
              </a:ext>
            </a:extLst>
          </p:cNvPr>
          <p:cNvPicPr>
            <a:picLocks noChangeAspect="1"/>
          </p:cNvPicPr>
          <p:nvPr/>
        </p:nvPicPr>
        <p:blipFill rotWithShape="1">
          <a:blip r:embed="rId2"/>
          <a:srcRect l="31362" r="26362" b="-1"/>
          <a:stretch/>
        </p:blipFill>
        <p:spPr>
          <a:xfrm>
            <a:off x="7848600" y="10"/>
            <a:ext cx="4343400" cy="6857990"/>
          </a:xfrm>
          <a:prstGeom prst="rect">
            <a:avLst/>
          </a:prstGeom>
        </p:spPr>
      </p:pic>
    </p:spTree>
    <p:extLst>
      <p:ext uri="{BB962C8B-B14F-4D97-AF65-F5344CB8AC3E}">
        <p14:creationId xmlns:p14="http://schemas.microsoft.com/office/powerpoint/2010/main" val="351163088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8228A3-2914-26FF-E447-8127145D3EB6}"/>
              </a:ext>
            </a:extLst>
          </p:cNvPr>
          <p:cNvSpPr>
            <a:spLocks noGrp="1"/>
          </p:cNvSpPr>
          <p:nvPr>
            <p:ph type="title"/>
          </p:nvPr>
        </p:nvSpPr>
        <p:spPr/>
        <p:txBody>
          <a:bodyPr/>
          <a:lstStyle/>
          <a:p>
            <a:r>
              <a:rPr lang="cs-CZ" dirty="0"/>
              <a:t>Burnout syndrome - symptoms</a:t>
            </a:r>
          </a:p>
        </p:txBody>
      </p:sp>
      <p:sp>
        <p:nvSpPr>
          <p:cNvPr id="3" name="Zástupný obsah 2">
            <a:extLst>
              <a:ext uri="{FF2B5EF4-FFF2-40B4-BE49-F238E27FC236}">
                <a16:creationId xmlns:a16="http://schemas.microsoft.com/office/drawing/2014/main" id="{865A58D9-9E92-413B-0303-4D0ED3440009}"/>
              </a:ext>
            </a:extLst>
          </p:cNvPr>
          <p:cNvSpPr>
            <a:spLocks noGrp="1"/>
          </p:cNvSpPr>
          <p:nvPr>
            <p:ph sz="half" idx="1"/>
          </p:nvPr>
        </p:nvSpPr>
        <p:spPr/>
        <p:txBody>
          <a:bodyPr>
            <a:normAutofit fontScale="92500" lnSpcReduction="10000"/>
          </a:bodyPr>
          <a:lstStyle/>
          <a:p>
            <a:r>
              <a:rPr lang="cs-CZ" dirty="0"/>
              <a:t>Fatigue</a:t>
            </a:r>
          </a:p>
          <a:p>
            <a:r>
              <a:rPr lang="cs-CZ" dirty="0"/>
              <a:t>Depression and anxiety</a:t>
            </a:r>
          </a:p>
          <a:p>
            <a:r>
              <a:rPr lang="cs-CZ" dirty="0"/>
              <a:t>Memory disorders</a:t>
            </a:r>
          </a:p>
          <a:p>
            <a:r>
              <a:rPr lang="cs-CZ" dirty="0"/>
              <a:t>Attention deficit disorder</a:t>
            </a:r>
          </a:p>
          <a:p>
            <a:r>
              <a:rPr lang="cs-CZ" dirty="0"/>
              <a:t>Sleep disorders</a:t>
            </a:r>
          </a:p>
          <a:p>
            <a:r>
              <a:rPr lang="cs-CZ" dirty="0"/>
              <a:t>Somatic disorders</a:t>
            </a:r>
          </a:p>
          <a:p>
            <a:r>
              <a:rPr lang="cs-CZ" dirty="0"/>
              <a:t>Crankiness, feeling of pressure</a:t>
            </a:r>
          </a:p>
          <a:p>
            <a:r>
              <a:rPr lang="cs-CZ" dirty="0"/>
              <a:t>Alcohol, smoking</a:t>
            </a:r>
          </a:p>
          <a:p>
            <a:r>
              <a:rPr lang="cs-CZ" dirty="0"/>
              <a:t>Disruption of interpersonal relations</a:t>
            </a:r>
          </a:p>
          <a:p>
            <a:endParaRPr lang="cs-CZ" dirty="0"/>
          </a:p>
        </p:txBody>
      </p:sp>
      <p:sp>
        <p:nvSpPr>
          <p:cNvPr id="4" name="Zástupný obsah 3">
            <a:extLst>
              <a:ext uri="{FF2B5EF4-FFF2-40B4-BE49-F238E27FC236}">
                <a16:creationId xmlns:a16="http://schemas.microsoft.com/office/drawing/2014/main" id="{142DA040-26AC-8FBD-45D5-A380D191A41E}"/>
              </a:ext>
            </a:extLst>
          </p:cNvPr>
          <p:cNvSpPr>
            <a:spLocks noGrp="1"/>
          </p:cNvSpPr>
          <p:nvPr>
            <p:ph sz="half" idx="2"/>
          </p:nvPr>
        </p:nvSpPr>
        <p:spPr/>
        <p:txBody>
          <a:bodyPr>
            <a:normAutofit fontScale="92500" lnSpcReduction="10000"/>
          </a:bodyPr>
          <a:lstStyle/>
          <a:p>
            <a:r>
              <a:rPr lang="cs-CZ" dirty="0"/>
              <a:t>What it leads to:</a:t>
            </a:r>
          </a:p>
          <a:p>
            <a:pPr lvl="1"/>
            <a:r>
              <a:rPr lang="cs-CZ" dirty="0"/>
              <a:t>decrease in enjoyment of work</a:t>
            </a:r>
          </a:p>
          <a:p>
            <a:pPr lvl="1"/>
            <a:r>
              <a:rPr lang="cs-CZ" dirty="0"/>
              <a:t>decline in the capacity for empathy</a:t>
            </a:r>
          </a:p>
          <a:p>
            <a:pPr lvl="1"/>
            <a:endParaRPr lang="cs-CZ" dirty="0"/>
          </a:p>
          <a:p>
            <a:r>
              <a:rPr lang="cs-CZ" dirty="0"/>
              <a:t>It manifests itself further :</a:t>
            </a:r>
          </a:p>
          <a:p>
            <a:pPr lvl="1"/>
            <a:r>
              <a:rPr lang="cs-CZ" dirty="0"/>
              <a:t>unwillingness to serve clients</a:t>
            </a:r>
          </a:p>
          <a:p>
            <a:pPr lvl="1"/>
            <a:r>
              <a:rPr lang="cs-CZ" dirty="0"/>
              <a:t>cynicism </a:t>
            </a:r>
          </a:p>
          <a:p>
            <a:pPr lvl="1"/>
            <a:r>
              <a:rPr lang="cs-CZ" dirty="0"/>
              <a:t>with impatience</a:t>
            </a:r>
          </a:p>
          <a:p>
            <a:pPr lvl="1"/>
            <a:r>
              <a:rPr lang="cs-CZ" dirty="0"/>
              <a:t>irritability towards colleagues and clients</a:t>
            </a:r>
          </a:p>
          <a:p>
            <a:pPr lvl="1"/>
            <a:r>
              <a:rPr lang="cs-CZ" dirty="0"/>
              <a:t>fantasies of testimony</a:t>
            </a:r>
          </a:p>
          <a:p>
            <a:pPr lvl="1"/>
            <a:endParaRPr lang="cs-CZ" dirty="0"/>
          </a:p>
        </p:txBody>
      </p:sp>
    </p:spTree>
    <p:extLst>
      <p:ext uri="{BB962C8B-B14F-4D97-AF65-F5344CB8AC3E}">
        <p14:creationId xmlns:p14="http://schemas.microsoft.com/office/powerpoint/2010/main" val="223496670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9C2956A-5FEB-8FFA-05C3-6E5E75E458DF}"/>
              </a:ext>
            </a:extLst>
          </p:cNvPr>
          <p:cNvSpPr>
            <a:spLocks noGrp="1"/>
          </p:cNvSpPr>
          <p:nvPr>
            <p:ph type="title"/>
          </p:nvPr>
        </p:nvSpPr>
        <p:spPr/>
        <p:txBody>
          <a:bodyPr>
            <a:normAutofit/>
          </a:bodyPr>
          <a:lstStyle/>
          <a:p>
            <a:r>
              <a:rPr lang="cs-CZ" dirty="0"/>
              <a:t>Measuring burnout syndrome</a:t>
            </a:r>
            <a:br>
              <a:rPr lang="cs-CZ" dirty="0"/>
            </a:br>
            <a:r>
              <a:rPr lang="cs-CZ" sz="3100" b="1" dirty="0" err="1"/>
              <a:t>Maslach Burnout </a:t>
            </a:r>
            <a:r>
              <a:rPr lang="cs-CZ" sz="3100" b="1" dirty="0"/>
              <a:t>Inventory (MBI)</a:t>
            </a:r>
            <a:endParaRPr lang="cs-CZ" b="1" dirty="0"/>
          </a:p>
        </p:txBody>
      </p:sp>
      <p:sp>
        <p:nvSpPr>
          <p:cNvPr id="3" name="Zástupný obsah 2">
            <a:extLst>
              <a:ext uri="{FF2B5EF4-FFF2-40B4-BE49-F238E27FC236}">
                <a16:creationId xmlns:a16="http://schemas.microsoft.com/office/drawing/2014/main" id="{344D30B2-5964-ED69-9D58-841FA5275D2A}"/>
              </a:ext>
            </a:extLst>
          </p:cNvPr>
          <p:cNvSpPr>
            <a:spLocks noGrp="1"/>
          </p:cNvSpPr>
          <p:nvPr>
            <p:ph sz="half" idx="1"/>
          </p:nvPr>
        </p:nvSpPr>
        <p:spPr>
          <a:xfrm>
            <a:off x="1120000" y="2314987"/>
            <a:ext cx="5025216" cy="3861976"/>
          </a:xfrm>
        </p:spPr>
        <p:txBody>
          <a:bodyPr/>
          <a:lstStyle/>
          <a:p>
            <a:r>
              <a:rPr lang="cs-CZ" dirty="0"/>
              <a:t>3 spatial model, evaluated from three perspectives:</a:t>
            </a:r>
          </a:p>
          <a:p>
            <a:pPr lvl="1"/>
            <a:r>
              <a:rPr lang="cs-CZ" dirty="0"/>
              <a:t>Exhaust</a:t>
            </a:r>
          </a:p>
          <a:p>
            <a:pPr lvl="1"/>
            <a:r>
              <a:rPr lang="cs-CZ" dirty="0"/>
              <a:t>Cynicism</a:t>
            </a:r>
          </a:p>
          <a:p>
            <a:pPr lvl="1"/>
            <a:r>
              <a:rPr lang="cs-CZ" dirty="0"/>
              <a:t>Underperformance</a:t>
            </a:r>
          </a:p>
        </p:txBody>
      </p:sp>
      <p:cxnSp>
        <p:nvCxnSpPr>
          <p:cNvPr id="6" name="Přímá spojnice se šipkou 5">
            <a:extLst>
              <a:ext uri="{FF2B5EF4-FFF2-40B4-BE49-F238E27FC236}">
                <a16:creationId xmlns:a16="http://schemas.microsoft.com/office/drawing/2014/main" id="{BF0890AF-931F-ECD1-E496-B62A739A9710}"/>
              </a:ext>
            </a:extLst>
          </p:cNvPr>
          <p:cNvCxnSpPr>
            <a:cxnSpLocks/>
          </p:cNvCxnSpPr>
          <p:nvPr/>
        </p:nvCxnSpPr>
        <p:spPr>
          <a:xfrm flipV="1">
            <a:off x="7877907" y="2314987"/>
            <a:ext cx="0" cy="1836337"/>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9" name="Přímá spojnice se šipkou 8">
            <a:extLst>
              <a:ext uri="{FF2B5EF4-FFF2-40B4-BE49-F238E27FC236}">
                <a16:creationId xmlns:a16="http://schemas.microsoft.com/office/drawing/2014/main" id="{68AF4CF8-9AAB-8053-FF23-94C33E39DC68}"/>
              </a:ext>
            </a:extLst>
          </p:cNvPr>
          <p:cNvCxnSpPr>
            <a:cxnSpLocks/>
          </p:cNvCxnSpPr>
          <p:nvPr/>
        </p:nvCxnSpPr>
        <p:spPr>
          <a:xfrm>
            <a:off x="7877907" y="4157087"/>
            <a:ext cx="2180492" cy="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1" name="Přímá spojnice se šipkou 10">
            <a:extLst>
              <a:ext uri="{FF2B5EF4-FFF2-40B4-BE49-F238E27FC236}">
                <a16:creationId xmlns:a16="http://schemas.microsoft.com/office/drawing/2014/main" id="{182F8BBB-D24D-CCAB-7BC3-138C98366DFC}"/>
              </a:ext>
            </a:extLst>
          </p:cNvPr>
          <p:cNvCxnSpPr>
            <a:cxnSpLocks/>
          </p:cNvCxnSpPr>
          <p:nvPr/>
        </p:nvCxnSpPr>
        <p:spPr>
          <a:xfrm flipH="1">
            <a:off x="6774180" y="4151324"/>
            <a:ext cx="1103726" cy="946456"/>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12" name="TextovéPole 11">
            <a:extLst>
              <a:ext uri="{FF2B5EF4-FFF2-40B4-BE49-F238E27FC236}">
                <a16:creationId xmlns:a16="http://schemas.microsoft.com/office/drawing/2014/main" id="{220DB0A1-8D29-8EDE-C94B-1EDF1C110E16}"/>
              </a:ext>
            </a:extLst>
          </p:cNvPr>
          <p:cNvSpPr txBox="1"/>
          <p:nvPr/>
        </p:nvSpPr>
        <p:spPr>
          <a:xfrm rot="16200000">
            <a:off x="7002606" y="2427293"/>
            <a:ext cx="1425643" cy="369332"/>
          </a:xfrm>
          <a:prstGeom prst="rect">
            <a:avLst/>
          </a:prstGeom>
          <a:noFill/>
        </p:spPr>
        <p:txBody>
          <a:bodyPr wrap="square" rtlCol="0">
            <a:spAutoFit/>
          </a:bodyPr>
          <a:lstStyle/>
          <a:p>
            <a:r>
              <a:rPr lang="cs-CZ" dirty="0"/>
              <a:t>Exhaust</a:t>
            </a:r>
          </a:p>
        </p:txBody>
      </p:sp>
      <p:sp>
        <p:nvSpPr>
          <p:cNvPr id="13" name="TextovéPole 12">
            <a:extLst>
              <a:ext uri="{FF2B5EF4-FFF2-40B4-BE49-F238E27FC236}">
                <a16:creationId xmlns:a16="http://schemas.microsoft.com/office/drawing/2014/main" id="{8F88E7BB-633A-E867-3412-895C57361B12}"/>
              </a:ext>
            </a:extLst>
          </p:cNvPr>
          <p:cNvSpPr txBox="1"/>
          <p:nvPr/>
        </p:nvSpPr>
        <p:spPr>
          <a:xfrm>
            <a:off x="9061663" y="3769706"/>
            <a:ext cx="1387277" cy="369332"/>
          </a:xfrm>
          <a:prstGeom prst="rect">
            <a:avLst/>
          </a:prstGeom>
          <a:noFill/>
        </p:spPr>
        <p:txBody>
          <a:bodyPr wrap="square" rtlCol="0">
            <a:spAutoFit/>
          </a:bodyPr>
          <a:lstStyle/>
          <a:p>
            <a:r>
              <a:rPr lang="cs-CZ" dirty="0"/>
              <a:t>Cynicism</a:t>
            </a:r>
          </a:p>
        </p:txBody>
      </p:sp>
      <p:sp>
        <p:nvSpPr>
          <p:cNvPr id="14" name="TextovéPole 13">
            <a:extLst>
              <a:ext uri="{FF2B5EF4-FFF2-40B4-BE49-F238E27FC236}">
                <a16:creationId xmlns:a16="http://schemas.microsoft.com/office/drawing/2014/main" id="{338BE5D8-96B9-984C-E82A-17E769D263A6}"/>
              </a:ext>
            </a:extLst>
          </p:cNvPr>
          <p:cNvSpPr txBox="1"/>
          <p:nvPr/>
        </p:nvSpPr>
        <p:spPr>
          <a:xfrm rot="19224466">
            <a:off x="5710060" y="4892613"/>
            <a:ext cx="1635570" cy="369332"/>
          </a:xfrm>
          <a:prstGeom prst="rect">
            <a:avLst/>
          </a:prstGeom>
          <a:noFill/>
        </p:spPr>
        <p:txBody>
          <a:bodyPr wrap="square" rtlCol="0">
            <a:spAutoFit/>
          </a:bodyPr>
          <a:lstStyle/>
          <a:p>
            <a:r>
              <a:rPr lang="cs-CZ" dirty="0"/>
              <a:t>Underperformance</a:t>
            </a:r>
          </a:p>
        </p:txBody>
      </p:sp>
      <p:grpSp>
        <p:nvGrpSpPr>
          <p:cNvPr id="19" name="Skupina 18">
            <a:extLst>
              <a:ext uri="{FF2B5EF4-FFF2-40B4-BE49-F238E27FC236}">
                <a16:creationId xmlns:a16="http://schemas.microsoft.com/office/drawing/2014/main" id="{B913F858-8198-ED92-0B45-951548934F51}"/>
              </a:ext>
            </a:extLst>
          </p:cNvPr>
          <p:cNvGrpSpPr/>
          <p:nvPr/>
        </p:nvGrpSpPr>
        <p:grpSpPr>
          <a:xfrm>
            <a:off x="6872368" y="2806627"/>
            <a:ext cx="2189243" cy="2384251"/>
            <a:chOff x="6872368" y="2806627"/>
            <a:chExt cx="2189243" cy="2384251"/>
          </a:xfrm>
        </p:grpSpPr>
        <p:sp>
          <p:nvSpPr>
            <p:cNvPr id="15" name="Oblouk 14">
              <a:extLst>
                <a:ext uri="{FF2B5EF4-FFF2-40B4-BE49-F238E27FC236}">
                  <a16:creationId xmlns:a16="http://schemas.microsoft.com/office/drawing/2014/main" id="{B3D6C996-FB9E-D7C7-BF31-60B722285C35}"/>
                </a:ext>
              </a:extLst>
            </p:cNvPr>
            <p:cNvSpPr/>
            <p:nvPr/>
          </p:nvSpPr>
          <p:spPr>
            <a:xfrm>
              <a:off x="6928040" y="3544650"/>
              <a:ext cx="1670129" cy="1646228"/>
            </a:xfrm>
            <a:prstGeom prst="arc">
              <a:avLst>
                <a:gd name="adj1" fmla="val 16700735"/>
                <a:gd name="adj2" fmla="val 20710598"/>
              </a:avLst>
            </a:pr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cs-CZ"/>
            </a:p>
          </p:txBody>
        </p:sp>
        <p:sp>
          <p:nvSpPr>
            <p:cNvPr id="16" name="Oblouk 15">
              <a:extLst>
                <a:ext uri="{FF2B5EF4-FFF2-40B4-BE49-F238E27FC236}">
                  <a16:creationId xmlns:a16="http://schemas.microsoft.com/office/drawing/2014/main" id="{9AAB29DB-5D11-3D6F-D782-12E4E24C5105}"/>
                </a:ext>
              </a:extLst>
            </p:cNvPr>
            <p:cNvSpPr/>
            <p:nvPr/>
          </p:nvSpPr>
          <p:spPr>
            <a:xfrm rot="15519871">
              <a:off x="7403432" y="3482228"/>
              <a:ext cx="1670129" cy="1646228"/>
            </a:xfrm>
            <a:prstGeom prst="arc">
              <a:avLst>
                <a:gd name="adj1" fmla="val 15929499"/>
                <a:gd name="adj2" fmla="val 20805452"/>
              </a:avLst>
            </a:pr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cs-CZ"/>
            </a:p>
          </p:txBody>
        </p:sp>
        <p:sp>
          <p:nvSpPr>
            <p:cNvPr id="17" name="Oblouk 16">
              <a:extLst>
                <a:ext uri="{FF2B5EF4-FFF2-40B4-BE49-F238E27FC236}">
                  <a16:creationId xmlns:a16="http://schemas.microsoft.com/office/drawing/2014/main" id="{29FC4594-B310-7B8C-A9E2-0B2739E59F3D}"/>
                </a:ext>
              </a:extLst>
            </p:cNvPr>
            <p:cNvSpPr/>
            <p:nvPr/>
          </p:nvSpPr>
          <p:spPr>
            <a:xfrm rot="7359330">
              <a:off x="6894989" y="2784006"/>
              <a:ext cx="1779361" cy="1824603"/>
            </a:xfrm>
            <a:prstGeom prst="arc">
              <a:avLst>
                <a:gd name="adj1" fmla="val 16118931"/>
                <a:gd name="adj2" fmla="val 20942849"/>
              </a:avLst>
            </a:pr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cs-CZ"/>
            </a:p>
          </p:txBody>
        </p:sp>
      </p:grpSp>
      <p:grpSp>
        <p:nvGrpSpPr>
          <p:cNvPr id="22" name="Skupina 21">
            <a:extLst>
              <a:ext uri="{FF2B5EF4-FFF2-40B4-BE49-F238E27FC236}">
                <a16:creationId xmlns:a16="http://schemas.microsoft.com/office/drawing/2014/main" id="{62D1FDE2-EC23-DD69-F23F-80D9DCF76B31}"/>
              </a:ext>
            </a:extLst>
          </p:cNvPr>
          <p:cNvGrpSpPr/>
          <p:nvPr/>
        </p:nvGrpSpPr>
        <p:grpSpPr>
          <a:xfrm>
            <a:off x="6387998" y="2158189"/>
            <a:ext cx="3231747" cy="3519617"/>
            <a:chOff x="6872371" y="2806627"/>
            <a:chExt cx="2189240" cy="2384251"/>
          </a:xfrm>
        </p:grpSpPr>
        <p:sp>
          <p:nvSpPr>
            <p:cNvPr id="23" name="Oblouk 22">
              <a:extLst>
                <a:ext uri="{FF2B5EF4-FFF2-40B4-BE49-F238E27FC236}">
                  <a16:creationId xmlns:a16="http://schemas.microsoft.com/office/drawing/2014/main" id="{48AC075B-9134-9400-A099-7B694B4FA801}"/>
                </a:ext>
              </a:extLst>
            </p:cNvPr>
            <p:cNvSpPr/>
            <p:nvPr/>
          </p:nvSpPr>
          <p:spPr>
            <a:xfrm>
              <a:off x="6928040" y="3544650"/>
              <a:ext cx="1670129" cy="1646228"/>
            </a:xfrm>
            <a:prstGeom prst="arc">
              <a:avLst>
                <a:gd name="adj1" fmla="val 16700735"/>
                <a:gd name="adj2" fmla="val 20710598"/>
              </a:avLst>
            </a:prstGeom>
            <a:ln>
              <a:solidFill>
                <a:schemeClr val="accent5">
                  <a:lumMod val="40000"/>
                  <a:lumOff val="60000"/>
                </a:schemeClr>
              </a:solidFill>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cs-CZ"/>
            </a:p>
          </p:txBody>
        </p:sp>
        <p:sp>
          <p:nvSpPr>
            <p:cNvPr id="24" name="Oblouk 23">
              <a:extLst>
                <a:ext uri="{FF2B5EF4-FFF2-40B4-BE49-F238E27FC236}">
                  <a16:creationId xmlns:a16="http://schemas.microsoft.com/office/drawing/2014/main" id="{878559CD-1FBD-C8AE-EBE3-CDF66778D954}"/>
                </a:ext>
              </a:extLst>
            </p:cNvPr>
            <p:cNvSpPr/>
            <p:nvPr/>
          </p:nvSpPr>
          <p:spPr>
            <a:xfrm rot="15519871">
              <a:off x="7403432" y="3482228"/>
              <a:ext cx="1670129" cy="1646228"/>
            </a:xfrm>
            <a:prstGeom prst="arc">
              <a:avLst>
                <a:gd name="adj1" fmla="val 15929499"/>
                <a:gd name="adj2" fmla="val 20805452"/>
              </a:avLst>
            </a:prstGeom>
            <a:ln>
              <a:solidFill>
                <a:schemeClr val="accent5">
                  <a:lumMod val="40000"/>
                  <a:lumOff val="60000"/>
                </a:schemeClr>
              </a:solidFill>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cs-CZ"/>
            </a:p>
          </p:txBody>
        </p:sp>
        <p:sp>
          <p:nvSpPr>
            <p:cNvPr id="25" name="Oblouk 24">
              <a:extLst>
                <a:ext uri="{FF2B5EF4-FFF2-40B4-BE49-F238E27FC236}">
                  <a16:creationId xmlns:a16="http://schemas.microsoft.com/office/drawing/2014/main" id="{4C031EBC-2A9A-2B66-49B5-55FEDBCAC780}"/>
                </a:ext>
              </a:extLst>
            </p:cNvPr>
            <p:cNvSpPr/>
            <p:nvPr/>
          </p:nvSpPr>
          <p:spPr>
            <a:xfrm rot="7359330">
              <a:off x="6894992" y="2784006"/>
              <a:ext cx="1779361" cy="1824603"/>
            </a:xfrm>
            <a:prstGeom prst="arc">
              <a:avLst>
                <a:gd name="adj1" fmla="val 16118931"/>
                <a:gd name="adj2" fmla="val 20942849"/>
              </a:avLst>
            </a:prstGeom>
            <a:ln>
              <a:solidFill>
                <a:schemeClr val="accent5">
                  <a:lumMod val="40000"/>
                  <a:lumOff val="60000"/>
                </a:schemeClr>
              </a:solidFill>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cs-CZ"/>
            </a:p>
          </p:txBody>
        </p:sp>
      </p:grpSp>
    </p:spTree>
    <p:extLst>
      <p:ext uri="{BB962C8B-B14F-4D97-AF65-F5344CB8AC3E}">
        <p14:creationId xmlns:p14="http://schemas.microsoft.com/office/powerpoint/2010/main" val="191777747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6DCA52-DBC4-663E-1868-03A331B6C195}"/>
              </a:ext>
            </a:extLst>
          </p:cNvPr>
          <p:cNvSpPr>
            <a:spLocks noGrp="1"/>
          </p:cNvSpPr>
          <p:nvPr>
            <p:ph type="title"/>
          </p:nvPr>
        </p:nvSpPr>
        <p:spPr/>
        <p:txBody>
          <a:bodyPr/>
          <a:lstStyle/>
          <a:p>
            <a:r>
              <a:rPr lang="cs-CZ" dirty="0"/>
              <a:t>How to prevent burnout?</a:t>
            </a:r>
          </a:p>
        </p:txBody>
      </p:sp>
      <p:sp>
        <p:nvSpPr>
          <p:cNvPr id="5" name="Zástupný obsah 4">
            <a:extLst>
              <a:ext uri="{FF2B5EF4-FFF2-40B4-BE49-F238E27FC236}">
                <a16:creationId xmlns:a16="http://schemas.microsoft.com/office/drawing/2014/main" id="{D271B4B4-A73F-7394-6FD8-618D90B15F8D}"/>
              </a:ext>
            </a:extLst>
          </p:cNvPr>
          <p:cNvSpPr>
            <a:spLocks noGrp="1"/>
          </p:cNvSpPr>
          <p:nvPr>
            <p:ph sz="half" idx="1"/>
          </p:nvPr>
        </p:nvSpPr>
        <p:spPr/>
        <p:txBody>
          <a:bodyPr>
            <a:normAutofit fontScale="77500" lnSpcReduction="20000"/>
          </a:bodyPr>
          <a:lstStyle/>
          <a:p>
            <a:r>
              <a:rPr lang="cs-CZ" b="1" dirty="0"/>
              <a:t>Time management </a:t>
            </a:r>
            <a:r>
              <a:rPr lang="cs-CZ" dirty="0"/>
              <a:t>- setting priorities and urgency</a:t>
            </a:r>
          </a:p>
          <a:p>
            <a:r>
              <a:rPr lang="cs-CZ" dirty="0"/>
              <a:t>Functioning at least </a:t>
            </a:r>
            <a:r>
              <a:rPr lang="cs-CZ" b="1" dirty="0"/>
              <a:t>two pillars of life </a:t>
            </a:r>
            <a:r>
              <a:rPr lang="cs-CZ" dirty="0"/>
              <a:t>out of three:</a:t>
            </a:r>
          </a:p>
          <a:p>
            <a:pPr lvl="1"/>
            <a:r>
              <a:rPr lang="cs-CZ" dirty="0"/>
              <a:t>Thesis</a:t>
            </a:r>
          </a:p>
          <a:p>
            <a:pPr lvl="1"/>
            <a:r>
              <a:rPr lang="cs-CZ" dirty="0"/>
              <a:t>Relations</a:t>
            </a:r>
          </a:p>
          <a:p>
            <a:pPr lvl="1"/>
            <a:r>
              <a:rPr lang="cs-CZ" dirty="0"/>
              <a:t>Hobbies</a:t>
            </a:r>
          </a:p>
          <a:p>
            <a:r>
              <a:rPr lang="cs-CZ" dirty="0"/>
              <a:t>Self-teaching and self-improvement</a:t>
            </a:r>
          </a:p>
          <a:p>
            <a:r>
              <a:rPr lang="cs-CZ" dirty="0"/>
              <a:t>Having an impact on events - supervising your own life</a:t>
            </a:r>
          </a:p>
          <a:p>
            <a:r>
              <a:rPr lang="cs-CZ" dirty="0"/>
              <a:t>To have my own sanctuary where I can be alone</a:t>
            </a:r>
          </a:p>
          <a:p>
            <a:r>
              <a:rPr lang="cs-CZ" dirty="0"/>
              <a:t>Know how to give but also receive praise</a:t>
            </a:r>
          </a:p>
          <a:p>
            <a:endParaRPr lang="cs-CZ" dirty="0"/>
          </a:p>
        </p:txBody>
      </p:sp>
      <p:sp>
        <p:nvSpPr>
          <p:cNvPr id="9" name="Zástupný obsah 8">
            <a:extLst>
              <a:ext uri="{FF2B5EF4-FFF2-40B4-BE49-F238E27FC236}">
                <a16:creationId xmlns:a16="http://schemas.microsoft.com/office/drawing/2014/main" id="{64BA156A-54CC-E19F-E7A4-36EE83957F80}"/>
              </a:ext>
            </a:extLst>
          </p:cNvPr>
          <p:cNvSpPr>
            <a:spLocks noGrp="1"/>
          </p:cNvSpPr>
          <p:nvPr>
            <p:ph sz="half" idx="2"/>
          </p:nvPr>
        </p:nvSpPr>
        <p:spPr/>
        <p:txBody>
          <a:bodyPr>
            <a:normAutofit fontScale="77500" lnSpcReduction="20000"/>
          </a:bodyPr>
          <a:lstStyle/>
          <a:p>
            <a:r>
              <a:rPr lang="cs-CZ" dirty="0"/>
              <a:t>We shouldn't aspire to do everything perfectly</a:t>
            </a:r>
          </a:p>
          <a:p>
            <a:r>
              <a:rPr lang="cs-CZ" dirty="0"/>
              <a:t>Doing things differently - prevention to stereotypes</a:t>
            </a:r>
          </a:p>
          <a:p>
            <a:r>
              <a:rPr lang="cs-CZ" dirty="0"/>
              <a:t>Create</a:t>
            </a:r>
          </a:p>
          <a:p>
            <a:r>
              <a:rPr lang="cs-CZ" dirty="0"/>
              <a:t>Don't always talk about work</a:t>
            </a:r>
          </a:p>
          <a:p>
            <a:r>
              <a:rPr lang="cs-CZ" dirty="0"/>
              <a:t>Plan - work and leisure, </a:t>
            </a:r>
          </a:p>
          <a:p>
            <a:r>
              <a:rPr lang="cs-CZ" dirty="0"/>
              <a:t>Know how to say yes and no - especially at work</a:t>
            </a:r>
          </a:p>
          <a:p>
            <a:r>
              <a:rPr lang="cs-CZ" dirty="0"/>
              <a:t>Humour (affects how we read the present</a:t>
            </a:r>
          </a:p>
          <a:p>
            <a:r>
              <a:rPr lang="cs-CZ" dirty="0"/>
              <a:t>Sport</a:t>
            </a:r>
          </a:p>
          <a:p>
            <a:endParaRPr lang="cs-CZ" dirty="0"/>
          </a:p>
        </p:txBody>
      </p:sp>
    </p:spTree>
    <p:extLst>
      <p:ext uri="{BB962C8B-B14F-4D97-AF65-F5344CB8AC3E}">
        <p14:creationId xmlns:p14="http://schemas.microsoft.com/office/powerpoint/2010/main" val="172887730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9CA1561-5484-EACE-2CE0-ACBD2009A09E}"/>
              </a:ext>
            </a:extLst>
          </p:cNvPr>
          <p:cNvSpPr>
            <a:spLocks noGrp="1"/>
          </p:cNvSpPr>
          <p:nvPr>
            <p:ph type="title"/>
          </p:nvPr>
        </p:nvSpPr>
        <p:spPr>
          <a:xfrm>
            <a:off x="838200" y="365126"/>
            <a:ext cx="10515600" cy="950940"/>
          </a:xfrm>
        </p:spPr>
        <p:txBody>
          <a:bodyPr>
            <a:normAutofit/>
          </a:bodyPr>
          <a:lstStyle/>
          <a:p>
            <a:r>
              <a:rPr lang="cs-CZ" dirty="0" err="1"/>
              <a:t>Maslow's </a:t>
            </a:r>
            <a:r>
              <a:rPr lang="cs-CZ" dirty="0"/>
              <a:t>pyramid of needs a little differently</a:t>
            </a:r>
          </a:p>
        </p:txBody>
      </p:sp>
      <p:sp>
        <p:nvSpPr>
          <p:cNvPr id="4" name="Rovnoramenný trojúhelník 3">
            <a:extLst>
              <a:ext uri="{FF2B5EF4-FFF2-40B4-BE49-F238E27FC236}">
                <a16:creationId xmlns:a16="http://schemas.microsoft.com/office/drawing/2014/main" id="{0814066B-E6CD-F582-FC10-5C50D2B4FEF6}"/>
              </a:ext>
            </a:extLst>
          </p:cNvPr>
          <p:cNvSpPr/>
          <p:nvPr/>
        </p:nvSpPr>
        <p:spPr>
          <a:xfrm>
            <a:off x="698359" y="1351280"/>
            <a:ext cx="6667641" cy="5155700"/>
          </a:xfrm>
          <a:prstGeom prst="triangl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cs-CZ" dirty="0"/>
          </a:p>
        </p:txBody>
      </p:sp>
      <p:sp>
        <p:nvSpPr>
          <p:cNvPr id="5" name="TextovéPole 4">
            <a:extLst>
              <a:ext uri="{FF2B5EF4-FFF2-40B4-BE49-F238E27FC236}">
                <a16:creationId xmlns:a16="http://schemas.microsoft.com/office/drawing/2014/main" id="{43C25F15-5E7D-DBC9-0FB9-D8CD057B40B3}"/>
              </a:ext>
            </a:extLst>
          </p:cNvPr>
          <p:cNvSpPr txBox="1"/>
          <p:nvPr/>
        </p:nvSpPr>
        <p:spPr>
          <a:xfrm>
            <a:off x="1654964" y="5930828"/>
            <a:ext cx="4902116" cy="369332"/>
          </a:xfrm>
          <a:prstGeom prst="rect">
            <a:avLst/>
          </a:prstGeom>
          <a:noFill/>
        </p:spPr>
        <p:txBody>
          <a:bodyPr wrap="square" rtlCol="0">
            <a:spAutoFit/>
          </a:bodyPr>
          <a:lstStyle/>
          <a:p>
            <a:pPr algn="ctr"/>
            <a:r>
              <a:rPr lang="cs-CZ" b="1" dirty="0">
                <a:solidFill>
                  <a:schemeClr val="bg1"/>
                </a:solidFill>
              </a:rPr>
              <a:t>Physiological needs </a:t>
            </a:r>
            <a:r>
              <a:rPr lang="cs-CZ" dirty="0">
                <a:solidFill>
                  <a:schemeClr val="bg1"/>
                </a:solidFill>
              </a:rPr>
              <a:t>29.8 million - 4.00 %</a:t>
            </a:r>
          </a:p>
        </p:txBody>
      </p:sp>
      <p:sp>
        <p:nvSpPr>
          <p:cNvPr id="6" name="TextovéPole 5">
            <a:extLst>
              <a:ext uri="{FF2B5EF4-FFF2-40B4-BE49-F238E27FC236}">
                <a16:creationId xmlns:a16="http://schemas.microsoft.com/office/drawing/2014/main" id="{7B70BE3C-0779-2395-4BD5-B499F90C5073}"/>
              </a:ext>
            </a:extLst>
          </p:cNvPr>
          <p:cNvSpPr txBox="1"/>
          <p:nvPr/>
        </p:nvSpPr>
        <p:spPr>
          <a:xfrm>
            <a:off x="1808589" y="5126332"/>
            <a:ext cx="4454030" cy="646331"/>
          </a:xfrm>
          <a:prstGeom prst="rect">
            <a:avLst/>
          </a:prstGeom>
          <a:noFill/>
        </p:spPr>
        <p:txBody>
          <a:bodyPr wrap="square" rtlCol="0">
            <a:spAutoFit/>
          </a:bodyPr>
          <a:lstStyle/>
          <a:p>
            <a:pPr algn="ctr"/>
            <a:r>
              <a:rPr lang="cs-CZ" b="1" dirty="0">
                <a:solidFill>
                  <a:schemeClr val="bg1"/>
                </a:solidFill>
              </a:rPr>
              <a:t>Needs for safety and security </a:t>
            </a:r>
            <a:br>
              <a:rPr lang="cs-CZ" dirty="0">
                <a:solidFill>
                  <a:schemeClr val="bg1"/>
                </a:solidFill>
              </a:rPr>
            </a:br>
            <a:r>
              <a:rPr lang="cs-CZ" dirty="0">
                <a:solidFill>
                  <a:schemeClr val="bg1"/>
                </a:solidFill>
              </a:rPr>
              <a:t>126 million - 17.28 %</a:t>
            </a:r>
          </a:p>
        </p:txBody>
      </p:sp>
      <p:sp>
        <p:nvSpPr>
          <p:cNvPr id="7" name="TextovéPole 6">
            <a:extLst>
              <a:ext uri="{FF2B5EF4-FFF2-40B4-BE49-F238E27FC236}">
                <a16:creationId xmlns:a16="http://schemas.microsoft.com/office/drawing/2014/main" id="{A3091C0D-C740-34AE-5E9D-24BDB4197994}"/>
              </a:ext>
            </a:extLst>
          </p:cNvPr>
          <p:cNvSpPr txBox="1"/>
          <p:nvPr/>
        </p:nvSpPr>
        <p:spPr>
          <a:xfrm>
            <a:off x="1868702" y="4296494"/>
            <a:ext cx="4454030" cy="646331"/>
          </a:xfrm>
          <a:prstGeom prst="rect">
            <a:avLst/>
          </a:prstGeom>
          <a:noFill/>
        </p:spPr>
        <p:txBody>
          <a:bodyPr wrap="square" rtlCol="0">
            <a:spAutoFit/>
          </a:bodyPr>
          <a:lstStyle/>
          <a:p>
            <a:pPr algn="ctr"/>
            <a:r>
              <a:rPr lang="cs-CZ" b="1" dirty="0">
                <a:solidFill>
                  <a:schemeClr val="bg1"/>
                </a:solidFill>
              </a:rPr>
              <a:t>Social needs </a:t>
            </a:r>
          </a:p>
          <a:p>
            <a:pPr algn="ctr"/>
            <a:r>
              <a:rPr lang="cs-CZ" dirty="0">
                <a:solidFill>
                  <a:schemeClr val="bg1"/>
                </a:solidFill>
              </a:rPr>
              <a:t>538 million - 73.77 %</a:t>
            </a:r>
          </a:p>
        </p:txBody>
      </p:sp>
      <p:sp>
        <p:nvSpPr>
          <p:cNvPr id="8" name="TextovéPole 7">
            <a:extLst>
              <a:ext uri="{FF2B5EF4-FFF2-40B4-BE49-F238E27FC236}">
                <a16:creationId xmlns:a16="http://schemas.microsoft.com/office/drawing/2014/main" id="{12EB4E5A-3209-9BD2-2F36-E3C30D211A1E}"/>
              </a:ext>
            </a:extLst>
          </p:cNvPr>
          <p:cNvSpPr txBox="1"/>
          <p:nvPr/>
        </p:nvSpPr>
        <p:spPr>
          <a:xfrm>
            <a:off x="1836687" y="3314866"/>
            <a:ext cx="4454030" cy="923330"/>
          </a:xfrm>
          <a:prstGeom prst="rect">
            <a:avLst/>
          </a:prstGeom>
          <a:noFill/>
        </p:spPr>
        <p:txBody>
          <a:bodyPr wrap="square" rtlCol="0">
            <a:spAutoFit/>
          </a:bodyPr>
          <a:lstStyle/>
          <a:p>
            <a:pPr algn="ctr"/>
            <a:r>
              <a:rPr lang="cs-CZ" b="1" dirty="0">
                <a:solidFill>
                  <a:schemeClr val="bg1"/>
                </a:solidFill>
              </a:rPr>
              <a:t>The need for recognition</a:t>
            </a:r>
          </a:p>
          <a:p>
            <a:pPr algn="ctr"/>
            <a:r>
              <a:rPr lang="cs-CZ" b="1" dirty="0">
                <a:solidFill>
                  <a:schemeClr val="bg1"/>
                </a:solidFill>
              </a:rPr>
              <a:t>and status </a:t>
            </a:r>
            <a:br>
              <a:rPr lang="cs-CZ" dirty="0">
                <a:solidFill>
                  <a:schemeClr val="bg1"/>
                </a:solidFill>
              </a:rPr>
            </a:br>
            <a:r>
              <a:rPr lang="cs-CZ" dirty="0">
                <a:solidFill>
                  <a:schemeClr val="bg1"/>
                </a:solidFill>
              </a:rPr>
              <a:t>30 million - 4.11 %</a:t>
            </a:r>
          </a:p>
        </p:txBody>
      </p:sp>
      <p:sp>
        <p:nvSpPr>
          <p:cNvPr id="9" name="TextovéPole 8">
            <a:extLst>
              <a:ext uri="{FF2B5EF4-FFF2-40B4-BE49-F238E27FC236}">
                <a16:creationId xmlns:a16="http://schemas.microsoft.com/office/drawing/2014/main" id="{F9FACBFD-BB50-A380-B250-94A0B8FDD271}"/>
              </a:ext>
            </a:extLst>
          </p:cNvPr>
          <p:cNvSpPr txBox="1"/>
          <p:nvPr/>
        </p:nvSpPr>
        <p:spPr>
          <a:xfrm>
            <a:off x="1848382" y="2104027"/>
            <a:ext cx="4454030" cy="923330"/>
          </a:xfrm>
          <a:prstGeom prst="rect">
            <a:avLst/>
          </a:prstGeom>
          <a:noFill/>
        </p:spPr>
        <p:txBody>
          <a:bodyPr wrap="square" rtlCol="0">
            <a:spAutoFit/>
          </a:bodyPr>
          <a:lstStyle/>
          <a:p>
            <a:pPr algn="ctr"/>
            <a:r>
              <a:rPr lang="cs-CZ" b="1" dirty="0">
                <a:solidFill>
                  <a:schemeClr val="bg1"/>
                </a:solidFill>
              </a:rPr>
              <a:t>Need</a:t>
            </a:r>
          </a:p>
          <a:p>
            <a:pPr algn="ctr"/>
            <a:r>
              <a:rPr lang="cs-CZ" b="1" dirty="0">
                <a:solidFill>
                  <a:schemeClr val="bg1"/>
                </a:solidFill>
              </a:rPr>
              <a:t>Self-realization</a:t>
            </a:r>
          </a:p>
          <a:p>
            <a:pPr algn="ctr"/>
            <a:r>
              <a:rPr lang="cs-CZ" dirty="0">
                <a:solidFill>
                  <a:schemeClr val="bg1"/>
                </a:solidFill>
              </a:rPr>
              <a:t>5.5 miles - 0.75%</a:t>
            </a:r>
          </a:p>
        </p:txBody>
      </p:sp>
      <p:cxnSp>
        <p:nvCxnSpPr>
          <p:cNvPr id="11" name="Přímá spojnice 10">
            <a:extLst>
              <a:ext uri="{FF2B5EF4-FFF2-40B4-BE49-F238E27FC236}">
                <a16:creationId xmlns:a16="http://schemas.microsoft.com/office/drawing/2014/main" id="{47A5CFA4-8770-343D-EF46-5354682A1424}"/>
              </a:ext>
            </a:extLst>
          </p:cNvPr>
          <p:cNvCxnSpPr/>
          <p:nvPr/>
        </p:nvCxnSpPr>
        <p:spPr>
          <a:xfrm>
            <a:off x="970280" y="3096031"/>
            <a:ext cx="10251440" cy="0"/>
          </a:xfrm>
          <a:prstGeom prst="line">
            <a:avLst/>
          </a:prstGeom>
        </p:spPr>
        <p:style>
          <a:lnRef idx="3">
            <a:schemeClr val="accent5"/>
          </a:lnRef>
          <a:fillRef idx="0">
            <a:schemeClr val="accent5"/>
          </a:fillRef>
          <a:effectRef idx="2">
            <a:schemeClr val="accent5"/>
          </a:effectRef>
          <a:fontRef idx="minor">
            <a:schemeClr val="tx1"/>
          </a:fontRef>
        </p:style>
      </p:cxnSp>
      <p:sp>
        <p:nvSpPr>
          <p:cNvPr id="12" name="Šipka: dolů 11">
            <a:extLst>
              <a:ext uri="{FF2B5EF4-FFF2-40B4-BE49-F238E27FC236}">
                <a16:creationId xmlns:a16="http://schemas.microsoft.com/office/drawing/2014/main" id="{104AB863-AC11-3816-2385-C88557F2E7AC}"/>
              </a:ext>
            </a:extLst>
          </p:cNvPr>
          <p:cNvSpPr/>
          <p:nvPr/>
        </p:nvSpPr>
        <p:spPr>
          <a:xfrm>
            <a:off x="7975600" y="3191062"/>
            <a:ext cx="2001520" cy="904240"/>
          </a:xfrm>
          <a:prstGeom prst="down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cs-CZ"/>
          </a:p>
        </p:txBody>
      </p:sp>
      <p:sp>
        <p:nvSpPr>
          <p:cNvPr id="13" name="Šipka: nahoru 12">
            <a:extLst>
              <a:ext uri="{FF2B5EF4-FFF2-40B4-BE49-F238E27FC236}">
                <a16:creationId xmlns:a16="http://schemas.microsoft.com/office/drawing/2014/main" id="{932B75D7-3307-2FAE-066C-316186CDEE19}"/>
              </a:ext>
            </a:extLst>
          </p:cNvPr>
          <p:cNvSpPr/>
          <p:nvPr/>
        </p:nvSpPr>
        <p:spPr>
          <a:xfrm>
            <a:off x="8001000" y="2107535"/>
            <a:ext cx="1976120" cy="880326"/>
          </a:xfrm>
          <a:prstGeom prst="up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cs-CZ"/>
          </a:p>
        </p:txBody>
      </p:sp>
      <p:sp>
        <p:nvSpPr>
          <p:cNvPr id="14" name="TextovéPole 13">
            <a:extLst>
              <a:ext uri="{FF2B5EF4-FFF2-40B4-BE49-F238E27FC236}">
                <a16:creationId xmlns:a16="http://schemas.microsoft.com/office/drawing/2014/main" id="{B23D8FA5-3F5B-CF7F-BD47-682C29D14992}"/>
              </a:ext>
            </a:extLst>
          </p:cNvPr>
          <p:cNvSpPr txBox="1"/>
          <p:nvPr/>
        </p:nvSpPr>
        <p:spPr>
          <a:xfrm>
            <a:off x="7298020" y="4144485"/>
            <a:ext cx="3382081" cy="646331"/>
          </a:xfrm>
          <a:prstGeom prst="rect">
            <a:avLst/>
          </a:prstGeom>
          <a:noFill/>
        </p:spPr>
        <p:txBody>
          <a:bodyPr wrap="none" rtlCol="0">
            <a:spAutoFit/>
          </a:bodyPr>
          <a:lstStyle/>
          <a:p>
            <a:pPr algn="ctr"/>
            <a:r>
              <a:rPr lang="cs-CZ" dirty="0"/>
              <a:t>If I got it, I got it.</a:t>
            </a:r>
          </a:p>
          <a:p>
            <a:pPr algn="ctr"/>
            <a:r>
              <a:rPr lang="cs-CZ" b="1" dirty="0">
                <a:solidFill>
                  <a:srgbClr val="FF0000"/>
                </a:solidFill>
              </a:rPr>
              <a:t>If I don't have it, I want to have it.</a:t>
            </a:r>
          </a:p>
        </p:txBody>
      </p:sp>
      <p:sp>
        <p:nvSpPr>
          <p:cNvPr id="15" name="TextovéPole 14">
            <a:extLst>
              <a:ext uri="{FF2B5EF4-FFF2-40B4-BE49-F238E27FC236}">
                <a16:creationId xmlns:a16="http://schemas.microsoft.com/office/drawing/2014/main" id="{2C98D8C6-ECF6-8D3C-EE6D-9EB7AFC31B2C}"/>
              </a:ext>
            </a:extLst>
          </p:cNvPr>
          <p:cNvSpPr txBox="1"/>
          <p:nvPr/>
        </p:nvSpPr>
        <p:spPr>
          <a:xfrm>
            <a:off x="7293431" y="1439017"/>
            <a:ext cx="3319307" cy="646331"/>
          </a:xfrm>
          <a:prstGeom prst="rect">
            <a:avLst/>
          </a:prstGeom>
          <a:noFill/>
        </p:spPr>
        <p:txBody>
          <a:bodyPr wrap="none" rtlCol="0">
            <a:spAutoFit/>
          </a:bodyPr>
          <a:lstStyle/>
          <a:p>
            <a:pPr algn="ctr"/>
            <a:r>
              <a:rPr lang="cs-CZ" b="1" dirty="0">
                <a:solidFill>
                  <a:schemeClr val="accent3"/>
                </a:solidFill>
              </a:rPr>
              <a:t>When I have it, I want more of it.</a:t>
            </a:r>
          </a:p>
          <a:p>
            <a:pPr algn="ctr"/>
            <a:r>
              <a:rPr lang="cs-CZ" dirty="0"/>
              <a:t>If I don't have it, I don't mind</a:t>
            </a:r>
          </a:p>
        </p:txBody>
      </p:sp>
      <p:sp>
        <p:nvSpPr>
          <p:cNvPr id="16" name="TextovéPole 15">
            <a:extLst>
              <a:ext uri="{FF2B5EF4-FFF2-40B4-BE49-F238E27FC236}">
                <a16:creationId xmlns:a16="http://schemas.microsoft.com/office/drawing/2014/main" id="{7E864F85-4F3C-84B1-8558-051CB11777D4}"/>
              </a:ext>
            </a:extLst>
          </p:cNvPr>
          <p:cNvSpPr txBox="1"/>
          <p:nvPr/>
        </p:nvSpPr>
        <p:spPr>
          <a:xfrm rot="3364506">
            <a:off x="4236871" y="1942195"/>
            <a:ext cx="2020345" cy="400110"/>
          </a:xfrm>
          <a:prstGeom prst="rect">
            <a:avLst/>
          </a:prstGeom>
          <a:noFill/>
        </p:spPr>
        <p:txBody>
          <a:bodyPr wrap="square" rtlCol="0">
            <a:spAutoFit/>
          </a:bodyPr>
          <a:lstStyle/>
          <a:p>
            <a:r>
              <a:rPr lang="cs-CZ" sz="2000" b="1" dirty="0">
                <a:solidFill>
                  <a:schemeClr val="accent3"/>
                </a:solidFill>
              </a:rPr>
              <a:t>Growth motifs</a:t>
            </a:r>
          </a:p>
        </p:txBody>
      </p:sp>
      <p:sp>
        <p:nvSpPr>
          <p:cNvPr id="17" name="TextovéPole 16">
            <a:extLst>
              <a:ext uri="{FF2B5EF4-FFF2-40B4-BE49-F238E27FC236}">
                <a16:creationId xmlns:a16="http://schemas.microsoft.com/office/drawing/2014/main" id="{839DB4A2-FF7C-DEEF-54D0-FA506B9C1851}"/>
              </a:ext>
            </a:extLst>
          </p:cNvPr>
          <p:cNvSpPr txBox="1"/>
          <p:nvPr/>
        </p:nvSpPr>
        <p:spPr>
          <a:xfrm rot="3408267">
            <a:off x="5317170" y="4359930"/>
            <a:ext cx="3152388" cy="584775"/>
          </a:xfrm>
          <a:prstGeom prst="rect">
            <a:avLst/>
          </a:prstGeom>
          <a:noFill/>
        </p:spPr>
        <p:txBody>
          <a:bodyPr wrap="square" rtlCol="0">
            <a:spAutoFit/>
          </a:bodyPr>
          <a:lstStyle/>
          <a:p>
            <a:r>
              <a:rPr lang="cs-CZ" sz="3200" b="1" dirty="0">
                <a:solidFill>
                  <a:srgbClr val="FF0000"/>
                </a:solidFill>
              </a:rPr>
              <a:t>Deficit motives</a:t>
            </a:r>
          </a:p>
        </p:txBody>
      </p:sp>
      <p:cxnSp>
        <p:nvCxnSpPr>
          <p:cNvPr id="19" name="Přímá spojnice se šipkou 18">
            <a:extLst>
              <a:ext uri="{FF2B5EF4-FFF2-40B4-BE49-F238E27FC236}">
                <a16:creationId xmlns:a16="http://schemas.microsoft.com/office/drawing/2014/main" id="{438C2408-D2BF-4C7C-D83E-A278A5884059}"/>
              </a:ext>
            </a:extLst>
          </p:cNvPr>
          <p:cNvCxnSpPr/>
          <p:nvPr/>
        </p:nvCxnSpPr>
        <p:spPr>
          <a:xfrm>
            <a:off x="5608320" y="3297093"/>
            <a:ext cx="1897521" cy="2911313"/>
          </a:xfrm>
          <a:prstGeom prst="straightConnector1">
            <a:avLst/>
          </a:prstGeom>
          <a:ln>
            <a:headEnd type="triangle"/>
            <a:tailEnd type="triangle"/>
          </a:ln>
        </p:spPr>
        <p:style>
          <a:lnRef idx="3">
            <a:schemeClr val="accent5"/>
          </a:lnRef>
          <a:fillRef idx="0">
            <a:schemeClr val="accent5"/>
          </a:fillRef>
          <a:effectRef idx="2">
            <a:schemeClr val="accent5"/>
          </a:effectRef>
          <a:fontRef idx="minor">
            <a:schemeClr val="tx1"/>
          </a:fontRef>
        </p:style>
      </p:cxnSp>
      <p:cxnSp>
        <p:nvCxnSpPr>
          <p:cNvPr id="21" name="Přímá spojnice se šipkou 20">
            <a:extLst>
              <a:ext uri="{FF2B5EF4-FFF2-40B4-BE49-F238E27FC236}">
                <a16:creationId xmlns:a16="http://schemas.microsoft.com/office/drawing/2014/main" id="{3209F518-4795-4EE2-7ED1-752B58C7F454}"/>
              </a:ext>
            </a:extLst>
          </p:cNvPr>
          <p:cNvCxnSpPr/>
          <p:nvPr/>
        </p:nvCxnSpPr>
        <p:spPr>
          <a:xfrm>
            <a:off x="4389120" y="1351280"/>
            <a:ext cx="985520" cy="1519583"/>
          </a:xfrm>
          <a:prstGeom prst="straightConnector1">
            <a:avLst/>
          </a:prstGeom>
          <a:ln>
            <a:headEnd type="triangle"/>
            <a:tailEnd type="triangle"/>
          </a:ln>
        </p:spPr>
        <p:style>
          <a:lnRef idx="3">
            <a:schemeClr val="accent3"/>
          </a:lnRef>
          <a:fillRef idx="0">
            <a:schemeClr val="accent3"/>
          </a:fillRef>
          <a:effectRef idx="2">
            <a:schemeClr val="accent3"/>
          </a:effectRef>
          <a:fontRef idx="minor">
            <a:schemeClr val="tx1"/>
          </a:fontRef>
        </p:style>
      </p:cxnSp>
      <p:sp>
        <p:nvSpPr>
          <p:cNvPr id="22" name="TextovéPole 21">
            <a:extLst>
              <a:ext uri="{FF2B5EF4-FFF2-40B4-BE49-F238E27FC236}">
                <a16:creationId xmlns:a16="http://schemas.microsoft.com/office/drawing/2014/main" id="{16C31A03-5716-EBD9-C1F6-A32DDF56817C}"/>
              </a:ext>
            </a:extLst>
          </p:cNvPr>
          <p:cNvSpPr txBox="1"/>
          <p:nvPr/>
        </p:nvSpPr>
        <p:spPr>
          <a:xfrm>
            <a:off x="8484716" y="6322314"/>
            <a:ext cx="3769360" cy="369332"/>
          </a:xfrm>
          <a:prstGeom prst="rect">
            <a:avLst/>
          </a:prstGeom>
          <a:noFill/>
        </p:spPr>
        <p:txBody>
          <a:bodyPr wrap="square" rtlCol="0">
            <a:spAutoFit/>
          </a:bodyPr>
          <a:lstStyle/>
          <a:p>
            <a:r>
              <a:rPr lang="cs-CZ" dirty="0"/>
              <a:t>Source. </a:t>
            </a:r>
            <a:r>
              <a:rPr lang="cs-CZ" dirty="0" err="1"/>
              <a:t>Orlita</a:t>
            </a:r>
            <a:r>
              <a:rPr lang="cs-CZ" dirty="0"/>
              <a:t>, 2014 TED Kroměříž</a:t>
            </a:r>
          </a:p>
        </p:txBody>
      </p:sp>
    </p:spTree>
    <p:extLst>
      <p:ext uri="{BB962C8B-B14F-4D97-AF65-F5344CB8AC3E}">
        <p14:creationId xmlns:p14="http://schemas.microsoft.com/office/powerpoint/2010/main" val="249452199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vnoramenný trojúhelník 3">
            <a:extLst>
              <a:ext uri="{FF2B5EF4-FFF2-40B4-BE49-F238E27FC236}">
                <a16:creationId xmlns:a16="http://schemas.microsoft.com/office/drawing/2014/main" id="{6992575A-C47C-FF45-0ECA-5360783AABCD}"/>
              </a:ext>
            </a:extLst>
          </p:cNvPr>
          <p:cNvSpPr/>
          <p:nvPr/>
        </p:nvSpPr>
        <p:spPr>
          <a:xfrm>
            <a:off x="515479" y="729178"/>
            <a:ext cx="6210441" cy="5777802"/>
          </a:xfrm>
          <a:prstGeom prst="triangl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cs-CZ" dirty="0"/>
          </a:p>
        </p:txBody>
      </p:sp>
      <p:cxnSp>
        <p:nvCxnSpPr>
          <p:cNvPr id="6" name="Přímá spojnice 5">
            <a:extLst>
              <a:ext uri="{FF2B5EF4-FFF2-40B4-BE49-F238E27FC236}">
                <a16:creationId xmlns:a16="http://schemas.microsoft.com/office/drawing/2014/main" id="{F9A11BE0-FCD2-FEB0-A706-0CF1FA1936C0}"/>
              </a:ext>
            </a:extLst>
          </p:cNvPr>
          <p:cNvCxnSpPr/>
          <p:nvPr/>
        </p:nvCxnSpPr>
        <p:spPr>
          <a:xfrm>
            <a:off x="653143" y="5667270"/>
            <a:ext cx="11103428" cy="0"/>
          </a:xfrm>
          <a:prstGeom prst="line">
            <a:avLst/>
          </a:prstGeom>
        </p:spPr>
        <p:style>
          <a:lnRef idx="3">
            <a:schemeClr val="accent2"/>
          </a:lnRef>
          <a:fillRef idx="0">
            <a:schemeClr val="accent2"/>
          </a:fillRef>
          <a:effectRef idx="2">
            <a:schemeClr val="accent2"/>
          </a:effectRef>
          <a:fontRef idx="minor">
            <a:schemeClr val="tx1"/>
          </a:fontRef>
        </p:style>
      </p:cxnSp>
      <p:sp>
        <p:nvSpPr>
          <p:cNvPr id="7" name="TextovéPole 6">
            <a:extLst>
              <a:ext uri="{FF2B5EF4-FFF2-40B4-BE49-F238E27FC236}">
                <a16:creationId xmlns:a16="http://schemas.microsoft.com/office/drawing/2014/main" id="{420A579D-79FF-5665-05AD-FDAC76EC8C78}"/>
              </a:ext>
            </a:extLst>
          </p:cNvPr>
          <p:cNvSpPr txBox="1"/>
          <p:nvPr/>
        </p:nvSpPr>
        <p:spPr>
          <a:xfrm>
            <a:off x="1470404" y="5902459"/>
            <a:ext cx="4287298" cy="369332"/>
          </a:xfrm>
          <a:prstGeom prst="rect">
            <a:avLst/>
          </a:prstGeom>
          <a:noFill/>
        </p:spPr>
        <p:txBody>
          <a:bodyPr wrap="square" rtlCol="0">
            <a:spAutoFit/>
          </a:bodyPr>
          <a:lstStyle/>
          <a:p>
            <a:pPr algn="ctr"/>
            <a:r>
              <a:rPr lang="cs-CZ" dirty="0">
                <a:solidFill>
                  <a:schemeClr val="bg1"/>
                </a:solidFill>
              </a:rPr>
              <a:t>Physiological needs (food, sex, sleep)</a:t>
            </a:r>
          </a:p>
        </p:txBody>
      </p:sp>
      <p:sp>
        <p:nvSpPr>
          <p:cNvPr id="8" name="TextovéPole 7">
            <a:extLst>
              <a:ext uri="{FF2B5EF4-FFF2-40B4-BE49-F238E27FC236}">
                <a16:creationId xmlns:a16="http://schemas.microsoft.com/office/drawing/2014/main" id="{09D7C302-ECFC-69B2-AFF5-5AC8B287A0FA}"/>
              </a:ext>
            </a:extLst>
          </p:cNvPr>
          <p:cNvSpPr txBox="1"/>
          <p:nvPr/>
        </p:nvSpPr>
        <p:spPr>
          <a:xfrm>
            <a:off x="1666348" y="5000285"/>
            <a:ext cx="3895411" cy="369332"/>
          </a:xfrm>
          <a:prstGeom prst="rect">
            <a:avLst/>
          </a:prstGeom>
          <a:noFill/>
        </p:spPr>
        <p:txBody>
          <a:bodyPr wrap="square" rtlCol="0">
            <a:spAutoFit/>
          </a:bodyPr>
          <a:lstStyle/>
          <a:p>
            <a:pPr algn="ctr"/>
            <a:r>
              <a:rPr lang="cs-CZ" dirty="0">
                <a:solidFill>
                  <a:schemeClr val="bg1"/>
                </a:solidFill>
              </a:rPr>
              <a:t>Needs for safety and security</a:t>
            </a:r>
          </a:p>
        </p:txBody>
      </p:sp>
      <p:cxnSp>
        <p:nvCxnSpPr>
          <p:cNvPr id="9" name="Přímá spojnice 8">
            <a:extLst>
              <a:ext uri="{FF2B5EF4-FFF2-40B4-BE49-F238E27FC236}">
                <a16:creationId xmlns:a16="http://schemas.microsoft.com/office/drawing/2014/main" id="{26ACEF78-FBA6-E3EE-2BA8-0F71BE62E4CA}"/>
              </a:ext>
            </a:extLst>
          </p:cNvPr>
          <p:cNvCxnSpPr/>
          <p:nvPr/>
        </p:nvCxnSpPr>
        <p:spPr>
          <a:xfrm>
            <a:off x="643094" y="4662435"/>
            <a:ext cx="11103428" cy="0"/>
          </a:xfrm>
          <a:prstGeom prst="line">
            <a:avLst/>
          </a:prstGeom>
        </p:spPr>
        <p:style>
          <a:lnRef idx="3">
            <a:schemeClr val="accent2"/>
          </a:lnRef>
          <a:fillRef idx="0">
            <a:schemeClr val="accent2"/>
          </a:fillRef>
          <a:effectRef idx="2">
            <a:schemeClr val="accent2"/>
          </a:effectRef>
          <a:fontRef idx="minor">
            <a:schemeClr val="tx1"/>
          </a:fontRef>
        </p:style>
      </p:cxnSp>
      <p:sp>
        <p:nvSpPr>
          <p:cNvPr id="10" name="TextovéPole 9">
            <a:extLst>
              <a:ext uri="{FF2B5EF4-FFF2-40B4-BE49-F238E27FC236}">
                <a16:creationId xmlns:a16="http://schemas.microsoft.com/office/drawing/2014/main" id="{9503E1AE-D1DD-980E-936E-7076EB8702F5}"/>
              </a:ext>
            </a:extLst>
          </p:cNvPr>
          <p:cNvSpPr txBox="1"/>
          <p:nvPr/>
        </p:nvSpPr>
        <p:spPr>
          <a:xfrm>
            <a:off x="1666348" y="4001704"/>
            <a:ext cx="3895411" cy="369332"/>
          </a:xfrm>
          <a:prstGeom prst="rect">
            <a:avLst/>
          </a:prstGeom>
          <a:noFill/>
        </p:spPr>
        <p:txBody>
          <a:bodyPr wrap="square" rtlCol="0">
            <a:spAutoFit/>
          </a:bodyPr>
          <a:lstStyle/>
          <a:p>
            <a:pPr algn="ctr"/>
            <a:r>
              <a:rPr lang="cs-CZ" dirty="0">
                <a:solidFill>
                  <a:schemeClr val="bg1"/>
                </a:solidFill>
              </a:rPr>
              <a:t>Social needs</a:t>
            </a:r>
          </a:p>
        </p:txBody>
      </p:sp>
      <p:cxnSp>
        <p:nvCxnSpPr>
          <p:cNvPr id="11" name="Přímá spojnice 10">
            <a:extLst>
              <a:ext uri="{FF2B5EF4-FFF2-40B4-BE49-F238E27FC236}">
                <a16:creationId xmlns:a16="http://schemas.microsoft.com/office/drawing/2014/main" id="{62D856F0-4D60-CDF5-869D-81937ED8CDD1}"/>
              </a:ext>
            </a:extLst>
          </p:cNvPr>
          <p:cNvCxnSpPr/>
          <p:nvPr/>
        </p:nvCxnSpPr>
        <p:spPr>
          <a:xfrm>
            <a:off x="653143" y="3662624"/>
            <a:ext cx="11103428" cy="0"/>
          </a:xfrm>
          <a:prstGeom prst="line">
            <a:avLst/>
          </a:prstGeom>
        </p:spPr>
        <p:style>
          <a:lnRef idx="3">
            <a:schemeClr val="accent2"/>
          </a:lnRef>
          <a:fillRef idx="0">
            <a:schemeClr val="accent2"/>
          </a:fillRef>
          <a:effectRef idx="2">
            <a:schemeClr val="accent2"/>
          </a:effectRef>
          <a:fontRef idx="minor">
            <a:schemeClr val="tx1"/>
          </a:fontRef>
        </p:style>
      </p:cxnSp>
      <p:sp>
        <p:nvSpPr>
          <p:cNvPr id="12" name="TextovéPole 11">
            <a:extLst>
              <a:ext uri="{FF2B5EF4-FFF2-40B4-BE49-F238E27FC236}">
                <a16:creationId xmlns:a16="http://schemas.microsoft.com/office/drawing/2014/main" id="{490F1270-7D31-6DA0-F6A7-073416DC6D4A}"/>
              </a:ext>
            </a:extLst>
          </p:cNvPr>
          <p:cNvSpPr txBox="1"/>
          <p:nvPr/>
        </p:nvSpPr>
        <p:spPr>
          <a:xfrm>
            <a:off x="1666348" y="2877127"/>
            <a:ext cx="3895411" cy="646331"/>
          </a:xfrm>
          <a:prstGeom prst="rect">
            <a:avLst/>
          </a:prstGeom>
          <a:noFill/>
        </p:spPr>
        <p:txBody>
          <a:bodyPr wrap="square" rtlCol="0">
            <a:spAutoFit/>
          </a:bodyPr>
          <a:lstStyle/>
          <a:p>
            <a:pPr algn="ctr"/>
            <a:r>
              <a:rPr lang="cs-CZ" dirty="0">
                <a:solidFill>
                  <a:schemeClr val="bg1"/>
                </a:solidFill>
              </a:rPr>
              <a:t>The need for recognition</a:t>
            </a:r>
          </a:p>
          <a:p>
            <a:pPr algn="ctr"/>
            <a:r>
              <a:rPr lang="cs-CZ" dirty="0">
                <a:solidFill>
                  <a:schemeClr val="bg1"/>
                </a:solidFill>
              </a:rPr>
              <a:t>and status</a:t>
            </a:r>
          </a:p>
        </p:txBody>
      </p:sp>
      <p:cxnSp>
        <p:nvCxnSpPr>
          <p:cNvPr id="13" name="Přímá spojnice 12">
            <a:extLst>
              <a:ext uri="{FF2B5EF4-FFF2-40B4-BE49-F238E27FC236}">
                <a16:creationId xmlns:a16="http://schemas.microsoft.com/office/drawing/2014/main" id="{E9CC60C3-C1E1-FC54-F550-1D984145437B}"/>
              </a:ext>
            </a:extLst>
          </p:cNvPr>
          <p:cNvCxnSpPr/>
          <p:nvPr/>
        </p:nvCxnSpPr>
        <p:spPr>
          <a:xfrm>
            <a:off x="653143" y="2647741"/>
            <a:ext cx="11103428" cy="0"/>
          </a:xfrm>
          <a:prstGeom prst="line">
            <a:avLst/>
          </a:prstGeom>
        </p:spPr>
        <p:style>
          <a:lnRef idx="3">
            <a:schemeClr val="accent2"/>
          </a:lnRef>
          <a:fillRef idx="0">
            <a:schemeClr val="accent2"/>
          </a:fillRef>
          <a:effectRef idx="2">
            <a:schemeClr val="accent2"/>
          </a:effectRef>
          <a:fontRef idx="minor">
            <a:schemeClr val="tx1"/>
          </a:fontRef>
        </p:style>
      </p:cxnSp>
      <p:sp>
        <p:nvSpPr>
          <p:cNvPr id="14" name="TextovéPole 13">
            <a:extLst>
              <a:ext uri="{FF2B5EF4-FFF2-40B4-BE49-F238E27FC236}">
                <a16:creationId xmlns:a16="http://schemas.microsoft.com/office/drawing/2014/main" id="{78F6C61D-39C3-2F43-C047-25C67EAE763D}"/>
              </a:ext>
            </a:extLst>
          </p:cNvPr>
          <p:cNvSpPr txBox="1"/>
          <p:nvPr/>
        </p:nvSpPr>
        <p:spPr>
          <a:xfrm>
            <a:off x="1666349" y="1853425"/>
            <a:ext cx="3895411" cy="646331"/>
          </a:xfrm>
          <a:prstGeom prst="rect">
            <a:avLst/>
          </a:prstGeom>
          <a:noFill/>
        </p:spPr>
        <p:txBody>
          <a:bodyPr wrap="square" rtlCol="0">
            <a:spAutoFit/>
          </a:bodyPr>
          <a:lstStyle/>
          <a:p>
            <a:pPr algn="ctr"/>
            <a:r>
              <a:rPr lang="cs-CZ" dirty="0">
                <a:solidFill>
                  <a:schemeClr val="bg1"/>
                </a:solidFill>
              </a:rPr>
              <a:t>Need</a:t>
            </a:r>
          </a:p>
          <a:p>
            <a:pPr algn="ctr"/>
            <a:r>
              <a:rPr lang="cs-CZ" dirty="0">
                <a:solidFill>
                  <a:schemeClr val="bg1"/>
                </a:solidFill>
              </a:rPr>
              <a:t>Self-realization</a:t>
            </a:r>
          </a:p>
        </p:txBody>
      </p:sp>
      <p:sp>
        <p:nvSpPr>
          <p:cNvPr id="17" name="TextovéPole 16">
            <a:extLst>
              <a:ext uri="{FF2B5EF4-FFF2-40B4-BE49-F238E27FC236}">
                <a16:creationId xmlns:a16="http://schemas.microsoft.com/office/drawing/2014/main" id="{CE930176-F295-94D9-3298-69379CA92622}"/>
              </a:ext>
            </a:extLst>
          </p:cNvPr>
          <p:cNvSpPr txBox="1"/>
          <p:nvPr/>
        </p:nvSpPr>
        <p:spPr>
          <a:xfrm>
            <a:off x="4759568" y="1838048"/>
            <a:ext cx="3895411" cy="369332"/>
          </a:xfrm>
          <a:prstGeom prst="rect">
            <a:avLst/>
          </a:prstGeom>
          <a:noFill/>
        </p:spPr>
        <p:txBody>
          <a:bodyPr wrap="square" rtlCol="0">
            <a:spAutoFit/>
          </a:bodyPr>
          <a:lstStyle/>
          <a:p>
            <a:r>
              <a:rPr lang="cs-CZ" b="1" dirty="0"/>
              <a:t>Serotonin</a:t>
            </a:r>
            <a:r>
              <a:rPr lang="cs-CZ" dirty="0"/>
              <a:t>, dopamine, noradrenaline</a:t>
            </a:r>
          </a:p>
        </p:txBody>
      </p:sp>
      <p:sp>
        <p:nvSpPr>
          <p:cNvPr id="18" name="TextovéPole 17">
            <a:extLst>
              <a:ext uri="{FF2B5EF4-FFF2-40B4-BE49-F238E27FC236}">
                <a16:creationId xmlns:a16="http://schemas.microsoft.com/office/drawing/2014/main" id="{D02D1B8C-9624-ABB3-9EB7-005C270DE628}"/>
              </a:ext>
            </a:extLst>
          </p:cNvPr>
          <p:cNvSpPr txBox="1"/>
          <p:nvPr/>
        </p:nvSpPr>
        <p:spPr>
          <a:xfrm>
            <a:off x="5242725" y="2981689"/>
            <a:ext cx="3895411" cy="369332"/>
          </a:xfrm>
          <a:prstGeom prst="rect">
            <a:avLst/>
          </a:prstGeom>
          <a:noFill/>
        </p:spPr>
        <p:txBody>
          <a:bodyPr wrap="square" rtlCol="0">
            <a:spAutoFit/>
          </a:bodyPr>
          <a:lstStyle/>
          <a:p>
            <a:r>
              <a:rPr lang="cs-CZ" b="1" dirty="0"/>
              <a:t>Serotonin</a:t>
            </a:r>
            <a:r>
              <a:rPr lang="cs-CZ" dirty="0"/>
              <a:t>, </a:t>
            </a:r>
            <a:r>
              <a:rPr lang="cs-CZ" b="1" dirty="0"/>
              <a:t>oxytocin </a:t>
            </a:r>
            <a:r>
              <a:rPr lang="cs-CZ" dirty="0"/>
              <a:t>and dopamine</a:t>
            </a:r>
          </a:p>
        </p:txBody>
      </p:sp>
      <p:sp>
        <p:nvSpPr>
          <p:cNvPr id="19" name="TextovéPole 18">
            <a:extLst>
              <a:ext uri="{FF2B5EF4-FFF2-40B4-BE49-F238E27FC236}">
                <a16:creationId xmlns:a16="http://schemas.microsoft.com/office/drawing/2014/main" id="{FC61499C-464C-515A-C3BC-BD638DB504C2}"/>
              </a:ext>
            </a:extLst>
          </p:cNvPr>
          <p:cNvSpPr txBox="1"/>
          <p:nvPr/>
        </p:nvSpPr>
        <p:spPr>
          <a:xfrm>
            <a:off x="5854425" y="4001704"/>
            <a:ext cx="3895411" cy="369332"/>
          </a:xfrm>
          <a:prstGeom prst="rect">
            <a:avLst/>
          </a:prstGeom>
          <a:noFill/>
        </p:spPr>
        <p:txBody>
          <a:bodyPr wrap="square" rtlCol="0">
            <a:spAutoFit/>
          </a:bodyPr>
          <a:lstStyle/>
          <a:p>
            <a:r>
              <a:rPr lang="cs-CZ" b="1" dirty="0"/>
              <a:t>Oxytocin</a:t>
            </a:r>
            <a:r>
              <a:rPr lang="cs-CZ" dirty="0"/>
              <a:t>, dopamine, noradrenaline</a:t>
            </a:r>
          </a:p>
        </p:txBody>
      </p:sp>
      <p:sp>
        <p:nvSpPr>
          <p:cNvPr id="20" name="TextovéPole 19">
            <a:extLst>
              <a:ext uri="{FF2B5EF4-FFF2-40B4-BE49-F238E27FC236}">
                <a16:creationId xmlns:a16="http://schemas.microsoft.com/office/drawing/2014/main" id="{9D2D0ED1-6FA4-27C9-CA32-D3032B67F1D1}"/>
              </a:ext>
            </a:extLst>
          </p:cNvPr>
          <p:cNvSpPr txBox="1"/>
          <p:nvPr/>
        </p:nvSpPr>
        <p:spPr>
          <a:xfrm>
            <a:off x="6356842" y="5006538"/>
            <a:ext cx="4847070" cy="369332"/>
          </a:xfrm>
          <a:prstGeom prst="rect">
            <a:avLst/>
          </a:prstGeom>
          <a:noFill/>
        </p:spPr>
        <p:txBody>
          <a:bodyPr wrap="square" rtlCol="0">
            <a:spAutoFit/>
          </a:bodyPr>
          <a:lstStyle/>
          <a:p>
            <a:r>
              <a:rPr lang="cs-CZ" b="1" dirty="0"/>
              <a:t>Oxytocin, dopamine</a:t>
            </a:r>
            <a:r>
              <a:rPr lang="cs-CZ" dirty="0"/>
              <a:t>, noradrenaline and cortisol</a:t>
            </a:r>
          </a:p>
        </p:txBody>
      </p:sp>
      <p:sp>
        <p:nvSpPr>
          <p:cNvPr id="21" name="TextovéPole 20">
            <a:extLst>
              <a:ext uri="{FF2B5EF4-FFF2-40B4-BE49-F238E27FC236}">
                <a16:creationId xmlns:a16="http://schemas.microsoft.com/office/drawing/2014/main" id="{34F794A2-4080-62FC-D651-382FEDDEC48C}"/>
              </a:ext>
            </a:extLst>
          </p:cNvPr>
          <p:cNvSpPr txBox="1"/>
          <p:nvPr/>
        </p:nvSpPr>
        <p:spPr>
          <a:xfrm>
            <a:off x="6707273" y="5902459"/>
            <a:ext cx="4878476" cy="369332"/>
          </a:xfrm>
          <a:prstGeom prst="rect">
            <a:avLst/>
          </a:prstGeom>
          <a:noFill/>
        </p:spPr>
        <p:txBody>
          <a:bodyPr wrap="square" rtlCol="0">
            <a:spAutoFit/>
          </a:bodyPr>
          <a:lstStyle/>
          <a:p>
            <a:r>
              <a:rPr lang="cs-CZ" b="1" dirty="0"/>
              <a:t>Endorphin, dopamine</a:t>
            </a:r>
            <a:r>
              <a:rPr lang="cs-CZ" dirty="0"/>
              <a:t>, noradrenaline and cortisol</a:t>
            </a:r>
          </a:p>
        </p:txBody>
      </p:sp>
    </p:spTree>
    <p:extLst>
      <p:ext uri="{BB962C8B-B14F-4D97-AF65-F5344CB8AC3E}">
        <p14:creationId xmlns:p14="http://schemas.microsoft.com/office/powerpoint/2010/main" val="52304106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81CFF68D-2E48-8572-C645-C5C13568D0D6}"/>
              </a:ext>
            </a:extLst>
          </p:cNvPr>
          <p:cNvSpPr>
            <a:spLocks noGrp="1"/>
          </p:cNvSpPr>
          <p:nvPr>
            <p:ph type="ctrTitle"/>
          </p:nvPr>
        </p:nvSpPr>
        <p:spPr>
          <a:xfrm>
            <a:off x="2209800" y="4464028"/>
            <a:ext cx="9144000" cy="1641490"/>
          </a:xfrm>
        </p:spPr>
        <p:txBody>
          <a:bodyPr vert="horz" wrap="none" lIns="91440" tIns="45720" rIns="91440" bIns="45720" rtlCol="0" anchor="t">
            <a:normAutofit/>
          </a:bodyPr>
          <a:lstStyle/>
          <a:p>
            <a:pPr algn="r"/>
            <a:r>
              <a:rPr lang="en-US" sz="7200" dirty="0" err="1"/>
              <a:t>Intelligence </a:t>
            </a:r>
            <a:r>
              <a:rPr lang="en-US" sz="7200" dirty="0"/>
              <a:t>and </a:t>
            </a:r>
            <a:r>
              <a:rPr lang="en-US" sz="7200" dirty="0" err="1"/>
              <a:t>rationality</a:t>
            </a:r>
            <a:endParaRPr lang="en-US" sz="7200" dirty="0"/>
          </a:p>
        </p:txBody>
      </p:sp>
      <p:pic>
        <p:nvPicPr>
          <p:cNvPr id="9" name="Picture 6" descr="Digitální umění mozku">
            <a:extLst>
              <a:ext uri="{FF2B5EF4-FFF2-40B4-BE49-F238E27FC236}">
                <a16:creationId xmlns:a16="http://schemas.microsoft.com/office/drawing/2014/main" id="{BED15D02-505C-2240-FC3A-FEA66BD13130}"/>
              </a:ext>
            </a:extLst>
          </p:cNvPr>
          <p:cNvPicPr>
            <a:picLocks noChangeAspect="1"/>
          </p:cNvPicPr>
          <p:nvPr/>
        </p:nvPicPr>
        <p:blipFill rotWithShape="1">
          <a:blip r:embed="rId2"/>
          <a:srcRect t="19047" b="30741"/>
          <a:stretch/>
        </p:blipFill>
        <p:spPr>
          <a:xfrm>
            <a:off x="20" y="10"/>
            <a:ext cx="12191980" cy="3443533"/>
          </a:xfrm>
          <a:prstGeom prst="rect">
            <a:avLst/>
          </a:prstGeom>
        </p:spPr>
      </p:pic>
    </p:spTree>
    <p:extLst>
      <p:ext uri="{BB962C8B-B14F-4D97-AF65-F5344CB8AC3E}">
        <p14:creationId xmlns:p14="http://schemas.microsoft.com/office/powerpoint/2010/main" val="386406168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678DADF-A138-E300-27D5-4828F4C8FCF8}"/>
              </a:ext>
            </a:extLst>
          </p:cNvPr>
          <p:cNvSpPr>
            <a:spLocks noGrp="1"/>
          </p:cNvSpPr>
          <p:nvPr>
            <p:ph type="ctrTitle"/>
          </p:nvPr>
        </p:nvSpPr>
        <p:spPr>
          <a:xfrm>
            <a:off x="2209800" y="4464028"/>
            <a:ext cx="9144000" cy="1641490"/>
          </a:xfrm>
        </p:spPr>
        <p:txBody>
          <a:bodyPr vert="horz" wrap="none" lIns="91440" tIns="45720" rIns="91440" bIns="45720" rtlCol="0" anchor="t">
            <a:normAutofit/>
          </a:bodyPr>
          <a:lstStyle/>
          <a:p>
            <a:pPr algn="r"/>
            <a:r>
              <a:rPr lang="en-US" dirty="0"/>
              <a:t>TEST</a:t>
            </a:r>
          </a:p>
        </p:txBody>
      </p:sp>
      <p:pic>
        <p:nvPicPr>
          <p:cNvPr id="5" name="Picture 4" descr="Black pen against a sheet with shaded numbers">
            <a:extLst>
              <a:ext uri="{FF2B5EF4-FFF2-40B4-BE49-F238E27FC236}">
                <a16:creationId xmlns:a16="http://schemas.microsoft.com/office/drawing/2014/main" id="{93292ED2-4A6A-A03B-59B3-92010E0DBE1A}"/>
              </a:ext>
            </a:extLst>
          </p:cNvPr>
          <p:cNvPicPr>
            <a:picLocks noChangeAspect="1"/>
          </p:cNvPicPr>
          <p:nvPr/>
        </p:nvPicPr>
        <p:blipFill rotWithShape="1">
          <a:blip r:embed="rId2"/>
          <a:srcRect t="26504" b="31182"/>
          <a:stretch/>
        </p:blipFill>
        <p:spPr>
          <a:xfrm>
            <a:off x="20" y="10"/>
            <a:ext cx="12191980" cy="3443533"/>
          </a:xfrm>
          <a:prstGeom prst="rect">
            <a:avLst/>
          </a:prstGeom>
        </p:spPr>
      </p:pic>
    </p:spTree>
    <p:extLst>
      <p:ext uri="{BB962C8B-B14F-4D97-AF65-F5344CB8AC3E}">
        <p14:creationId xmlns:p14="http://schemas.microsoft.com/office/powerpoint/2010/main" val="1954529015"/>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243</TotalTime>
  <Words>6395</Words>
  <Application>Microsoft Office PowerPoint</Application>
  <PresentationFormat>Širokoúhlá obrazovka</PresentationFormat>
  <Paragraphs>689</Paragraphs>
  <Slides>103</Slides>
  <Notes>12</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103</vt:i4>
      </vt:variant>
    </vt:vector>
  </HeadingPairs>
  <TitlesOfParts>
    <vt:vector size="109" baseType="lpstr">
      <vt:lpstr>Aptos</vt:lpstr>
      <vt:lpstr>Aptos Display</vt:lpstr>
      <vt:lpstr>Arial</vt:lpstr>
      <vt:lpstr>Corbel</vt:lpstr>
      <vt:lpstr>Lora</vt:lpstr>
      <vt:lpstr>Motiv Office</vt:lpstr>
      <vt:lpstr>Neurosciences in Economics and Management</vt:lpstr>
      <vt:lpstr>"The basic function of the brain is to convert sensory input into appropriate behaviour". </vt:lpstr>
      <vt:lpstr>Introduction to the human brain - development</vt:lpstr>
      <vt:lpstr>The brain of the child</vt:lpstr>
      <vt:lpstr>Key components of the brain</vt:lpstr>
      <vt:lpstr>Key areas of the brain - Brain stem</vt:lpstr>
      <vt:lpstr>Brainiac</vt:lpstr>
      <vt:lpstr>The Intermediate Brain</vt:lpstr>
      <vt:lpstr>Pineal gland</vt:lpstr>
      <vt:lpstr>Hypothalamus</vt:lpstr>
      <vt:lpstr>The end brain</vt:lpstr>
      <vt:lpstr>The role of the hemispheres</vt:lpstr>
      <vt:lpstr>The amygdala and motivation</vt:lpstr>
      <vt:lpstr>Neurons and synapses</vt:lpstr>
      <vt:lpstr>What is a neuron and a synapse</vt:lpstr>
      <vt:lpstr>Neurons and synapses</vt:lpstr>
      <vt:lpstr>Specific neurons - VEN</vt:lpstr>
      <vt:lpstr>VEN neurons</vt:lpstr>
      <vt:lpstr>Forked neurons</vt:lpstr>
      <vt:lpstr>VEN + forked neurons &amp; behaviour</vt:lpstr>
      <vt:lpstr>Experiment</vt:lpstr>
      <vt:lpstr>Mirror neurons</vt:lpstr>
      <vt:lpstr>What activities are mirror neurons involved in?</vt:lpstr>
      <vt:lpstr>What contributes to our behaviour?</vt:lpstr>
      <vt:lpstr>Microbiome = colonies of microorganisms</vt:lpstr>
      <vt:lpstr>The importance of the microbiome in general</vt:lpstr>
      <vt:lpstr>How does our microbiome communicate with the brain?</vt:lpstr>
      <vt:lpstr>What is the Nervus vagus (vagus nerve)</vt:lpstr>
      <vt:lpstr>What do we have Nervus vagus for?</vt:lpstr>
      <vt:lpstr>Sympathetic and parasympathetic</vt:lpstr>
      <vt:lpstr>Sympathetic and parasympathetic nervous system</vt:lpstr>
      <vt:lpstr>Sympathetic - why do we have it?</vt:lpstr>
      <vt:lpstr>Sympathetic - what is activated?</vt:lpstr>
      <vt:lpstr>Sympatikus - Side Effects</vt:lpstr>
      <vt:lpstr>Parasympathetic - when does it work?</vt:lpstr>
      <vt:lpstr>Parasympathetic - what is it good for?</vt:lpstr>
      <vt:lpstr>How to activate parasympathetic?</vt:lpstr>
      <vt:lpstr>Breath</vt:lpstr>
      <vt:lpstr>Eye</vt:lpstr>
      <vt:lpstr>Smile</vt:lpstr>
      <vt:lpstr>Listening</vt:lpstr>
      <vt:lpstr>Acetylcholine</vt:lpstr>
      <vt:lpstr>Circadian rhythms of the body</vt:lpstr>
      <vt:lpstr>Inner clock (chronobiology)</vt:lpstr>
      <vt:lpstr>Main synchronization signals</vt:lpstr>
      <vt:lpstr>Circadian clock system in the body</vt:lpstr>
      <vt:lpstr>Key organ - eyesight</vt:lpstr>
      <vt:lpstr>Suprachiasmatic nuclei</vt:lpstr>
      <vt:lpstr>Chronotypes</vt:lpstr>
      <vt:lpstr>Differences between owls and larks</vt:lpstr>
      <vt:lpstr>How do suprachiasmatic nuclei synchronize the cell clock?</vt:lpstr>
      <vt:lpstr>Body temperature level - bio clock regulation</vt:lpstr>
      <vt:lpstr>Cortisol level</vt:lpstr>
      <vt:lpstr>Melatonin levels</vt:lpstr>
      <vt:lpstr>Related substances with circadian rhythms</vt:lpstr>
      <vt:lpstr>Biological clock of the chronotype during life</vt:lpstr>
      <vt:lpstr>Circaannual rhythm - winter/summer</vt:lpstr>
      <vt:lpstr>Circadian rhythms and manager/economist</vt:lpstr>
      <vt:lpstr>Shift work</vt:lpstr>
      <vt:lpstr>Endrophins</vt:lpstr>
      <vt:lpstr>Endorphin - Motivation for further performance</vt:lpstr>
      <vt:lpstr>Dopamine</vt:lpstr>
      <vt:lpstr>Dopamine - disorders</vt:lpstr>
      <vt:lpstr>Dopamine Neurologically and physiologically</vt:lpstr>
      <vt:lpstr>Dopamine Decision-making and economic behaviour</vt:lpstr>
      <vt:lpstr>Dopamine Motivation and leadership</vt:lpstr>
      <vt:lpstr>What's the problem with dopamine?</vt:lpstr>
      <vt:lpstr>Noradrenaline</vt:lpstr>
      <vt:lpstr>Noradrenaline (norepinephrine) Chemistry of alertness</vt:lpstr>
      <vt:lpstr>Serotonin</vt:lpstr>
      <vt:lpstr>Serotonin</vt:lpstr>
      <vt:lpstr>How to trick the status system?</vt:lpstr>
      <vt:lpstr>Serotonin How to influence serotonin levels?</vt:lpstr>
      <vt:lpstr>Serotonin Management and leadership</vt:lpstr>
      <vt:lpstr>Serotonin Management and leadership</vt:lpstr>
      <vt:lpstr>Oxytocin</vt:lpstr>
      <vt:lpstr>Oxytocin Psychologically</vt:lpstr>
      <vt:lpstr>Oxytocin What increases it?</vt:lpstr>
      <vt:lpstr>Oxytocin Psychiatrically</vt:lpstr>
      <vt:lpstr>Oxytocin  Management and leadership</vt:lpstr>
      <vt:lpstr>Oxytocin Management and leadership</vt:lpstr>
      <vt:lpstr>Cortisol</vt:lpstr>
      <vt:lpstr>Cortisol chemistry of stress</vt:lpstr>
      <vt:lpstr>Prezentace aplikace PowerPoint</vt:lpstr>
      <vt:lpstr>Cortisol Physiologically and anthropologically</vt:lpstr>
      <vt:lpstr>Cortisol Psychologically</vt:lpstr>
      <vt:lpstr>Cortisol  Health</vt:lpstr>
      <vt:lpstr>Stress</vt:lpstr>
      <vt:lpstr>Stress</vt:lpstr>
      <vt:lpstr>Stressors</vt:lpstr>
      <vt:lpstr>The Yerkes-Dodson curve of human performance</vt:lpstr>
      <vt:lpstr>Burnout Syndrome </vt:lpstr>
      <vt:lpstr>Burnout syndrome - symptoms</vt:lpstr>
      <vt:lpstr>Measuring burnout syndrome Maslach Burnout Inventory (MBI)</vt:lpstr>
      <vt:lpstr>How to prevent burnout?</vt:lpstr>
      <vt:lpstr>Maslow's pyramid of needs a little differently</vt:lpstr>
      <vt:lpstr>Prezentace aplikace PowerPoint</vt:lpstr>
      <vt:lpstr>Intelligence and rationality</vt:lpstr>
      <vt:lpstr>TEST</vt:lpstr>
      <vt:lpstr>Test</vt:lpstr>
      <vt:lpstr>This was the Congitive Reflection Test</vt:lpstr>
      <vt:lpstr>Why?</vt:lpstr>
      <vt:lpstr>Why?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Neurosciences in Economics and Management</dc:title>
  <dc:creator>Jiří</dc:creator>
  <cp:keywords>, docId:58AA39BDB8C87A807E2E065BEFAB78A9</cp:keywords>
  <cp:lastModifiedBy>Jiri Rotschedl</cp:lastModifiedBy>
  <cp:revision>1</cp:revision>
  <dcterms:created xsi:type="dcterms:W3CDTF">2024-04-14T10:49:07Z</dcterms:created>
  <dcterms:modified xsi:type="dcterms:W3CDTF">2024-04-14T15:11:57Z</dcterms:modified>
</cp:coreProperties>
</file>