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DM Serif Display"/>
      <p:regular r:id="rId12"/>
      <p: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DMSerifDisplay-italic.fntdata"/><Relationship Id="rId12" Type="http://schemas.openxmlformats.org/officeDocument/2006/relationships/font" Target="fonts/DMSerifDisplay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c6296a05a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c6296a05a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c6296a05ae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c6296a05ae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c6296a05a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c6296a05a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c6296a05a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c6296a05a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c6296a05ae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c6296a05ae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government.nl/government/about-the-government" TargetMode="External"/><Relationship Id="rId4" Type="http://schemas.openxmlformats.org/officeDocument/2006/relationships/hyperlink" Target="https://www.spiegel.de/international/europe/islam-critic-wilders-a-missionary-with-dark-visions-a-543627.html" TargetMode="External"/><Relationship Id="rId5" Type="http://schemas.openxmlformats.org/officeDocument/2006/relationships/hyperlink" Target="https://www.newarab.com/opinion/geert-wilders-left-needs-be-real-opposi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1125" y="1071824"/>
            <a:ext cx="6439551" cy="429302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8" y="7087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M Serif Display"/>
                <a:ea typeface="DM Serif Display"/>
                <a:cs typeface="DM Serif Display"/>
                <a:sym typeface="DM Serif Display"/>
              </a:rPr>
              <a:t>Party for Freedom</a:t>
            </a:r>
            <a:endParaRPr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556850" y="4305950"/>
            <a:ext cx="27492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Alexander Vanderaa</a:t>
            </a:r>
            <a:endParaRPr sz="15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0" l="19808" r="19523" t="0"/>
          <a:stretch/>
        </p:blipFill>
        <p:spPr>
          <a:xfrm>
            <a:off x="5163200" y="214475"/>
            <a:ext cx="3980800" cy="471455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M Serif Display"/>
                <a:ea typeface="DM Serif Display"/>
                <a:cs typeface="DM Serif Display"/>
                <a:sym typeface="DM Serif Display"/>
              </a:rPr>
              <a:t>How the Dutch Political System Works</a:t>
            </a:r>
            <a:endParaRPr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4940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Char char="-"/>
            </a:pPr>
            <a:r>
              <a:rPr lang="en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Based on a </a:t>
            </a:r>
            <a:r>
              <a:rPr lang="en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Constitutional</a:t>
            </a:r>
            <a:r>
              <a:rPr lang="en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Monarchy</a:t>
            </a:r>
            <a:endParaRPr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Char char="-"/>
            </a:pPr>
            <a:r>
              <a:rPr lang="en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Governed by the Prime Minister and the Ministry of General Affairs</a:t>
            </a:r>
            <a:endParaRPr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Char char="-"/>
            </a:pPr>
            <a:r>
              <a:rPr lang="en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Arranged as a Parliamentary Democracy</a:t>
            </a:r>
            <a:endParaRPr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Char char="-"/>
            </a:pPr>
            <a:r>
              <a:rPr lang="en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States General consists of the House of Representatives and the Senate</a:t>
            </a:r>
            <a:endParaRPr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Char char="-"/>
            </a:pPr>
            <a:r>
              <a:rPr lang="en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Made up of twelve provinces</a:t>
            </a:r>
            <a:endParaRPr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Char char="-"/>
            </a:pPr>
            <a:r>
              <a:rPr lang="en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The Parliament has 18 Majority Parties</a:t>
            </a:r>
            <a:endParaRPr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M Serif Display"/>
                <a:ea typeface="DM Serif Display"/>
                <a:cs typeface="DM Serif Display"/>
                <a:sym typeface="DM Serif Display"/>
              </a:rPr>
              <a:t>Who is Geert Wilder? </a:t>
            </a:r>
            <a:endParaRPr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377850" y="526450"/>
            <a:ext cx="2388300" cy="95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2825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DM Serif Display"/>
              <a:buChar char="-"/>
            </a:pPr>
            <a:r>
              <a:rPr lang="en" sz="1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Big Forehead + Stringy White Hair </a:t>
            </a:r>
            <a:endParaRPr sz="10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= </a:t>
            </a:r>
            <a:r>
              <a:rPr lang="en" sz="1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Right</a:t>
            </a:r>
            <a:r>
              <a:rPr lang="en" sz="1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Wing Extremist (like Trump)</a:t>
            </a:r>
            <a:endParaRPr sz="10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b="0" l="27367" r="23446" t="0"/>
          <a:stretch/>
        </p:blipFill>
        <p:spPr>
          <a:xfrm>
            <a:off x="5770927" y="0"/>
            <a:ext cx="337306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394150" y="1280950"/>
            <a:ext cx="5163300" cy="36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Char char="-"/>
            </a:pPr>
            <a:r>
              <a:rPr lang="en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Founder of the Party in 2006</a:t>
            </a:r>
            <a:endParaRPr sz="18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Char char="-"/>
            </a:pPr>
            <a:r>
              <a:rPr lang="en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Was part of the People’s Party for Freedom and Democracy from 1997</a:t>
            </a:r>
            <a:endParaRPr sz="18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Char char="-"/>
            </a:pPr>
            <a:r>
              <a:rPr lang="en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Began as a </a:t>
            </a:r>
            <a:r>
              <a:rPr lang="en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Speechwriter</a:t>
            </a:r>
            <a:r>
              <a:rPr lang="en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for Bolstein </a:t>
            </a:r>
            <a:endParaRPr sz="18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Char char="-"/>
            </a:pPr>
            <a:r>
              <a:rPr lang="en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Travelled a lot within and around the middle-east and has always pondered the </a:t>
            </a:r>
            <a:r>
              <a:rPr lang="en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question</a:t>
            </a:r>
            <a:r>
              <a:rPr lang="en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of Islamic values versus Christian values</a:t>
            </a:r>
            <a:endParaRPr sz="18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Char char="-"/>
            </a:pPr>
            <a:r>
              <a:rPr lang="en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Vehement about ‘Netherlands First’ and banning the Koran and the practice of Islam</a:t>
            </a:r>
            <a:endParaRPr sz="18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M Serif Display"/>
                <a:ea typeface="DM Serif Display"/>
                <a:cs typeface="DM Serif Display"/>
                <a:sym typeface="DM Serif Display"/>
              </a:rPr>
              <a:t>What is the Party for Freedom?</a:t>
            </a:r>
            <a:endParaRPr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Char char="-"/>
            </a:pPr>
            <a:r>
              <a:rPr lang="en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Far-Right Party</a:t>
            </a:r>
            <a:endParaRPr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Char char="-"/>
            </a:pPr>
            <a:r>
              <a:rPr lang="en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Anti…</a:t>
            </a:r>
            <a:endParaRPr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EU</a:t>
            </a:r>
            <a:endParaRPr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Immigration</a:t>
            </a:r>
            <a:endParaRPr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Climate Action</a:t>
            </a:r>
            <a:endParaRPr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Globalist</a:t>
            </a:r>
            <a:endParaRPr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Char char="-"/>
            </a:pPr>
            <a:r>
              <a:rPr lang="en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Profoundly Netherlands First</a:t>
            </a:r>
            <a:endParaRPr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2244" y="1197200"/>
            <a:ext cx="3662650" cy="274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M Serif Display"/>
                <a:ea typeface="DM Serif Display"/>
                <a:cs typeface="DM Serif Display"/>
                <a:sym typeface="DM Serif Display"/>
              </a:rPr>
              <a:t>Agenda of the Party for Freedom</a:t>
            </a:r>
            <a:endParaRPr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5955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Char char="-"/>
            </a:pPr>
            <a:r>
              <a:rPr lang="en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Proposes to ban the Koran, the building of Mosques, and </a:t>
            </a:r>
            <a:r>
              <a:rPr lang="en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head coverings</a:t>
            </a:r>
            <a:endParaRPr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Char char="-"/>
            </a:pPr>
            <a:r>
              <a:rPr lang="en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Is against Asylum from Eastern Countries </a:t>
            </a:r>
            <a:endParaRPr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(that of Islamic countries)</a:t>
            </a:r>
            <a:endParaRPr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Char char="-"/>
            </a:pPr>
            <a:r>
              <a:rPr lang="en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Very against the European Union, and wishes to have a more ‘</a:t>
            </a:r>
            <a:r>
              <a:rPr lang="en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sovereign</a:t>
            </a:r>
            <a:r>
              <a:rPr lang="en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’ Netherlands</a:t>
            </a:r>
            <a:endParaRPr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Char char="-"/>
            </a:pPr>
            <a:r>
              <a:rPr lang="en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Claims that because of the Netherlands “best water engineers” handling the rising sea level won’t be an issue</a:t>
            </a:r>
            <a:endParaRPr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1500" y="3428500"/>
            <a:ext cx="2572500" cy="17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1500" y="1714800"/>
            <a:ext cx="2572500" cy="171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71500" y="0"/>
            <a:ext cx="2572500" cy="171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M Serif Display"/>
                <a:ea typeface="DM Serif Display"/>
                <a:cs typeface="DM Serif Display"/>
                <a:sym typeface="DM Serif Display"/>
              </a:rPr>
              <a:t>Sources </a:t>
            </a:r>
            <a:endParaRPr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413850" y="1143000"/>
            <a:ext cx="8060100" cy="33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3"/>
              </a:rPr>
              <a:t>https://www.government.nl/government/about-the-government</a:t>
            </a:r>
            <a:endParaRPr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4"/>
              </a:rPr>
              <a:t>https://www.spiegel.de/international/europe/islam-critic-wilders-a-missionary-with-dark-visions-a-543627.html</a:t>
            </a:r>
            <a:endParaRPr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5"/>
              </a:rPr>
              <a:t>https://www.newarab.com/opinion/geert-wilders-left-needs-be-real-opposition</a:t>
            </a:r>
            <a:endParaRPr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