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1" r:id="rId1"/>
  </p:sldMasterIdLst>
  <p:notesMasterIdLst>
    <p:notesMasterId r:id="rId24"/>
  </p:notesMasterIdLst>
  <p:sldIdLst>
    <p:sldId id="311" r:id="rId2"/>
    <p:sldId id="313" r:id="rId3"/>
    <p:sldId id="314" r:id="rId4"/>
    <p:sldId id="315" r:id="rId5"/>
    <p:sldId id="316" r:id="rId6"/>
    <p:sldId id="333" r:id="rId7"/>
    <p:sldId id="317" r:id="rId8"/>
    <p:sldId id="318" r:id="rId9"/>
    <p:sldId id="319" r:id="rId10"/>
    <p:sldId id="320" r:id="rId11"/>
    <p:sldId id="321" r:id="rId12"/>
    <p:sldId id="322" r:id="rId13"/>
    <p:sldId id="323" r:id="rId14"/>
    <p:sldId id="324" r:id="rId15"/>
    <p:sldId id="325" r:id="rId16"/>
    <p:sldId id="326" r:id="rId17"/>
    <p:sldId id="327" r:id="rId18"/>
    <p:sldId id="328" r:id="rId19"/>
    <p:sldId id="329" r:id="rId20"/>
    <p:sldId id="330" r:id="rId21"/>
    <p:sldId id="331" r:id="rId22"/>
    <p:sldId id="332" r:id="rId2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BC7EA97C-279A-8143-B08A-45D0A697F645}">
          <p14:sldIdLst/>
        </p14:section>
        <p14:section name="Untitled Section" id="{9F5A8798-9AA4-1E48-AB72-A834CC9CE354}">
          <p14:sldIdLst>
            <p14:sldId id="311"/>
            <p14:sldId id="313"/>
            <p14:sldId id="314"/>
            <p14:sldId id="315"/>
            <p14:sldId id="316"/>
            <p14:sldId id="333"/>
            <p14:sldId id="317"/>
            <p14:sldId id="318"/>
            <p14:sldId id="319"/>
            <p14:sldId id="320"/>
            <p14:sldId id="321"/>
            <p14:sldId id="322"/>
            <p14:sldId id="323"/>
            <p14:sldId id="324"/>
            <p14:sldId id="325"/>
            <p14:sldId id="326"/>
            <p14:sldId id="327"/>
            <p14:sldId id="328"/>
            <p14:sldId id="329"/>
            <p14:sldId id="330"/>
            <p14:sldId id="331"/>
            <p14:sldId id="33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854"/>
    <p:restoredTop sz="93609"/>
  </p:normalViewPr>
  <p:slideViewPr>
    <p:cSldViewPr snapToGrid="0" snapToObjects="1">
      <p:cViewPr varScale="1">
        <p:scale>
          <a:sx n="120" d="100"/>
          <a:sy n="120" d="100"/>
        </p:scale>
        <p:origin x="1960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EC8CAC-1A60-41E4-AA4F-3D82477604F3}" type="datetimeFigureOut">
              <a:rPr lang="en-GB" smtClean="0"/>
              <a:t>13/03/2018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D86889-F812-4EC0-A6DD-5F6920FC20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12100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D86889-F812-4EC0-A6DD-5F6920FC20A7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3858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90451" y="6458988"/>
            <a:ext cx="3200400" cy="287425"/>
          </a:xfrm>
          <a:prstGeom prst="rect">
            <a:avLst/>
          </a:prstGeom>
        </p:spPr>
        <p:txBody>
          <a:bodyPr/>
          <a:lstStyle>
            <a:lvl1pPr>
              <a:defRPr b="0">
                <a:solidFill>
                  <a:srgbClr val="00314F"/>
                </a:solidFill>
              </a:defRPr>
            </a:lvl1pPr>
          </a:lstStyle>
          <a:p>
            <a:r>
              <a:rPr lang="en-US"/>
              <a:t>Cyril Svoboda: Diplomatické právo</a:t>
            </a:r>
          </a:p>
        </p:txBody>
      </p:sp>
    </p:spTree>
    <p:extLst>
      <p:ext uri="{BB962C8B-B14F-4D97-AF65-F5344CB8AC3E}">
        <p14:creationId xmlns:p14="http://schemas.microsoft.com/office/powerpoint/2010/main" val="3036125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36607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90451" y="6458988"/>
            <a:ext cx="3200400" cy="287425"/>
          </a:xfrm>
          <a:prstGeom prst="rect">
            <a:avLst/>
          </a:prstGeom>
        </p:spPr>
        <p:txBody>
          <a:bodyPr/>
          <a:lstStyle>
            <a:lvl1pPr>
              <a:defRPr b="0">
                <a:solidFill>
                  <a:srgbClr val="00314F"/>
                </a:solidFill>
              </a:defRPr>
            </a:lvl1pPr>
          </a:lstStyle>
          <a:p>
            <a:r>
              <a:rPr lang="en-US"/>
              <a:t>Cyril Svoboda: Diplomatické právo</a:t>
            </a:r>
          </a:p>
        </p:txBody>
      </p:sp>
    </p:spTree>
    <p:extLst>
      <p:ext uri="{BB962C8B-B14F-4D97-AF65-F5344CB8AC3E}">
        <p14:creationId xmlns:p14="http://schemas.microsoft.com/office/powerpoint/2010/main" val="2738254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0963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09633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90451" y="6458988"/>
            <a:ext cx="3200400" cy="287425"/>
          </a:xfrm>
          <a:prstGeom prst="rect">
            <a:avLst/>
          </a:prstGeom>
        </p:spPr>
        <p:txBody>
          <a:bodyPr/>
          <a:lstStyle>
            <a:lvl1pPr>
              <a:defRPr b="0">
                <a:solidFill>
                  <a:srgbClr val="00314F"/>
                </a:solidFill>
              </a:defRPr>
            </a:lvl1pPr>
          </a:lstStyle>
          <a:p>
            <a:r>
              <a:rPr lang="en-US"/>
              <a:t>Cyril Svoboda: Diplomatické právo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6856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372543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90451" y="6458988"/>
            <a:ext cx="3200400" cy="287425"/>
          </a:xfrm>
          <a:prstGeom prst="rect">
            <a:avLst/>
          </a:prstGeom>
        </p:spPr>
        <p:txBody>
          <a:bodyPr/>
          <a:lstStyle>
            <a:lvl1pPr>
              <a:defRPr b="0">
                <a:solidFill>
                  <a:srgbClr val="00314F"/>
                </a:solidFill>
              </a:defRPr>
            </a:lvl1pPr>
          </a:lstStyle>
          <a:p>
            <a:r>
              <a:rPr lang="en-US"/>
              <a:t>Cyril Svoboda: Diplomatické právo</a:t>
            </a:r>
          </a:p>
        </p:txBody>
      </p:sp>
    </p:spTree>
    <p:extLst>
      <p:ext uri="{BB962C8B-B14F-4D97-AF65-F5344CB8AC3E}">
        <p14:creationId xmlns:p14="http://schemas.microsoft.com/office/powerpoint/2010/main" val="2029306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10937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96211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90451" y="6458988"/>
            <a:ext cx="3200400" cy="287425"/>
          </a:xfrm>
          <a:prstGeom prst="rect">
            <a:avLst/>
          </a:prstGeom>
        </p:spPr>
        <p:txBody>
          <a:bodyPr/>
          <a:lstStyle>
            <a:lvl1pPr>
              <a:defRPr b="0">
                <a:solidFill>
                  <a:srgbClr val="00314F"/>
                </a:solidFill>
              </a:defRPr>
            </a:lvl1pPr>
          </a:lstStyle>
          <a:p>
            <a:r>
              <a:rPr lang="en-US"/>
              <a:t>Cyril Svoboda: Diplomatické právo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3759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31"/>
            <a:ext cx="3886200" cy="363583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30"/>
            <a:ext cx="3886200" cy="363583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90451" y="6458988"/>
            <a:ext cx="3200400" cy="287425"/>
          </a:xfrm>
          <a:prstGeom prst="rect">
            <a:avLst/>
          </a:prstGeom>
        </p:spPr>
        <p:txBody>
          <a:bodyPr/>
          <a:lstStyle>
            <a:lvl1pPr>
              <a:defRPr b="0">
                <a:solidFill>
                  <a:srgbClr val="00314F"/>
                </a:solidFill>
              </a:defRPr>
            </a:lvl1pPr>
          </a:lstStyle>
          <a:p>
            <a:r>
              <a:rPr lang="en-US"/>
              <a:t>Cyril Svoboda: Diplomatické právo</a:t>
            </a:r>
          </a:p>
        </p:txBody>
      </p:sp>
    </p:spTree>
    <p:extLst>
      <p:ext uri="{BB962C8B-B14F-4D97-AF65-F5344CB8AC3E}">
        <p14:creationId xmlns:p14="http://schemas.microsoft.com/office/powerpoint/2010/main" val="161006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29647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29647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90451" y="6458988"/>
            <a:ext cx="3200400" cy="287425"/>
          </a:xfrm>
          <a:prstGeom prst="rect">
            <a:avLst/>
          </a:prstGeom>
        </p:spPr>
        <p:txBody>
          <a:bodyPr/>
          <a:lstStyle>
            <a:lvl1pPr>
              <a:defRPr b="0">
                <a:solidFill>
                  <a:srgbClr val="00314F"/>
                </a:solidFill>
              </a:defRPr>
            </a:lvl1pPr>
          </a:lstStyle>
          <a:p>
            <a:r>
              <a:rPr lang="en-US"/>
              <a:t>Cyril Svoboda: Diplomatické právo</a:t>
            </a:r>
          </a:p>
        </p:txBody>
      </p:sp>
    </p:spTree>
    <p:extLst>
      <p:ext uri="{BB962C8B-B14F-4D97-AF65-F5344CB8AC3E}">
        <p14:creationId xmlns:p14="http://schemas.microsoft.com/office/powerpoint/2010/main" val="2552297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90451" y="6458988"/>
            <a:ext cx="3200400" cy="287425"/>
          </a:xfrm>
          <a:prstGeom prst="rect">
            <a:avLst/>
          </a:prstGeom>
        </p:spPr>
        <p:txBody>
          <a:bodyPr/>
          <a:lstStyle>
            <a:lvl1pPr>
              <a:defRPr b="0">
                <a:solidFill>
                  <a:srgbClr val="00314F"/>
                </a:solidFill>
              </a:defRPr>
            </a:lvl1pPr>
          </a:lstStyle>
          <a:p>
            <a:r>
              <a:rPr lang="en-US"/>
              <a:t>Cyril Svoboda: Diplomatické právo</a:t>
            </a:r>
          </a:p>
        </p:txBody>
      </p:sp>
    </p:spTree>
    <p:extLst>
      <p:ext uri="{BB962C8B-B14F-4D97-AF65-F5344CB8AC3E}">
        <p14:creationId xmlns:p14="http://schemas.microsoft.com/office/powerpoint/2010/main" val="1277125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90451" y="6458988"/>
            <a:ext cx="3200400" cy="287425"/>
          </a:xfrm>
          <a:prstGeom prst="rect">
            <a:avLst/>
          </a:prstGeom>
        </p:spPr>
        <p:txBody>
          <a:bodyPr/>
          <a:lstStyle>
            <a:lvl1pPr>
              <a:defRPr b="0">
                <a:solidFill>
                  <a:srgbClr val="00314F"/>
                </a:solidFill>
              </a:defRPr>
            </a:lvl1pPr>
          </a:lstStyle>
          <a:p>
            <a:r>
              <a:rPr lang="en-US"/>
              <a:t>Cyril Svoboda: Diplomatické právo</a:t>
            </a:r>
          </a:p>
        </p:txBody>
      </p:sp>
    </p:spTree>
    <p:extLst>
      <p:ext uri="{BB962C8B-B14F-4D97-AF65-F5344CB8AC3E}">
        <p14:creationId xmlns:p14="http://schemas.microsoft.com/office/powerpoint/2010/main" val="2746786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49066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420687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90451" y="6458988"/>
            <a:ext cx="3200400" cy="287425"/>
          </a:xfrm>
          <a:prstGeom prst="rect">
            <a:avLst/>
          </a:prstGeom>
        </p:spPr>
        <p:txBody>
          <a:bodyPr/>
          <a:lstStyle>
            <a:lvl1pPr>
              <a:defRPr b="0">
                <a:solidFill>
                  <a:srgbClr val="00314F"/>
                </a:solidFill>
              </a:defRPr>
            </a:lvl1pPr>
          </a:lstStyle>
          <a:p>
            <a:r>
              <a:rPr lang="en-US"/>
              <a:t>Cyril Svoboda: Diplomatické právo</a:t>
            </a:r>
          </a:p>
        </p:txBody>
      </p:sp>
    </p:spTree>
    <p:extLst>
      <p:ext uri="{BB962C8B-B14F-4D97-AF65-F5344CB8AC3E}">
        <p14:creationId xmlns:p14="http://schemas.microsoft.com/office/powerpoint/2010/main" val="3266033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526684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456710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90451" y="6458988"/>
            <a:ext cx="3200400" cy="287425"/>
          </a:xfrm>
          <a:prstGeom prst="rect">
            <a:avLst/>
          </a:prstGeom>
        </p:spPr>
        <p:txBody>
          <a:bodyPr/>
          <a:lstStyle>
            <a:lvl1pPr>
              <a:defRPr b="0">
                <a:solidFill>
                  <a:srgbClr val="00314F"/>
                </a:solidFill>
              </a:defRPr>
            </a:lvl1pPr>
          </a:lstStyle>
          <a:p>
            <a:r>
              <a:rPr lang="en-US"/>
              <a:t>Cyril Svoboda: Diplomatické právo</a:t>
            </a:r>
          </a:p>
        </p:txBody>
      </p:sp>
    </p:spTree>
    <p:extLst>
      <p:ext uri="{BB962C8B-B14F-4D97-AF65-F5344CB8AC3E}">
        <p14:creationId xmlns:p14="http://schemas.microsoft.com/office/powerpoint/2010/main" val="2893356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37346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3193474" y="5809674"/>
            <a:ext cx="4246418" cy="9118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Cyril Svoboda: Diplomatické právo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8860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2" r:id="rId1"/>
    <p:sldLayoutId id="2147483843" r:id="rId2"/>
    <p:sldLayoutId id="2147483844" r:id="rId3"/>
    <p:sldLayoutId id="2147483845" r:id="rId4"/>
    <p:sldLayoutId id="2147483846" r:id="rId5"/>
    <p:sldLayoutId id="2147483847" r:id="rId6"/>
    <p:sldLayoutId id="2147483848" r:id="rId7"/>
    <p:sldLayoutId id="2147483849" r:id="rId8"/>
    <p:sldLayoutId id="2147483850" r:id="rId9"/>
    <p:sldLayoutId id="2147483851" r:id="rId10"/>
    <p:sldLayoutId id="2147483852" r:id="rId11"/>
  </p:sldLayoutIdLst>
  <p:hf sldNum="0" hd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35DD65AA-4DB0-D749-9CA4-83AC2E4C36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Česko německé sousedské vztahy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/>
          </a:p>
          <a:p>
            <a:pPr marL="0" indent="0" algn="ctr">
              <a:buNone/>
            </a:pPr>
            <a:r>
              <a:rPr lang="en-US" dirty="0"/>
              <a:t>Cyril Svoboda</a:t>
            </a:r>
          </a:p>
          <a:p>
            <a:pPr marL="0" indent="0" algn="ctr">
              <a:buNone/>
            </a:pPr>
            <a:r>
              <a:rPr lang="en-US" dirty="0" err="1"/>
              <a:t>Cyril.svoboda@seznam.cz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5749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Vyloučení</a:t>
            </a:r>
            <a:r>
              <a:rPr lang="en-US" dirty="0"/>
              <a:t> </a:t>
            </a:r>
            <a:r>
              <a:rPr lang="en-US" dirty="0" err="1"/>
              <a:t>nároků</a:t>
            </a:r>
            <a:r>
              <a:rPr lang="en-US" dirty="0"/>
              <a:t> </a:t>
            </a:r>
            <a:r>
              <a:rPr lang="en-US" dirty="0" err="1"/>
              <a:t>ze</a:t>
            </a:r>
            <a:r>
              <a:rPr lang="en-US" dirty="0"/>
              <a:t> </a:t>
            </a:r>
            <a:r>
              <a:rPr lang="en-US" dirty="0" err="1"/>
              <a:t>strany</a:t>
            </a:r>
            <a:r>
              <a:rPr lang="en-US" dirty="0"/>
              <a:t> ČSSR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err="1"/>
              <a:t>Tato</a:t>
            </a:r>
            <a:r>
              <a:rPr lang="en-GB" dirty="0"/>
              <a:t> </a:t>
            </a:r>
            <a:r>
              <a:rPr lang="en-GB" dirty="0" err="1"/>
              <a:t>Smlouva</a:t>
            </a:r>
            <a:r>
              <a:rPr lang="en-GB" dirty="0"/>
              <a:t> </a:t>
            </a:r>
            <a:r>
              <a:rPr lang="en-GB" b="1" dirty="0" err="1"/>
              <a:t>netvoří</a:t>
            </a:r>
            <a:r>
              <a:rPr lang="en-GB" b="1" dirty="0"/>
              <a:t> </a:t>
            </a:r>
            <a:r>
              <a:rPr lang="en-GB" dirty="0" err="1"/>
              <a:t>svými</a:t>
            </a:r>
            <a:r>
              <a:rPr lang="en-GB" dirty="0"/>
              <a:t> </a:t>
            </a:r>
            <a:r>
              <a:rPr lang="en-GB" dirty="0" err="1"/>
              <a:t>prohlášeními</a:t>
            </a:r>
            <a:r>
              <a:rPr lang="en-GB" dirty="0"/>
              <a:t> o </a:t>
            </a:r>
            <a:r>
              <a:rPr lang="en-GB" dirty="0" err="1"/>
              <a:t>mnichovské</a:t>
            </a:r>
            <a:r>
              <a:rPr lang="en-GB" dirty="0"/>
              <a:t> </a:t>
            </a:r>
            <a:r>
              <a:rPr lang="en-GB" dirty="0" err="1"/>
              <a:t>dohodě</a:t>
            </a:r>
            <a:r>
              <a:rPr lang="en-GB" dirty="0"/>
              <a:t> </a:t>
            </a:r>
            <a:r>
              <a:rPr lang="en-GB" dirty="0" err="1"/>
              <a:t>právní</a:t>
            </a:r>
            <a:r>
              <a:rPr lang="en-GB" dirty="0"/>
              <a:t> </a:t>
            </a:r>
            <a:r>
              <a:rPr lang="en-GB" dirty="0" err="1"/>
              <a:t>základnu</a:t>
            </a:r>
            <a:r>
              <a:rPr lang="en-GB" dirty="0"/>
              <a:t> </a:t>
            </a:r>
            <a:r>
              <a:rPr lang="en-GB" b="1" dirty="0"/>
              <a:t>pro </a:t>
            </a:r>
            <a:r>
              <a:rPr lang="en-GB" b="1" dirty="0" err="1"/>
              <a:t>materiální</a:t>
            </a:r>
            <a:r>
              <a:rPr lang="en-GB" b="1" dirty="0"/>
              <a:t> </a:t>
            </a:r>
            <a:r>
              <a:rPr lang="en-GB" b="1" dirty="0" err="1"/>
              <a:t>nároky</a:t>
            </a:r>
            <a:r>
              <a:rPr lang="en-GB" b="1" dirty="0"/>
              <a:t> </a:t>
            </a:r>
            <a:r>
              <a:rPr lang="en-GB" b="1" dirty="0" err="1"/>
              <a:t>Československé</a:t>
            </a:r>
            <a:r>
              <a:rPr lang="en-GB" b="1" dirty="0"/>
              <a:t> </a:t>
            </a:r>
            <a:r>
              <a:rPr lang="en-GB" b="1" dirty="0" err="1"/>
              <a:t>socialistické</a:t>
            </a:r>
            <a:r>
              <a:rPr lang="en-GB" b="1" dirty="0"/>
              <a:t> </a:t>
            </a:r>
            <a:r>
              <a:rPr lang="en-GB" b="1" dirty="0" err="1"/>
              <a:t>republiky</a:t>
            </a:r>
            <a:r>
              <a:rPr lang="en-GB" b="1" dirty="0"/>
              <a:t> </a:t>
            </a:r>
            <a:r>
              <a:rPr lang="en-GB" dirty="0"/>
              <a:t>a </a:t>
            </a:r>
            <a:r>
              <a:rPr lang="en-GB" dirty="0" err="1"/>
              <a:t>jejich</a:t>
            </a:r>
            <a:r>
              <a:rPr lang="en-GB" dirty="0"/>
              <a:t> </a:t>
            </a:r>
            <a:r>
              <a:rPr lang="en-GB" dirty="0" err="1">
                <a:solidFill>
                  <a:srgbClr val="FF0000"/>
                </a:solidFill>
              </a:rPr>
              <a:t>fyzických</a:t>
            </a:r>
            <a:r>
              <a:rPr lang="en-GB" dirty="0">
                <a:solidFill>
                  <a:srgbClr val="FF0000"/>
                </a:solidFill>
              </a:rPr>
              <a:t> a </a:t>
            </a:r>
            <a:r>
              <a:rPr lang="en-GB" dirty="0" err="1">
                <a:solidFill>
                  <a:srgbClr val="FF0000"/>
                </a:solidFill>
              </a:rPr>
              <a:t>právnických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 err="1"/>
              <a:t>osob</a:t>
            </a:r>
            <a:r>
              <a:rPr lang="en-GB" dirty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24381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err="1"/>
              <a:t>Smlouva</a:t>
            </a:r>
            <a:r>
              <a:rPr lang="en-US" sz="2800" dirty="0"/>
              <a:t> </a:t>
            </a:r>
            <a:r>
              <a:rPr lang="en-US" sz="2800" dirty="0" err="1"/>
              <a:t>mezi</a:t>
            </a:r>
            <a:r>
              <a:rPr lang="en-US" sz="2800" dirty="0"/>
              <a:t> ČSFR a SRN o </a:t>
            </a:r>
            <a:r>
              <a:rPr lang="en-US" sz="2800" dirty="0" err="1"/>
              <a:t>dobrém</a:t>
            </a:r>
            <a:r>
              <a:rPr lang="en-US" sz="2800" dirty="0"/>
              <a:t> </a:t>
            </a:r>
            <a:r>
              <a:rPr lang="en-US" sz="2800" dirty="0" err="1"/>
              <a:t>sousedství</a:t>
            </a:r>
            <a:r>
              <a:rPr lang="en-US" sz="2800" dirty="0"/>
              <a:t> a </a:t>
            </a:r>
            <a:r>
              <a:rPr lang="en-US" sz="2800" dirty="0" err="1"/>
              <a:t>přátelské</a:t>
            </a:r>
            <a:r>
              <a:rPr lang="en-US" sz="2800" dirty="0"/>
              <a:t>  </a:t>
            </a:r>
            <a:r>
              <a:rPr lang="en-US" sz="2800" dirty="0" err="1"/>
              <a:t>spolupráci</a:t>
            </a:r>
            <a:r>
              <a:rPr lang="en-US" sz="2800" dirty="0"/>
              <a:t> z 27. 2. 1992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ctr"/>
            <a:r>
              <a:rPr lang="en-GB" dirty="0" err="1"/>
              <a:t>Uznání</a:t>
            </a:r>
            <a:r>
              <a:rPr lang="en-GB" dirty="0"/>
              <a:t>, </a:t>
            </a:r>
            <a:r>
              <a:rPr lang="en-GB" dirty="0" err="1"/>
              <a:t>že</a:t>
            </a:r>
            <a:r>
              <a:rPr lang="en-GB" dirty="0"/>
              <a:t> </a:t>
            </a:r>
            <a:r>
              <a:rPr lang="en-GB" b="1" dirty="0" err="1"/>
              <a:t>československý</a:t>
            </a:r>
            <a:r>
              <a:rPr lang="en-GB" b="1" dirty="0"/>
              <a:t> </a:t>
            </a:r>
            <a:r>
              <a:rPr lang="en-GB" b="1" dirty="0" err="1"/>
              <a:t>stát</a:t>
            </a:r>
            <a:r>
              <a:rPr lang="en-GB" b="1" dirty="0"/>
              <a:t> </a:t>
            </a:r>
            <a:r>
              <a:rPr lang="en-GB" dirty="0"/>
              <a:t>od </a:t>
            </a:r>
            <a:r>
              <a:rPr lang="en-GB" dirty="0" err="1"/>
              <a:t>roku</a:t>
            </a:r>
            <a:r>
              <a:rPr lang="en-GB" dirty="0"/>
              <a:t> 1918 </a:t>
            </a:r>
            <a:r>
              <a:rPr lang="en-GB" dirty="0" err="1"/>
              <a:t>nikdy</a:t>
            </a:r>
            <a:r>
              <a:rPr lang="en-GB" dirty="0"/>
              <a:t> </a:t>
            </a:r>
            <a:r>
              <a:rPr lang="en-GB" dirty="0" err="1"/>
              <a:t>nepřestal</a:t>
            </a:r>
            <a:r>
              <a:rPr lang="en-GB" dirty="0"/>
              <a:t> </a:t>
            </a:r>
            <a:r>
              <a:rPr lang="en-GB" dirty="0" err="1"/>
              <a:t>existovat</a:t>
            </a:r>
            <a:r>
              <a:rPr lang="en-GB" dirty="0"/>
              <a:t> (</a:t>
            </a:r>
            <a:r>
              <a:rPr lang="en-GB" dirty="0" err="1"/>
              <a:t>Tedy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po</a:t>
            </a:r>
            <a:r>
              <a:rPr lang="en-GB" dirty="0"/>
              <a:t> </a:t>
            </a:r>
            <a:r>
              <a:rPr lang="en-GB" dirty="0" err="1"/>
              <a:t>dobu</a:t>
            </a:r>
            <a:r>
              <a:rPr lang="en-GB" dirty="0"/>
              <a:t> </a:t>
            </a:r>
            <a:r>
              <a:rPr lang="en-GB" dirty="0" err="1"/>
              <a:t>nacistické</a:t>
            </a:r>
            <a:r>
              <a:rPr lang="en-GB" dirty="0"/>
              <a:t> </a:t>
            </a:r>
            <a:r>
              <a:rPr lang="en-GB" dirty="0" err="1"/>
              <a:t>okupace</a:t>
            </a:r>
            <a:r>
              <a:rPr lang="en-GB" dirty="0"/>
              <a:t>)</a:t>
            </a:r>
          </a:p>
          <a:p>
            <a:pPr fontAlgn="ctr"/>
            <a:r>
              <a:rPr lang="en-GB" dirty="0" err="1"/>
              <a:t>Potvrzení</a:t>
            </a:r>
            <a:r>
              <a:rPr lang="en-GB" dirty="0"/>
              <a:t>  </a:t>
            </a:r>
            <a:r>
              <a:rPr lang="en-GB" dirty="0" err="1"/>
              <a:t>Smlouvu</a:t>
            </a:r>
            <a:r>
              <a:rPr lang="en-GB" dirty="0"/>
              <a:t> </a:t>
            </a:r>
            <a:r>
              <a:rPr lang="en-GB" dirty="0" err="1"/>
              <a:t>ze</a:t>
            </a:r>
            <a:r>
              <a:rPr lang="en-GB" dirty="0"/>
              <a:t> </a:t>
            </a:r>
            <a:r>
              <a:rPr lang="en-GB" dirty="0" err="1"/>
              <a:t>dne</a:t>
            </a:r>
            <a:r>
              <a:rPr lang="en-GB" dirty="0"/>
              <a:t> 11. </a:t>
            </a:r>
            <a:r>
              <a:rPr lang="en-GB" dirty="0" err="1"/>
              <a:t>prosince</a:t>
            </a:r>
            <a:r>
              <a:rPr lang="en-GB" dirty="0"/>
              <a:t> 1973 o </a:t>
            </a:r>
            <a:r>
              <a:rPr lang="en-GB" dirty="0" err="1"/>
              <a:t>vzájemných</a:t>
            </a:r>
            <a:r>
              <a:rPr lang="en-GB" dirty="0"/>
              <a:t> </a:t>
            </a:r>
            <a:r>
              <a:rPr lang="en-GB" dirty="0" err="1"/>
              <a:t>vztazích</a:t>
            </a:r>
            <a:r>
              <a:rPr lang="en-GB" dirty="0"/>
              <a:t> </a:t>
            </a:r>
            <a:r>
              <a:rPr lang="en-GB" dirty="0" err="1"/>
              <a:t>mezi</a:t>
            </a:r>
            <a:r>
              <a:rPr lang="en-GB" dirty="0"/>
              <a:t> </a:t>
            </a:r>
            <a:r>
              <a:rPr lang="en-GB" dirty="0" err="1"/>
              <a:t>Československou</a:t>
            </a:r>
            <a:r>
              <a:rPr lang="en-GB" dirty="0"/>
              <a:t> </a:t>
            </a:r>
            <a:r>
              <a:rPr lang="en-GB" dirty="0" err="1"/>
              <a:t>socialistickou</a:t>
            </a:r>
            <a:r>
              <a:rPr lang="en-GB" dirty="0"/>
              <a:t> </a:t>
            </a:r>
            <a:r>
              <a:rPr lang="en-GB" dirty="0" err="1"/>
              <a:t>republikou</a:t>
            </a:r>
            <a:r>
              <a:rPr lang="en-GB" dirty="0"/>
              <a:t> a </a:t>
            </a:r>
            <a:r>
              <a:rPr lang="en-GB" dirty="0" err="1"/>
              <a:t>Spolkovou</a:t>
            </a:r>
            <a:r>
              <a:rPr lang="en-GB" dirty="0"/>
              <a:t> </a:t>
            </a:r>
            <a:r>
              <a:rPr lang="en-GB" dirty="0" err="1"/>
              <a:t>republikou</a:t>
            </a:r>
            <a:r>
              <a:rPr lang="en-GB" dirty="0"/>
              <a:t> </a:t>
            </a:r>
            <a:r>
              <a:rPr lang="en-GB" dirty="0" err="1"/>
              <a:t>Německa</a:t>
            </a:r>
            <a:r>
              <a:rPr lang="en-GB" dirty="0"/>
              <a:t> </a:t>
            </a:r>
            <a:r>
              <a:rPr lang="en-GB" dirty="0" err="1"/>
              <a:t>také</a:t>
            </a:r>
            <a:r>
              <a:rPr lang="en-GB" dirty="0"/>
              <a:t> </a:t>
            </a:r>
            <a:r>
              <a:rPr lang="en-GB" dirty="0" err="1"/>
              <a:t>ohledně</a:t>
            </a:r>
            <a:r>
              <a:rPr lang="en-GB" dirty="0"/>
              <a:t> </a:t>
            </a:r>
            <a:r>
              <a:rPr lang="en-GB" b="1" dirty="0" err="1"/>
              <a:t>nulity</a:t>
            </a:r>
            <a:r>
              <a:rPr lang="en-GB" b="1" dirty="0"/>
              <a:t> </a:t>
            </a:r>
            <a:r>
              <a:rPr lang="en-GB" b="1" dirty="0" err="1"/>
              <a:t>mnichovské</a:t>
            </a:r>
            <a:r>
              <a:rPr lang="en-GB" b="1" dirty="0"/>
              <a:t> </a:t>
            </a:r>
            <a:r>
              <a:rPr lang="en-GB" b="1" dirty="0" err="1"/>
              <a:t>dohody</a:t>
            </a:r>
            <a:r>
              <a:rPr lang="en-GB" b="1" dirty="0"/>
              <a:t> z 29. </a:t>
            </a:r>
            <a:r>
              <a:rPr lang="en-GB" b="1" dirty="0" err="1"/>
              <a:t>září</a:t>
            </a:r>
            <a:r>
              <a:rPr lang="en-GB" b="1" dirty="0"/>
              <a:t> 1938,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55492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Hranice</a:t>
            </a:r>
            <a:r>
              <a:rPr lang="en-US" dirty="0"/>
              <a:t> </a:t>
            </a:r>
            <a:r>
              <a:rPr lang="en-US" dirty="0" err="1"/>
              <a:t>států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err="1"/>
              <a:t>Smluvní</a:t>
            </a:r>
            <a:r>
              <a:rPr lang="en-GB" dirty="0"/>
              <a:t> </a:t>
            </a:r>
            <a:r>
              <a:rPr lang="en-GB" dirty="0" err="1"/>
              <a:t>strany</a:t>
            </a:r>
            <a:r>
              <a:rPr lang="en-GB" dirty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err="1"/>
              <a:t>potvrzují</a:t>
            </a:r>
            <a:r>
              <a:rPr lang="en-GB" dirty="0"/>
              <a:t> </a:t>
            </a:r>
            <a:r>
              <a:rPr lang="en-GB" dirty="0" err="1"/>
              <a:t>mezi</a:t>
            </a:r>
            <a:r>
              <a:rPr lang="en-GB" dirty="0"/>
              <a:t> </a:t>
            </a:r>
            <a:r>
              <a:rPr lang="en-GB" dirty="0" err="1"/>
              <a:t>nimi</a:t>
            </a:r>
            <a:r>
              <a:rPr lang="en-GB" dirty="0"/>
              <a:t> </a:t>
            </a:r>
            <a:r>
              <a:rPr lang="en-GB" dirty="0" err="1"/>
              <a:t>existující</a:t>
            </a:r>
            <a:r>
              <a:rPr lang="en-GB" dirty="0"/>
              <a:t> </a:t>
            </a:r>
            <a:r>
              <a:rPr lang="en-GB" dirty="0" err="1"/>
              <a:t>státní</a:t>
            </a:r>
            <a:r>
              <a:rPr lang="en-GB" dirty="0"/>
              <a:t> </a:t>
            </a:r>
            <a:r>
              <a:rPr lang="en-GB" dirty="0" err="1"/>
              <a:t>hranice</a:t>
            </a:r>
            <a:r>
              <a:rPr lang="en-GB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err="1"/>
              <a:t>potvrzují</a:t>
            </a:r>
            <a:r>
              <a:rPr lang="en-GB" dirty="0"/>
              <a:t>, </a:t>
            </a:r>
            <a:r>
              <a:rPr lang="en-GB" dirty="0" err="1"/>
              <a:t>že</a:t>
            </a:r>
            <a:r>
              <a:rPr lang="en-GB" dirty="0"/>
              <a:t> </a:t>
            </a:r>
            <a:r>
              <a:rPr lang="en-GB" dirty="0" err="1"/>
              <a:t>nemají</a:t>
            </a:r>
            <a:r>
              <a:rPr lang="en-GB" dirty="0"/>
              <a:t> </a:t>
            </a:r>
            <a:r>
              <a:rPr lang="en-GB" dirty="0" err="1"/>
              <a:t>vůči</a:t>
            </a:r>
            <a:r>
              <a:rPr lang="en-GB" dirty="0"/>
              <a:t> </a:t>
            </a:r>
            <a:r>
              <a:rPr lang="en-GB" dirty="0" err="1"/>
              <a:t>sobě</a:t>
            </a:r>
            <a:r>
              <a:rPr lang="en-GB" dirty="0"/>
              <a:t> </a:t>
            </a:r>
            <a:r>
              <a:rPr lang="en-GB" dirty="0" err="1"/>
              <a:t>žádné</a:t>
            </a:r>
            <a:r>
              <a:rPr lang="en-GB" dirty="0"/>
              <a:t> </a:t>
            </a:r>
            <a:r>
              <a:rPr lang="en-GB" dirty="0" err="1"/>
              <a:t>územní</a:t>
            </a:r>
            <a:r>
              <a:rPr lang="en-GB" dirty="0"/>
              <a:t> </a:t>
            </a:r>
            <a:r>
              <a:rPr lang="en-GB" dirty="0" err="1"/>
              <a:t>nároky</a:t>
            </a:r>
            <a:r>
              <a:rPr lang="en-GB" dirty="0"/>
              <a:t> a </a:t>
            </a:r>
            <a:r>
              <a:rPr lang="en-GB" dirty="0" err="1"/>
              <a:t>nebudou</a:t>
            </a:r>
            <a:r>
              <a:rPr lang="en-GB" dirty="0"/>
              <a:t> </a:t>
            </a:r>
            <a:r>
              <a:rPr lang="en-GB" dirty="0" err="1"/>
              <a:t>takové</a:t>
            </a:r>
            <a:r>
              <a:rPr lang="en-GB" dirty="0"/>
              <a:t> </a:t>
            </a:r>
            <a:r>
              <a:rPr lang="en-GB" dirty="0" err="1"/>
              <a:t>nároky</a:t>
            </a:r>
            <a:r>
              <a:rPr lang="en-GB" dirty="0"/>
              <a:t> </a:t>
            </a:r>
            <a:r>
              <a:rPr lang="en-GB" dirty="0" err="1"/>
              <a:t>vznášet</a:t>
            </a:r>
            <a:r>
              <a:rPr lang="en-GB" dirty="0"/>
              <a:t> </a:t>
            </a:r>
            <a:r>
              <a:rPr lang="en-GB" dirty="0" err="1"/>
              <a:t>ani</a:t>
            </a:r>
            <a:r>
              <a:rPr lang="en-GB" dirty="0"/>
              <a:t> v </a:t>
            </a:r>
            <a:r>
              <a:rPr lang="en-GB" dirty="0" err="1"/>
              <a:t>budoucnu</a:t>
            </a:r>
            <a:r>
              <a:rPr lang="en-GB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7009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Česko-německá</a:t>
            </a:r>
            <a:r>
              <a:rPr lang="en-US" dirty="0"/>
              <a:t> </a:t>
            </a:r>
            <a:r>
              <a:rPr lang="en-US" dirty="0" err="1"/>
              <a:t>deklarace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27. </a:t>
            </a:r>
            <a:r>
              <a:rPr lang="en-US" dirty="0" err="1"/>
              <a:t>února</a:t>
            </a:r>
            <a:r>
              <a:rPr lang="en-US" dirty="0"/>
              <a:t> 1997</a:t>
            </a:r>
          </a:p>
          <a:p>
            <a:r>
              <a:rPr lang="en-US" dirty="0" err="1"/>
              <a:t>Václav</a:t>
            </a:r>
            <a:r>
              <a:rPr lang="en-US" dirty="0"/>
              <a:t> Klaus a Helmut Kohl</a:t>
            </a:r>
          </a:p>
        </p:txBody>
      </p:sp>
    </p:spTree>
    <p:extLst>
      <p:ext uri="{BB962C8B-B14F-4D97-AF65-F5344CB8AC3E}">
        <p14:creationId xmlns:p14="http://schemas.microsoft.com/office/powerpoint/2010/main" val="8719093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Článek</a:t>
            </a:r>
            <a:r>
              <a:rPr lang="en-US" dirty="0"/>
              <a:t> I.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fontAlgn="t"/>
            <a:r>
              <a:rPr lang="en-GB" dirty="0" err="1"/>
              <a:t>Obě</a:t>
            </a:r>
            <a:r>
              <a:rPr lang="en-GB" dirty="0"/>
              <a:t> </a:t>
            </a:r>
            <a:r>
              <a:rPr lang="en-GB" dirty="0" err="1"/>
              <a:t>strany</a:t>
            </a:r>
            <a:r>
              <a:rPr lang="en-GB" dirty="0"/>
              <a:t> </a:t>
            </a:r>
            <a:r>
              <a:rPr lang="en-GB" dirty="0" err="1"/>
              <a:t>jsou</a:t>
            </a:r>
            <a:r>
              <a:rPr lang="en-GB" dirty="0"/>
              <a:t> </a:t>
            </a:r>
            <a:r>
              <a:rPr lang="en-GB" dirty="0" err="1"/>
              <a:t>si</a:t>
            </a:r>
            <a:r>
              <a:rPr lang="en-GB" dirty="0"/>
              <a:t> </a:t>
            </a:r>
            <a:r>
              <a:rPr lang="en-GB" dirty="0" err="1"/>
              <a:t>vědomy</a:t>
            </a:r>
            <a:r>
              <a:rPr lang="en-GB" dirty="0"/>
              <a:t> </a:t>
            </a:r>
            <a:r>
              <a:rPr lang="en-GB" dirty="0" err="1"/>
              <a:t>svého</a:t>
            </a:r>
            <a:r>
              <a:rPr lang="en-GB" dirty="0"/>
              <a:t> </a:t>
            </a:r>
            <a:r>
              <a:rPr lang="en-GB" dirty="0" err="1"/>
              <a:t>závazku</a:t>
            </a:r>
            <a:r>
              <a:rPr lang="en-GB" dirty="0"/>
              <a:t> a </a:t>
            </a:r>
            <a:r>
              <a:rPr lang="en-GB" dirty="0" err="1"/>
              <a:t>odpovědnosti</a:t>
            </a:r>
            <a:r>
              <a:rPr lang="en-GB" dirty="0"/>
              <a:t> </a:t>
            </a:r>
            <a:r>
              <a:rPr lang="en-GB" dirty="0" err="1"/>
              <a:t>dále</a:t>
            </a:r>
            <a:r>
              <a:rPr lang="en-GB" dirty="0"/>
              <a:t> </a:t>
            </a:r>
            <a:r>
              <a:rPr lang="en-GB" dirty="0" err="1"/>
              <a:t>rozvíjet</a:t>
            </a:r>
            <a:r>
              <a:rPr lang="en-GB" dirty="0"/>
              <a:t> </a:t>
            </a:r>
            <a:r>
              <a:rPr lang="en-GB" dirty="0" err="1"/>
              <a:t>česko-německé</a:t>
            </a:r>
            <a:r>
              <a:rPr lang="en-GB" dirty="0"/>
              <a:t> </a:t>
            </a:r>
            <a:r>
              <a:rPr lang="en-GB" dirty="0" err="1"/>
              <a:t>vztahy</a:t>
            </a:r>
            <a:r>
              <a:rPr lang="en-GB" dirty="0"/>
              <a:t> v </a:t>
            </a:r>
            <a:r>
              <a:rPr lang="en-GB" dirty="0" err="1"/>
              <a:t>duchu</a:t>
            </a:r>
            <a:r>
              <a:rPr lang="en-GB" dirty="0"/>
              <a:t> </a:t>
            </a:r>
            <a:r>
              <a:rPr lang="en-GB" dirty="0" err="1"/>
              <a:t>dobrého</a:t>
            </a:r>
            <a:r>
              <a:rPr lang="en-GB" dirty="0"/>
              <a:t> </a:t>
            </a:r>
            <a:r>
              <a:rPr lang="en-GB" dirty="0" err="1"/>
              <a:t>sousedství</a:t>
            </a:r>
            <a:r>
              <a:rPr lang="en-GB" dirty="0"/>
              <a:t> a </a:t>
            </a:r>
            <a:r>
              <a:rPr lang="en-GB" dirty="0" err="1"/>
              <a:t>partnerství</a:t>
            </a:r>
            <a:r>
              <a:rPr lang="en-GB" dirty="0"/>
              <a:t> a </a:t>
            </a:r>
            <a:r>
              <a:rPr lang="en-GB" b="1" dirty="0" err="1"/>
              <a:t>přispívat</a:t>
            </a:r>
            <a:r>
              <a:rPr lang="en-GB" b="1" dirty="0"/>
              <a:t> </a:t>
            </a:r>
            <a:r>
              <a:rPr lang="en-GB" b="1" dirty="0" err="1"/>
              <a:t>tím</a:t>
            </a:r>
            <a:r>
              <a:rPr lang="en-GB" b="1" dirty="0"/>
              <a:t> k </a:t>
            </a:r>
            <a:r>
              <a:rPr lang="en-GB" b="1" dirty="0" err="1"/>
              <a:t>utváření</a:t>
            </a:r>
            <a:r>
              <a:rPr lang="en-GB" b="1" dirty="0"/>
              <a:t> </a:t>
            </a:r>
            <a:r>
              <a:rPr lang="en-GB" b="1" dirty="0" err="1"/>
              <a:t>sjednocující</a:t>
            </a:r>
            <a:r>
              <a:rPr lang="en-GB" b="1" dirty="0"/>
              <a:t> se </a:t>
            </a:r>
            <a:r>
              <a:rPr lang="en-GB" b="1" dirty="0" err="1"/>
              <a:t>Evropy</a:t>
            </a:r>
            <a:r>
              <a:rPr lang="en-GB" dirty="0"/>
              <a:t>. </a:t>
            </a:r>
            <a:r>
              <a:rPr lang="en-GB" dirty="0" err="1"/>
              <a:t>Česká</a:t>
            </a:r>
            <a:r>
              <a:rPr lang="en-GB" dirty="0"/>
              <a:t> </a:t>
            </a:r>
            <a:r>
              <a:rPr lang="en-GB" dirty="0" err="1"/>
              <a:t>republika</a:t>
            </a:r>
            <a:r>
              <a:rPr lang="en-GB" dirty="0"/>
              <a:t> a </a:t>
            </a:r>
            <a:r>
              <a:rPr lang="en-GB" dirty="0" err="1"/>
              <a:t>Spolková</a:t>
            </a:r>
            <a:r>
              <a:rPr lang="en-GB" dirty="0"/>
              <a:t> </a:t>
            </a:r>
            <a:r>
              <a:rPr lang="en-GB" dirty="0" err="1"/>
              <a:t>republika</a:t>
            </a:r>
            <a:r>
              <a:rPr lang="en-GB" dirty="0"/>
              <a:t> </a:t>
            </a:r>
            <a:r>
              <a:rPr lang="en-GB" dirty="0" err="1"/>
              <a:t>Německo</a:t>
            </a:r>
            <a:r>
              <a:rPr lang="en-GB" dirty="0"/>
              <a:t> </a:t>
            </a:r>
            <a:r>
              <a:rPr lang="en-GB" dirty="0" err="1"/>
              <a:t>dnes</a:t>
            </a:r>
            <a:r>
              <a:rPr lang="en-GB" dirty="0"/>
              <a:t> </a:t>
            </a:r>
            <a:r>
              <a:rPr lang="en-GB" dirty="0" err="1"/>
              <a:t>sdílejí</a:t>
            </a:r>
            <a:r>
              <a:rPr lang="en-GB" dirty="0"/>
              <a:t> </a:t>
            </a:r>
            <a:r>
              <a:rPr lang="en-GB" dirty="0" err="1"/>
              <a:t>společné</a:t>
            </a:r>
            <a:r>
              <a:rPr lang="en-GB" dirty="0"/>
              <a:t> </a:t>
            </a:r>
            <a:r>
              <a:rPr lang="en-GB" dirty="0" err="1"/>
              <a:t>demokratické</a:t>
            </a:r>
            <a:r>
              <a:rPr lang="en-GB" dirty="0"/>
              <a:t> </a:t>
            </a:r>
            <a:r>
              <a:rPr lang="en-GB" dirty="0" err="1"/>
              <a:t>hodnoty</a:t>
            </a:r>
            <a:r>
              <a:rPr lang="en-GB" dirty="0"/>
              <a:t>, </a:t>
            </a:r>
            <a:r>
              <a:rPr lang="en-GB" dirty="0" err="1"/>
              <a:t>respektují</a:t>
            </a:r>
            <a:r>
              <a:rPr lang="en-GB" dirty="0"/>
              <a:t> </a:t>
            </a:r>
            <a:r>
              <a:rPr lang="en-GB" dirty="0" err="1"/>
              <a:t>lidská</a:t>
            </a:r>
            <a:r>
              <a:rPr lang="en-GB" dirty="0"/>
              <a:t> </a:t>
            </a:r>
            <a:r>
              <a:rPr lang="en-GB" dirty="0" err="1"/>
              <a:t>práva</a:t>
            </a:r>
            <a:r>
              <a:rPr lang="en-GB" dirty="0"/>
              <a:t>, </a:t>
            </a:r>
            <a:r>
              <a:rPr lang="en-GB" dirty="0" err="1"/>
              <a:t>základní</a:t>
            </a:r>
            <a:r>
              <a:rPr lang="en-GB" dirty="0"/>
              <a:t> </a:t>
            </a:r>
            <a:r>
              <a:rPr lang="en-GB" dirty="0" err="1"/>
              <a:t>svobody</a:t>
            </a:r>
            <a:r>
              <a:rPr lang="en-GB" dirty="0"/>
              <a:t> a </a:t>
            </a:r>
            <a:r>
              <a:rPr lang="en-GB" dirty="0" err="1"/>
              <a:t>normy</a:t>
            </a:r>
            <a:r>
              <a:rPr lang="en-GB" dirty="0"/>
              <a:t> </a:t>
            </a:r>
            <a:r>
              <a:rPr lang="en-GB" dirty="0" err="1"/>
              <a:t>mezinárodního</a:t>
            </a:r>
            <a:r>
              <a:rPr lang="en-GB" dirty="0"/>
              <a:t> </a:t>
            </a:r>
            <a:r>
              <a:rPr lang="en-GB" dirty="0" err="1"/>
              <a:t>práva</a:t>
            </a:r>
            <a:r>
              <a:rPr lang="en-GB" dirty="0"/>
              <a:t> a </a:t>
            </a:r>
            <a:r>
              <a:rPr lang="en-GB" dirty="0" err="1"/>
              <a:t>jsou</a:t>
            </a:r>
            <a:r>
              <a:rPr lang="en-GB" dirty="0"/>
              <a:t> </a:t>
            </a:r>
            <a:r>
              <a:rPr lang="en-GB" dirty="0" err="1"/>
              <a:t>oddány</a:t>
            </a:r>
            <a:r>
              <a:rPr lang="en-GB" dirty="0"/>
              <a:t> </a:t>
            </a:r>
            <a:r>
              <a:rPr lang="en-GB" dirty="0" err="1"/>
              <a:t>zásadám</a:t>
            </a:r>
            <a:r>
              <a:rPr lang="en-GB" dirty="0"/>
              <a:t> </a:t>
            </a:r>
            <a:r>
              <a:rPr lang="en-GB" dirty="0" err="1"/>
              <a:t>právního</a:t>
            </a:r>
            <a:r>
              <a:rPr lang="en-GB" dirty="0"/>
              <a:t> </a:t>
            </a:r>
            <a:r>
              <a:rPr lang="en-GB" dirty="0" err="1"/>
              <a:t>státu</a:t>
            </a:r>
            <a:r>
              <a:rPr lang="en-GB" dirty="0"/>
              <a:t> a </a:t>
            </a:r>
            <a:r>
              <a:rPr lang="en-GB" dirty="0" err="1"/>
              <a:t>politice</a:t>
            </a:r>
            <a:r>
              <a:rPr lang="en-GB" dirty="0"/>
              <a:t> </a:t>
            </a:r>
            <a:r>
              <a:rPr lang="en-GB" dirty="0" err="1"/>
              <a:t>míru</a:t>
            </a:r>
            <a:r>
              <a:rPr lang="en-GB" dirty="0"/>
              <a:t>. Na </a:t>
            </a:r>
            <a:r>
              <a:rPr lang="en-GB" dirty="0" err="1"/>
              <a:t>tomto</a:t>
            </a:r>
            <a:r>
              <a:rPr lang="en-GB" dirty="0"/>
              <a:t> </a:t>
            </a:r>
            <a:r>
              <a:rPr lang="en-GB" dirty="0" err="1"/>
              <a:t>základě</a:t>
            </a:r>
            <a:r>
              <a:rPr lang="en-GB" dirty="0"/>
              <a:t> </a:t>
            </a:r>
            <a:r>
              <a:rPr lang="en-GB" dirty="0" err="1"/>
              <a:t>jsou</a:t>
            </a:r>
            <a:r>
              <a:rPr lang="en-GB" dirty="0"/>
              <a:t> </a:t>
            </a:r>
            <a:r>
              <a:rPr lang="en-GB" dirty="0" err="1"/>
              <a:t>odhodlány</a:t>
            </a:r>
            <a:r>
              <a:rPr lang="en-GB" dirty="0"/>
              <a:t> </a:t>
            </a:r>
            <a:r>
              <a:rPr lang="en-GB" dirty="0" err="1"/>
              <a:t>přátelsky</a:t>
            </a:r>
            <a:r>
              <a:rPr lang="en-GB" dirty="0"/>
              <a:t> a </a:t>
            </a:r>
            <a:r>
              <a:rPr lang="en-GB" dirty="0" err="1"/>
              <a:t>úzce</a:t>
            </a:r>
            <a:r>
              <a:rPr lang="en-GB" dirty="0"/>
              <a:t> </a:t>
            </a:r>
            <a:r>
              <a:rPr lang="en-GB" dirty="0" err="1"/>
              <a:t>spolupracovat</a:t>
            </a:r>
            <a:r>
              <a:rPr lang="en-GB" dirty="0"/>
              <a:t> </a:t>
            </a:r>
            <a:r>
              <a:rPr lang="en-GB" dirty="0" err="1"/>
              <a:t>ve</a:t>
            </a:r>
            <a:r>
              <a:rPr lang="en-GB" dirty="0"/>
              <a:t> </a:t>
            </a:r>
            <a:r>
              <a:rPr lang="en-GB" dirty="0" err="1"/>
              <a:t>všech</a:t>
            </a:r>
            <a:r>
              <a:rPr lang="en-GB" dirty="0"/>
              <a:t> </a:t>
            </a:r>
            <a:r>
              <a:rPr lang="en-GB" dirty="0" err="1"/>
              <a:t>oblastech</a:t>
            </a:r>
            <a:r>
              <a:rPr lang="en-GB" dirty="0"/>
              <a:t> </a:t>
            </a:r>
            <a:r>
              <a:rPr lang="en-GB" dirty="0" err="1"/>
              <a:t>důležitých</a:t>
            </a:r>
            <a:r>
              <a:rPr lang="en-GB" dirty="0"/>
              <a:t> pro </a:t>
            </a:r>
            <a:r>
              <a:rPr lang="en-GB" dirty="0" err="1"/>
              <a:t>vzájemné</a:t>
            </a:r>
            <a:r>
              <a:rPr lang="en-GB" dirty="0"/>
              <a:t> </a:t>
            </a:r>
            <a:r>
              <a:rPr lang="en-GB" dirty="0" err="1"/>
              <a:t>vztahy</a:t>
            </a:r>
            <a:r>
              <a:rPr lang="en-GB" dirty="0"/>
              <a:t>. </a:t>
            </a:r>
            <a:r>
              <a:rPr lang="en-GB" dirty="0" err="1"/>
              <a:t>Obě</a:t>
            </a:r>
            <a:r>
              <a:rPr lang="en-GB" dirty="0"/>
              <a:t> </a:t>
            </a:r>
            <a:r>
              <a:rPr lang="en-GB" dirty="0" err="1"/>
              <a:t>strany</a:t>
            </a:r>
            <a:r>
              <a:rPr lang="en-GB" dirty="0"/>
              <a:t> </a:t>
            </a:r>
            <a:r>
              <a:rPr lang="en-GB" dirty="0" err="1"/>
              <a:t>jsou</a:t>
            </a:r>
            <a:r>
              <a:rPr lang="en-GB" dirty="0"/>
              <a:t> </a:t>
            </a:r>
            <a:r>
              <a:rPr lang="en-GB" dirty="0" err="1"/>
              <a:t>si</a:t>
            </a:r>
            <a:r>
              <a:rPr lang="en-GB" dirty="0"/>
              <a:t> </a:t>
            </a:r>
            <a:r>
              <a:rPr lang="en-GB" dirty="0" err="1"/>
              <a:t>zároveň</a:t>
            </a:r>
            <a:r>
              <a:rPr lang="en-GB" dirty="0"/>
              <a:t> </a:t>
            </a:r>
            <a:r>
              <a:rPr lang="en-GB" dirty="0" err="1"/>
              <a:t>vědomy</a:t>
            </a:r>
            <a:r>
              <a:rPr lang="en-GB" dirty="0"/>
              <a:t>, </a:t>
            </a:r>
            <a:r>
              <a:rPr lang="en-GB" dirty="0" err="1"/>
              <a:t>že</a:t>
            </a:r>
            <a:r>
              <a:rPr lang="en-GB" dirty="0"/>
              <a:t> </a:t>
            </a:r>
            <a:r>
              <a:rPr lang="en-GB" dirty="0" err="1"/>
              <a:t>společná</a:t>
            </a:r>
            <a:r>
              <a:rPr lang="en-GB" dirty="0"/>
              <a:t> </a:t>
            </a:r>
            <a:r>
              <a:rPr lang="en-GB" dirty="0" err="1"/>
              <a:t>cesta</a:t>
            </a:r>
            <a:r>
              <a:rPr lang="en-GB" dirty="0"/>
              <a:t> do </a:t>
            </a:r>
            <a:r>
              <a:rPr lang="en-GB" dirty="0" err="1"/>
              <a:t>budoucnosti</a:t>
            </a:r>
            <a:r>
              <a:rPr lang="en-GB" dirty="0"/>
              <a:t> </a:t>
            </a:r>
            <a:r>
              <a:rPr lang="en-GB" dirty="0" err="1"/>
              <a:t>vyžaduje</a:t>
            </a:r>
            <a:r>
              <a:rPr lang="en-GB" dirty="0"/>
              <a:t> </a:t>
            </a:r>
            <a:r>
              <a:rPr lang="en-GB" b="1" dirty="0" err="1"/>
              <a:t>jasné</a:t>
            </a:r>
            <a:r>
              <a:rPr lang="en-GB" b="1" dirty="0"/>
              <a:t> </a:t>
            </a:r>
            <a:r>
              <a:rPr lang="en-GB" b="1" dirty="0" err="1"/>
              <a:t>slovo</a:t>
            </a:r>
            <a:r>
              <a:rPr lang="en-GB" b="1" dirty="0"/>
              <a:t> o </a:t>
            </a:r>
            <a:r>
              <a:rPr lang="en-GB" b="1" dirty="0" err="1"/>
              <a:t>minulost</a:t>
            </a:r>
            <a:r>
              <a:rPr lang="en-GB" dirty="0" err="1"/>
              <a:t>i</a:t>
            </a:r>
            <a:r>
              <a:rPr lang="en-GB" dirty="0"/>
              <a:t>, </a:t>
            </a:r>
            <a:r>
              <a:rPr lang="en-GB" dirty="0" err="1"/>
              <a:t>přičemž</a:t>
            </a:r>
            <a:r>
              <a:rPr lang="en-GB" dirty="0"/>
              <a:t> </a:t>
            </a:r>
            <a:r>
              <a:rPr lang="en-GB" dirty="0" err="1"/>
              <a:t>příčina</a:t>
            </a:r>
            <a:r>
              <a:rPr lang="en-GB" dirty="0"/>
              <a:t> a </a:t>
            </a:r>
            <a:r>
              <a:rPr lang="en-GB" dirty="0" err="1"/>
              <a:t>následek</a:t>
            </a:r>
            <a:r>
              <a:rPr lang="en-GB" dirty="0"/>
              <a:t> </a:t>
            </a:r>
            <a:r>
              <a:rPr lang="en-GB" dirty="0" err="1"/>
              <a:t>ve</a:t>
            </a:r>
            <a:r>
              <a:rPr lang="en-GB" dirty="0"/>
              <a:t> </a:t>
            </a:r>
            <a:r>
              <a:rPr lang="en-GB" dirty="0" err="1"/>
              <a:t>sledu</a:t>
            </a:r>
            <a:r>
              <a:rPr lang="en-GB" dirty="0"/>
              <a:t> </a:t>
            </a:r>
            <a:r>
              <a:rPr lang="en-GB" dirty="0" err="1"/>
              <a:t>událostí</a:t>
            </a:r>
            <a:r>
              <a:rPr lang="en-GB" dirty="0"/>
              <a:t> </a:t>
            </a:r>
            <a:r>
              <a:rPr lang="en-GB" dirty="0" err="1"/>
              <a:t>nesmějí</a:t>
            </a:r>
            <a:r>
              <a:rPr lang="en-GB" dirty="0"/>
              <a:t> </a:t>
            </a:r>
            <a:r>
              <a:rPr lang="en-GB" dirty="0" err="1"/>
              <a:t>být</a:t>
            </a:r>
            <a:r>
              <a:rPr lang="en-GB" dirty="0"/>
              <a:t> </a:t>
            </a:r>
            <a:r>
              <a:rPr lang="en-GB" dirty="0" err="1"/>
              <a:t>opomíjeny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001774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Článek</a:t>
            </a:r>
            <a:r>
              <a:rPr lang="en-US" dirty="0"/>
              <a:t> II.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b="1" dirty="0" err="1"/>
              <a:t>Německá</a:t>
            </a:r>
            <a:r>
              <a:rPr lang="en-GB" b="1" dirty="0"/>
              <a:t> </a:t>
            </a:r>
            <a:r>
              <a:rPr lang="en-GB" b="1" dirty="0" err="1"/>
              <a:t>strana</a:t>
            </a:r>
            <a:r>
              <a:rPr lang="en-GB" b="1" dirty="0"/>
              <a:t> </a:t>
            </a:r>
            <a:r>
              <a:rPr lang="en-GB" dirty="0" err="1"/>
              <a:t>přiznává</a:t>
            </a:r>
            <a:r>
              <a:rPr lang="en-GB" dirty="0"/>
              <a:t> </a:t>
            </a:r>
            <a:r>
              <a:rPr lang="en-GB" dirty="0" err="1"/>
              <a:t>odpovědnost</a:t>
            </a:r>
            <a:r>
              <a:rPr lang="en-GB" dirty="0"/>
              <a:t> </a:t>
            </a:r>
            <a:r>
              <a:rPr lang="en-GB" dirty="0" err="1"/>
              <a:t>Německa</a:t>
            </a:r>
            <a:r>
              <a:rPr lang="en-GB" dirty="0"/>
              <a:t> </a:t>
            </a:r>
            <a:r>
              <a:rPr lang="en-GB" dirty="0" err="1"/>
              <a:t>za</a:t>
            </a:r>
            <a:r>
              <a:rPr lang="en-GB" dirty="0"/>
              <a:t> </a:t>
            </a:r>
            <a:r>
              <a:rPr lang="en-GB" dirty="0" err="1"/>
              <a:t>jeho</a:t>
            </a:r>
            <a:r>
              <a:rPr lang="en-GB" dirty="0"/>
              <a:t> </a:t>
            </a:r>
            <a:r>
              <a:rPr lang="en-GB" dirty="0" err="1"/>
              <a:t>roli</a:t>
            </a:r>
            <a:r>
              <a:rPr lang="en-GB" dirty="0"/>
              <a:t> v </a:t>
            </a:r>
            <a:r>
              <a:rPr lang="en-GB" dirty="0" err="1"/>
              <a:t>historickém</a:t>
            </a:r>
            <a:r>
              <a:rPr lang="en-GB" dirty="0"/>
              <a:t> </a:t>
            </a:r>
            <a:r>
              <a:rPr lang="en-GB" dirty="0" err="1"/>
              <a:t>vývoji</a:t>
            </a:r>
            <a:r>
              <a:rPr lang="en-GB" dirty="0"/>
              <a:t>, </a:t>
            </a:r>
            <a:r>
              <a:rPr lang="en-GB" dirty="0" err="1"/>
              <a:t>který</a:t>
            </a:r>
            <a:r>
              <a:rPr lang="en-GB" dirty="0"/>
              <a:t> </a:t>
            </a:r>
            <a:r>
              <a:rPr lang="en-GB" dirty="0" err="1"/>
              <a:t>vedl</a:t>
            </a:r>
            <a:r>
              <a:rPr lang="en-GB" dirty="0"/>
              <a:t> k </a:t>
            </a:r>
            <a:r>
              <a:rPr lang="en-GB" dirty="0" err="1"/>
              <a:t>Mnichovské</a:t>
            </a:r>
            <a:r>
              <a:rPr lang="en-GB" dirty="0"/>
              <a:t> </a:t>
            </a:r>
            <a:r>
              <a:rPr lang="en-GB" dirty="0" err="1"/>
              <a:t>dohodě</a:t>
            </a:r>
            <a:r>
              <a:rPr lang="en-GB" dirty="0"/>
              <a:t> z </a:t>
            </a:r>
            <a:r>
              <a:rPr lang="en-GB" dirty="0" err="1"/>
              <a:t>roku</a:t>
            </a:r>
            <a:r>
              <a:rPr lang="en-GB" dirty="0"/>
              <a:t> 1938, k </a:t>
            </a:r>
            <a:r>
              <a:rPr lang="en-GB" dirty="0" err="1"/>
              <a:t>útěku</a:t>
            </a:r>
            <a:r>
              <a:rPr lang="en-GB" dirty="0"/>
              <a:t> a </a:t>
            </a:r>
            <a:r>
              <a:rPr lang="en-GB" dirty="0" err="1"/>
              <a:t>vyhánění</a:t>
            </a:r>
            <a:r>
              <a:rPr lang="en-GB" dirty="0"/>
              <a:t> </a:t>
            </a:r>
            <a:r>
              <a:rPr lang="en-GB" dirty="0" err="1"/>
              <a:t>lidí</a:t>
            </a:r>
            <a:r>
              <a:rPr lang="en-GB" dirty="0"/>
              <a:t> z </a:t>
            </a:r>
            <a:r>
              <a:rPr lang="en-GB" dirty="0" err="1"/>
              <a:t>československého</a:t>
            </a:r>
            <a:r>
              <a:rPr lang="en-GB" dirty="0"/>
              <a:t> </a:t>
            </a:r>
            <a:r>
              <a:rPr lang="en-GB" dirty="0" err="1"/>
              <a:t>pohraničí</a:t>
            </a:r>
            <a:r>
              <a:rPr lang="en-GB" dirty="0"/>
              <a:t>, </a:t>
            </a:r>
            <a:r>
              <a:rPr lang="en-GB" dirty="0" err="1"/>
              <a:t>jakož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k </a:t>
            </a:r>
            <a:r>
              <a:rPr lang="en-GB" dirty="0" err="1"/>
              <a:t>rozbití</a:t>
            </a:r>
            <a:r>
              <a:rPr lang="en-GB" dirty="0"/>
              <a:t> a </a:t>
            </a:r>
            <a:r>
              <a:rPr lang="en-GB" dirty="0" err="1"/>
              <a:t>obsazení</a:t>
            </a:r>
            <a:r>
              <a:rPr lang="en-GB" dirty="0"/>
              <a:t> </a:t>
            </a:r>
            <a:r>
              <a:rPr lang="en-GB" dirty="0" err="1"/>
              <a:t>Československé</a:t>
            </a:r>
            <a:r>
              <a:rPr lang="en-GB" dirty="0"/>
              <a:t> </a:t>
            </a:r>
            <a:r>
              <a:rPr lang="en-GB" dirty="0" err="1"/>
              <a:t>republiky</a:t>
            </a:r>
            <a:r>
              <a:rPr lang="en-GB" dirty="0"/>
              <a:t>. </a:t>
            </a:r>
            <a:r>
              <a:rPr lang="en-GB" dirty="0" err="1"/>
              <a:t>Lituje</a:t>
            </a:r>
            <a:r>
              <a:rPr lang="en-GB" dirty="0"/>
              <a:t> </a:t>
            </a:r>
            <a:r>
              <a:rPr lang="en-GB" dirty="0" err="1"/>
              <a:t>utrpení</a:t>
            </a:r>
            <a:r>
              <a:rPr lang="en-GB" dirty="0"/>
              <a:t> a </a:t>
            </a:r>
            <a:r>
              <a:rPr lang="en-GB" dirty="0" err="1"/>
              <a:t>křivd</a:t>
            </a:r>
            <a:r>
              <a:rPr lang="en-GB" dirty="0"/>
              <a:t>, </a:t>
            </a:r>
            <a:r>
              <a:rPr lang="en-GB" dirty="0" err="1"/>
              <a:t>které</a:t>
            </a:r>
            <a:r>
              <a:rPr lang="en-GB" dirty="0"/>
              <a:t> </a:t>
            </a:r>
            <a:r>
              <a:rPr lang="en-GB" dirty="0" err="1"/>
              <a:t>Němci</a:t>
            </a:r>
            <a:r>
              <a:rPr lang="en-GB" dirty="0"/>
              <a:t> </a:t>
            </a:r>
            <a:r>
              <a:rPr lang="en-GB" dirty="0" err="1"/>
              <a:t>způsobili</a:t>
            </a:r>
            <a:r>
              <a:rPr lang="en-GB" dirty="0"/>
              <a:t> </a:t>
            </a:r>
            <a:r>
              <a:rPr lang="en-GB" dirty="0" err="1"/>
              <a:t>českému</a:t>
            </a:r>
            <a:r>
              <a:rPr lang="en-GB" dirty="0"/>
              <a:t> </a:t>
            </a:r>
            <a:r>
              <a:rPr lang="en-GB" dirty="0" err="1"/>
              <a:t>lidu</a:t>
            </a:r>
            <a:r>
              <a:rPr lang="en-GB" dirty="0"/>
              <a:t> </a:t>
            </a:r>
            <a:r>
              <a:rPr lang="en-GB" dirty="0" err="1"/>
              <a:t>nacionálněsocialistickými</a:t>
            </a:r>
            <a:r>
              <a:rPr lang="en-GB" dirty="0"/>
              <a:t> </a:t>
            </a:r>
            <a:r>
              <a:rPr lang="en-GB" dirty="0" err="1"/>
              <a:t>zločiny</a:t>
            </a:r>
            <a:r>
              <a:rPr lang="en-GB" dirty="0"/>
              <a:t>. </a:t>
            </a:r>
            <a:r>
              <a:rPr lang="en-GB" dirty="0" err="1"/>
              <a:t>Německá</a:t>
            </a:r>
            <a:r>
              <a:rPr lang="en-GB" dirty="0"/>
              <a:t> </a:t>
            </a:r>
            <a:r>
              <a:rPr lang="en-GB" dirty="0" err="1"/>
              <a:t>strana</a:t>
            </a:r>
            <a:r>
              <a:rPr lang="en-GB" dirty="0"/>
              <a:t> </a:t>
            </a:r>
            <a:r>
              <a:rPr lang="en-GB" dirty="0" err="1"/>
              <a:t>vzdává</a:t>
            </a:r>
            <a:r>
              <a:rPr lang="en-GB" dirty="0"/>
              <a:t> </a:t>
            </a:r>
            <a:r>
              <a:rPr lang="en-GB" dirty="0" err="1"/>
              <a:t>čest</a:t>
            </a:r>
            <a:r>
              <a:rPr lang="en-GB" dirty="0"/>
              <a:t> </a:t>
            </a:r>
            <a:r>
              <a:rPr lang="en-GB" dirty="0" err="1"/>
              <a:t>obětem</a:t>
            </a:r>
            <a:r>
              <a:rPr lang="en-GB" dirty="0"/>
              <a:t> </a:t>
            </a:r>
            <a:r>
              <a:rPr lang="en-GB" dirty="0" err="1"/>
              <a:t>nacionálněsocialistické</a:t>
            </a:r>
            <a:r>
              <a:rPr lang="en-GB" dirty="0"/>
              <a:t> </a:t>
            </a:r>
            <a:r>
              <a:rPr lang="en-GB" dirty="0" err="1"/>
              <a:t>vlády</a:t>
            </a:r>
            <a:r>
              <a:rPr lang="en-GB" dirty="0"/>
              <a:t> </a:t>
            </a:r>
            <a:r>
              <a:rPr lang="en-GB" dirty="0" err="1"/>
              <a:t>násilí</a:t>
            </a:r>
            <a:r>
              <a:rPr lang="en-GB" dirty="0"/>
              <a:t> a </a:t>
            </a:r>
            <a:r>
              <a:rPr lang="en-GB" dirty="0" err="1"/>
              <a:t>těm</a:t>
            </a:r>
            <a:r>
              <a:rPr lang="en-GB" dirty="0"/>
              <a:t>, </a:t>
            </a:r>
            <a:r>
              <a:rPr lang="en-GB" dirty="0" err="1"/>
              <a:t>kteří</a:t>
            </a:r>
            <a:r>
              <a:rPr lang="en-GB" dirty="0"/>
              <a:t> </a:t>
            </a:r>
            <a:r>
              <a:rPr lang="en-GB" dirty="0" err="1"/>
              <a:t>této</a:t>
            </a:r>
            <a:r>
              <a:rPr lang="en-GB" dirty="0"/>
              <a:t> </a:t>
            </a:r>
            <a:r>
              <a:rPr lang="en-GB" dirty="0" err="1"/>
              <a:t>vládě</a:t>
            </a:r>
            <a:r>
              <a:rPr lang="en-GB" dirty="0"/>
              <a:t> </a:t>
            </a:r>
            <a:r>
              <a:rPr lang="en-GB" dirty="0" err="1"/>
              <a:t>násilí</a:t>
            </a:r>
            <a:r>
              <a:rPr lang="en-GB" dirty="0"/>
              <a:t> </a:t>
            </a:r>
            <a:r>
              <a:rPr lang="en-GB" dirty="0" err="1"/>
              <a:t>kladli</a:t>
            </a:r>
            <a:r>
              <a:rPr lang="en-GB" dirty="0"/>
              <a:t> </a:t>
            </a:r>
            <a:r>
              <a:rPr lang="en-GB" dirty="0" err="1"/>
              <a:t>odpor</a:t>
            </a:r>
            <a:r>
              <a:rPr lang="en-GB" dirty="0"/>
              <a:t>. </a:t>
            </a:r>
            <a:br>
              <a:rPr lang="en-GB" dirty="0"/>
            </a:br>
            <a:endParaRPr lang="en-GB" dirty="0"/>
          </a:p>
          <a:p>
            <a:pPr marL="0" indent="0">
              <a:buNone/>
            </a:pPr>
            <a:r>
              <a:rPr lang="en-GB" dirty="0" err="1"/>
              <a:t>Německá</a:t>
            </a:r>
            <a:r>
              <a:rPr lang="en-GB" dirty="0"/>
              <a:t> </a:t>
            </a:r>
            <a:r>
              <a:rPr lang="en-GB" dirty="0" err="1"/>
              <a:t>strana</a:t>
            </a:r>
            <a:r>
              <a:rPr lang="en-GB" dirty="0"/>
              <a:t> </a:t>
            </a:r>
            <a:r>
              <a:rPr lang="en-GB" dirty="0" err="1"/>
              <a:t>si</a:t>
            </a:r>
            <a:r>
              <a:rPr lang="en-GB" dirty="0"/>
              <a:t> je </a:t>
            </a:r>
            <a:r>
              <a:rPr lang="en-GB" dirty="0" err="1"/>
              <a:t>rovněž</a:t>
            </a:r>
            <a:r>
              <a:rPr lang="en-GB" dirty="0"/>
              <a:t> </a:t>
            </a:r>
            <a:r>
              <a:rPr lang="en-GB" dirty="0" err="1"/>
              <a:t>vědoma</a:t>
            </a:r>
            <a:r>
              <a:rPr lang="en-GB" dirty="0"/>
              <a:t>, </a:t>
            </a:r>
            <a:r>
              <a:rPr lang="en-GB" dirty="0" err="1"/>
              <a:t>že</a:t>
            </a:r>
            <a:r>
              <a:rPr lang="en-GB" dirty="0"/>
              <a:t> </a:t>
            </a:r>
            <a:r>
              <a:rPr lang="en-GB" dirty="0" err="1"/>
              <a:t>nacionálněsocialistická</a:t>
            </a:r>
            <a:r>
              <a:rPr lang="en-GB" dirty="0"/>
              <a:t> </a:t>
            </a:r>
            <a:r>
              <a:rPr lang="en-GB" dirty="0" err="1"/>
              <a:t>politika</a:t>
            </a:r>
            <a:r>
              <a:rPr lang="en-GB" dirty="0"/>
              <a:t> </a:t>
            </a:r>
            <a:r>
              <a:rPr lang="en-GB" dirty="0" err="1"/>
              <a:t>násilí</a:t>
            </a:r>
            <a:r>
              <a:rPr lang="en-GB" dirty="0"/>
              <a:t> </a:t>
            </a:r>
            <a:r>
              <a:rPr lang="en-GB" dirty="0" err="1"/>
              <a:t>vůči</a:t>
            </a:r>
            <a:r>
              <a:rPr lang="en-GB" dirty="0"/>
              <a:t> </a:t>
            </a:r>
            <a:r>
              <a:rPr lang="en-GB" dirty="0" err="1"/>
              <a:t>českému</a:t>
            </a:r>
            <a:r>
              <a:rPr lang="en-GB" dirty="0"/>
              <a:t> </a:t>
            </a:r>
            <a:r>
              <a:rPr lang="en-GB" dirty="0" err="1"/>
              <a:t>lidu</a:t>
            </a:r>
            <a:r>
              <a:rPr lang="en-GB" dirty="0"/>
              <a:t> </a:t>
            </a:r>
            <a:r>
              <a:rPr lang="en-GB" dirty="0" err="1"/>
              <a:t>přispěla</a:t>
            </a:r>
            <a:r>
              <a:rPr lang="en-GB" dirty="0"/>
              <a:t> k </a:t>
            </a:r>
            <a:r>
              <a:rPr lang="en-GB" dirty="0" err="1"/>
              <a:t>vytvoření</a:t>
            </a:r>
            <a:r>
              <a:rPr lang="en-GB" dirty="0"/>
              <a:t> </a:t>
            </a:r>
            <a:r>
              <a:rPr lang="en-GB" dirty="0" err="1"/>
              <a:t>půdy</a:t>
            </a:r>
            <a:r>
              <a:rPr lang="en-GB" dirty="0"/>
              <a:t> pro </a:t>
            </a:r>
            <a:r>
              <a:rPr lang="en-GB" dirty="0" err="1"/>
              <a:t>poválečný</a:t>
            </a:r>
            <a:r>
              <a:rPr lang="en-GB" dirty="0"/>
              <a:t> </a:t>
            </a:r>
            <a:r>
              <a:rPr lang="en-GB" dirty="0" err="1"/>
              <a:t>útěk</a:t>
            </a:r>
            <a:r>
              <a:rPr lang="en-GB" dirty="0"/>
              <a:t>, </a:t>
            </a:r>
            <a:r>
              <a:rPr lang="en-GB" dirty="0" err="1"/>
              <a:t>vyhánění</a:t>
            </a:r>
            <a:r>
              <a:rPr lang="en-GB" dirty="0"/>
              <a:t> a </a:t>
            </a:r>
            <a:r>
              <a:rPr lang="en-GB" dirty="0" err="1"/>
              <a:t>nucené</a:t>
            </a:r>
            <a:r>
              <a:rPr lang="en-GB" dirty="0"/>
              <a:t> </a:t>
            </a:r>
            <a:r>
              <a:rPr lang="en-GB" dirty="0" err="1"/>
              <a:t>vysídlení</a:t>
            </a:r>
            <a:r>
              <a:rPr lang="en-GB" dirty="0"/>
              <a:t>. 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29531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Článek</a:t>
            </a:r>
            <a:r>
              <a:rPr lang="en-US" dirty="0"/>
              <a:t> III.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b="1" dirty="0" err="1"/>
              <a:t>Česká</a:t>
            </a:r>
            <a:r>
              <a:rPr lang="en-GB" b="1" dirty="0"/>
              <a:t> </a:t>
            </a:r>
            <a:r>
              <a:rPr lang="en-GB" b="1" dirty="0" err="1"/>
              <a:t>strana</a:t>
            </a:r>
            <a:r>
              <a:rPr lang="en-GB" b="1" dirty="0"/>
              <a:t> </a:t>
            </a:r>
            <a:r>
              <a:rPr lang="en-GB" dirty="0" err="1"/>
              <a:t>lituje</a:t>
            </a:r>
            <a:r>
              <a:rPr lang="en-GB" dirty="0"/>
              <a:t>, </a:t>
            </a:r>
            <a:r>
              <a:rPr lang="en-GB" dirty="0" err="1"/>
              <a:t>že</a:t>
            </a:r>
            <a:r>
              <a:rPr lang="en-GB" dirty="0"/>
              <a:t> </a:t>
            </a:r>
            <a:r>
              <a:rPr lang="en-GB" dirty="0" err="1"/>
              <a:t>poválečným</a:t>
            </a:r>
            <a:r>
              <a:rPr lang="en-GB" dirty="0"/>
              <a:t> </a:t>
            </a:r>
            <a:r>
              <a:rPr lang="en-GB" dirty="0" err="1"/>
              <a:t>vyháněním</a:t>
            </a:r>
            <a:r>
              <a:rPr lang="en-GB" dirty="0"/>
              <a:t>, </a:t>
            </a:r>
            <a:r>
              <a:rPr lang="en-GB" dirty="0" err="1"/>
              <a:t>jakož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nuceným</a:t>
            </a:r>
            <a:r>
              <a:rPr lang="en-GB" dirty="0"/>
              <a:t> </a:t>
            </a:r>
            <a:r>
              <a:rPr lang="en-GB" dirty="0" err="1"/>
              <a:t>vysídlením</a:t>
            </a:r>
            <a:r>
              <a:rPr lang="en-GB" dirty="0"/>
              <a:t> </a:t>
            </a:r>
            <a:r>
              <a:rPr lang="en-GB" dirty="0" err="1"/>
              <a:t>sudetských</a:t>
            </a:r>
            <a:r>
              <a:rPr lang="en-GB" dirty="0"/>
              <a:t> </a:t>
            </a:r>
            <a:r>
              <a:rPr lang="en-GB" dirty="0" err="1"/>
              <a:t>Němců</a:t>
            </a:r>
            <a:r>
              <a:rPr lang="en-GB" dirty="0"/>
              <a:t> z </a:t>
            </a:r>
            <a:r>
              <a:rPr lang="en-GB" dirty="0" err="1"/>
              <a:t>tehdejšího</a:t>
            </a:r>
            <a:r>
              <a:rPr lang="en-GB" dirty="0"/>
              <a:t> </a:t>
            </a:r>
            <a:r>
              <a:rPr lang="en-GB" dirty="0" err="1"/>
              <a:t>Československa</a:t>
            </a:r>
            <a:r>
              <a:rPr lang="en-GB" dirty="0"/>
              <a:t>, </a:t>
            </a:r>
            <a:r>
              <a:rPr lang="en-GB" dirty="0" err="1"/>
              <a:t>vyvlastňováním</a:t>
            </a:r>
            <a:r>
              <a:rPr lang="en-GB" dirty="0"/>
              <a:t> a </a:t>
            </a:r>
            <a:r>
              <a:rPr lang="en-GB" dirty="0" err="1"/>
              <a:t>odnímáním</a:t>
            </a:r>
            <a:r>
              <a:rPr lang="en-GB" dirty="0"/>
              <a:t> </a:t>
            </a:r>
            <a:r>
              <a:rPr lang="en-GB" dirty="0" err="1"/>
              <a:t>občanství</a:t>
            </a:r>
            <a:r>
              <a:rPr lang="en-GB" dirty="0"/>
              <a:t> </a:t>
            </a:r>
            <a:r>
              <a:rPr lang="en-GB" dirty="0" err="1"/>
              <a:t>bylo</a:t>
            </a:r>
            <a:r>
              <a:rPr lang="en-GB" dirty="0"/>
              <a:t> </a:t>
            </a:r>
            <a:r>
              <a:rPr lang="en-GB" dirty="0" err="1"/>
              <a:t>způsobeno</a:t>
            </a:r>
            <a:r>
              <a:rPr lang="en-GB" dirty="0"/>
              <a:t> </a:t>
            </a:r>
            <a:r>
              <a:rPr lang="en-GB" dirty="0" err="1"/>
              <a:t>mnoho</a:t>
            </a:r>
            <a:r>
              <a:rPr lang="en-GB" dirty="0"/>
              <a:t> </a:t>
            </a:r>
            <a:r>
              <a:rPr lang="en-GB" dirty="0" err="1"/>
              <a:t>utrpení</a:t>
            </a:r>
            <a:r>
              <a:rPr lang="en-GB" dirty="0"/>
              <a:t> a </a:t>
            </a:r>
            <a:r>
              <a:rPr lang="en-GB" dirty="0" err="1"/>
              <a:t>křivd</a:t>
            </a:r>
            <a:r>
              <a:rPr lang="en-GB" dirty="0"/>
              <a:t> </a:t>
            </a:r>
            <a:r>
              <a:rPr lang="en-GB" dirty="0" err="1"/>
              <a:t>nevinným</a:t>
            </a:r>
            <a:r>
              <a:rPr lang="en-GB" dirty="0"/>
              <a:t> </a:t>
            </a:r>
            <a:r>
              <a:rPr lang="en-GB" dirty="0" err="1"/>
              <a:t>lidem</a:t>
            </a:r>
            <a:r>
              <a:rPr lang="en-GB" dirty="0"/>
              <a:t>, a to </a:t>
            </a:r>
            <a:r>
              <a:rPr lang="en-GB" dirty="0" err="1"/>
              <a:t>i</a:t>
            </a:r>
            <a:r>
              <a:rPr lang="en-GB" dirty="0"/>
              <a:t> s </a:t>
            </a:r>
            <a:r>
              <a:rPr lang="en-GB" dirty="0" err="1"/>
              <a:t>ohledem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kolektivní</a:t>
            </a:r>
            <a:r>
              <a:rPr lang="en-GB" dirty="0"/>
              <a:t> </a:t>
            </a:r>
            <a:r>
              <a:rPr lang="en-GB" dirty="0" err="1"/>
              <a:t>charakter</a:t>
            </a:r>
            <a:r>
              <a:rPr lang="en-GB" dirty="0"/>
              <a:t> </a:t>
            </a:r>
            <a:r>
              <a:rPr lang="en-GB" dirty="0" err="1"/>
              <a:t>přisuzování</a:t>
            </a:r>
            <a:r>
              <a:rPr lang="en-GB" dirty="0"/>
              <a:t> </a:t>
            </a:r>
            <a:r>
              <a:rPr lang="en-GB" dirty="0" err="1"/>
              <a:t>viny</a:t>
            </a:r>
            <a:r>
              <a:rPr lang="en-GB" dirty="0"/>
              <a:t>. </a:t>
            </a:r>
            <a:r>
              <a:rPr lang="en-GB" dirty="0" err="1"/>
              <a:t>Zejména</a:t>
            </a:r>
            <a:r>
              <a:rPr lang="en-GB" dirty="0"/>
              <a:t> </a:t>
            </a:r>
            <a:r>
              <a:rPr lang="en-GB" dirty="0" err="1"/>
              <a:t>lituje</a:t>
            </a:r>
            <a:r>
              <a:rPr lang="en-GB" dirty="0"/>
              <a:t> </a:t>
            </a:r>
            <a:r>
              <a:rPr lang="en-GB" dirty="0" err="1"/>
              <a:t>excesů</a:t>
            </a:r>
            <a:r>
              <a:rPr lang="en-GB" dirty="0"/>
              <a:t>, </a:t>
            </a:r>
            <a:r>
              <a:rPr lang="en-GB" dirty="0" err="1"/>
              <a:t>které</a:t>
            </a:r>
            <a:r>
              <a:rPr lang="en-GB" dirty="0"/>
              <a:t> </a:t>
            </a:r>
            <a:r>
              <a:rPr lang="en-GB" dirty="0" err="1"/>
              <a:t>byly</a:t>
            </a:r>
            <a:r>
              <a:rPr lang="en-GB" dirty="0"/>
              <a:t> v </a:t>
            </a:r>
            <a:r>
              <a:rPr lang="en-GB" dirty="0" err="1"/>
              <a:t>rozporu</a:t>
            </a:r>
            <a:r>
              <a:rPr lang="en-GB" dirty="0"/>
              <a:t> s </a:t>
            </a:r>
            <a:r>
              <a:rPr lang="en-GB" dirty="0" err="1"/>
              <a:t>elementárními</a:t>
            </a:r>
            <a:r>
              <a:rPr lang="en-GB" dirty="0"/>
              <a:t> </a:t>
            </a:r>
            <a:r>
              <a:rPr lang="en-GB" dirty="0" err="1"/>
              <a:t>humanitárními</a:t>
            </a:r>
            <a:r>
              <a:rPr lang="en-GB" dirty="0"/>
              <a:t> </a:t>
            </a:r>
            <a:r>
              <a:rPr lang="en-GB" dirty="0" err="1"/>
              <a:t>zásadami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s </a:t>
            </a:r>
            <a:r>
              <a:rPr lang="en-GB" dirty="0" err="1"/>
              <a:t>tehdy</a:t>
            </a:r>
            <a:r>
              <a:rPr lang="en-GB" dirty="0"/>
              <a:t> </a:t>
            </a:r>
            <a:r>
              <a:rPr lang="en-GB" dirty="0" err="1"/>
              <a:t>platnými</a:t>
            </a:r>
            <a:r>
              <a:rPr lang="en-GB" dirty="0"/>
              <a:t> </a:t>
            </a:r>
            <a:r>
              <a:rPr lang="en-GB" dirty="0" err="1"/>
              <a:t>právními</a:t>
            </a:r>
            <a:r>
              <a:rPr lang="en-GB" dirty="0"/>
              <a:t> </a:t>
            </a:r>
            <a:r>
              <a:rPr lang="en-GB" dirty="0" err="1"/>
              <a:t>normami</a:t>
            </a:r>
            <a:r>
              <a:rPr lang="en-GB" dirty="0"/>
              <a:t>, a </a:t>
            </a:r>
            <a:r>
              <a:rPr lang="en-GB" dirty="0" err="1"/>
              <a:t>nadto</a:t>
            </a:r>
            <a:r>
              <a:rPr lang="en-GB" dirty="0"/>
              <a:t> </a:t>
            </a:r>
            <a:r>
              <a:rPr lang="en-GB" dirty="0" err="1"/>
              <a:t>lituje</a:t>
            </a:r>
            <a:r>
              <a:rPr lang="en-GB" dirty="0"/>
              <a:t>, </a:t>
            </a:r>
            <a:r>
              <a:rPr lang="en-GB" dirty="0" err="1"/>
              <a:t>že</a:t>
            </a:r>
            <a:r>
              <a:rPr lang="en-GB" dirty="0"/>
              <a:t> </a:t>
            </a:r>
            <a:r>
              <a:rPr lang="en-GB" dirty="0" err="1"/>
              <a:t>bylo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základě</a:t>
            </a:r>
            <a:r>
              <a:rPr lang="en-GB" dirty="0"/>
              <a:t> </a:t>
            </a:r>
            <a:r>
              <a:rPr lang="en-GB" dirty="0" err="1"/>
              <a:t>zákona</a:t>
            </a:r>
            <a:r>
              <a:rPr lang="en-GB" dirty="0"/>
              <a:t> </a:t>
            </a:r>
            <a:r>
              <a:rPr lang="en-GB" dirty="0" err="1"/>
              <a:t>č</a:t>
            </a:r>
            <a:r>
              <a:rPr lang="en-GB" dirty="0"/>
              <a:t>. 115 z 8. </a:t>
            </a:r>
            <a:r>
              <a:rPr lang="en-GB" dirty="0" err="1"/>
              <a:t>května</a:t>
            </a:r>
            <a:r>
              <a:rPr lang="en-GB" dirty="0"/>
              <a:t> 1946 </a:t>
            </a:r>
            <a:r>
              <a:rPr lang="en-GB" dirty="0" err="1"/>
              <a:t>umožněno</a:t>
            </a:r>
            <a:r>
              <a:rPr lang="en-GB" dirty="0"/>
              <a:t> </a:t>
            </a:r>
            <a:r>
              <a:rPr lang="en-GB" dirty="0" err="1"/>
              <a:t>nepohlížet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tyto</a:t>
            </a:r>
            <a:r>
              <a:rPr lang="en-GB" dirty="0"/>
              <a:t> </a:t>
            </a:r>
            <a:r>
              <a:rPr lang="en-GB" dirty="0" err="1"/>
              <a:t>excesy</a:t>
            </a:r>
            <a:r>
              <a:rPr lang="en-GB" dirty="0"/>
              <a:t> </a:t>
            </a:r>
            <a:r>
              <a:rPr lang="en-GB" dirty="0" err="1"/>
              <a:t>jako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bezprávné</a:t>
            </a:r>
            <a:r>
              <a:rPr lang="en-GB" dirty="0"/>
              <a:t> a </a:t>
            </a:r>
            <a:r>
              <a:rPr lang="en-GB" dirty="0" err="1"/>
              <a:t>že</a:t>
            </a:r>
            <a:r>
              <a:rPr lang="en-GB" dirty="0"/>
              <a:t> </a:t>
            </a:r>
            <a:r>
              <a:rPr lang="en-GB" dirty="0" err="1"/>
              <a:t>následkem</a:t>
            </a:r>
            <a:r>
              <a:rPr lang="en-GB" dirty="0"/>
              <a:t> </a:t>
            </a:r>
            <a:r>
              <a:rPr lang="en-GB" dirty="0" err="1"/>
              <a:t>toho</a:t>
            </a:r>
            <a:r>
              <a:rPr lang="en-GB" dirty="0"/>
              <a:t> </a:t>
            </a:r>
            <a:r>
              <a:rPr lang="en-GB" dirty="0" err="1"/>
              <a:t>nebyly</a:t>
            </a:r>
            <a:r>
              <a:rPr lang="en-GB" dirty="0"/>
              <a:t> </a:t>
            </a:r>
            <a:r>
              <a:rPr lang="en-GB" dirty="0" err="1"/>
              <a:t>tyto</a:t>
            </a:r>
            <a:r>
              <a:rPr lang="en-GB" dirty="0"/>
              <a:t> </a:t>
            </a:r>
            <a:r>
              <a:rPr lang="en-GB" dirty="0" err="1"/>
              <a:t>činy</a:t>
            </a:r>
            <a:r>
              <a:rPr lang="en-GB" dirty="0"/>
              <a:t> </a:t>
            </a:r>
            <a:r>
              <a:rPr lang="en-GB" dirty="0" err="1"/>
              <a:t>potrestány</a:t>
            </a:r>
            <a:r>
              <a:rPr lang="en-GB" dirty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84584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Článek</a:t>
            </a:r>
            <a:r>
              <a:rPr lang="en-US" dirty="0"/>
              <a:t> IV.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err="1"/>
              <a:t>Obě</a:t>
            </a:r>
            <a:r>
              <a:rPr lang="en-GB" dirty="0"/>
              <a:t> </a:t>
            </a:r>
            <a:r>
              <a:rPr lang="en-GB" dirty="0" err="1"/>
              <a:t>strany</a:t>
            </a:r>
            <a:r>
              <a:rPr lang="en-GB" dirty="0"/>
              <a:t> se </a:t>
            </a:r>
            <a:r>
              <a:rPr lang="en-GB" dirty="0" err="1"/>
              <a:t>shodují</a:t>
            </a:r>
            <a:r>
              <a:rPr lang="en-GB" dirty="0"/>
              <a:t> v tom, </a:t>
            </a:r>
            <a:r>
              <a:rPr lang="en-GB" b="1" dirty="0" err="1"/>
              <a:t>že</a:t>
            </a:r>
            <a:r>
              <a:rPr lang="en-GB" b="1" dirty="0"/>
              <a:t> </a:t>
            </a:r>
            <a:r>
              <a:rPr lang="en-GB" b="1" dirty="0" err="1"/>
              <a:t>spáchané</a:t>
            </a:r>
            <a:r>
              <a:rPr lang="en-GB" b="1" dirty="0"/>
              <a:t> </a:t>
            </a:r>
            <a:r>
              <a:rPr lang="en-GB" b="1" dirty="0" err="1"/>
              <a:t>křivdy</a:t>
            </a:r>
            <a:r>
              <a:rPr lang="en-GB" b="1" dirty="0"/>
              <a:t> </a:t>
            </a:r>
            <a:r>
              <a:rPr lang="en-GB" b="1" dirty="0" err="1"/>
              <a:t>náležejí</a:t>
            </a:r>
            <a:r>
              <a:rPr lang="en-GB" b="1" dirty="0"/>
              <a:t> </a:t>
            </a:r>
            <a:r>
              <a:rPr lang="en-GB" b="1" dirty="0" err="1"/>
              <a:t>minulosti</a:t>
            </a:r>
            <a:r>
              <a:rPr lang="en-GB" dirty="0"/>
              <a:t>, a </a:t>
            </a:r>
            <a:r>
              <a:rPr lang="en-GB" dirty="0" err="1"/>
              <a:t>že</a:t>
            </a:r>
            <a:r>
              <a:rPr lang="en-GB" dirty="0"/>
              <a:t> </a:t>
            </a:r>
            <a:r>
              <a:rPr lang="en-GB" dirty="0" err="1"/>
              <a:t>tudíž</a:t>
            </a:r>
            <a:r>
              <a:rPr lang="en-GB" dirty="0"/>
              <a:t> </a:t>
            </a:r>
            <a:r>
              <a:rPr lang="en-GB" dirty="0" err="1"/>
              <a:t>zaměří</a:t>
            </a:r>
            <a:r>
              <a:rPr lang="en-GB" dirty="0"/>
              <a:t> </a:t>
            </a:r>
            <a:r>
              <a:rPr lang="en-GB" dirty="0" err="1"/>
              <a:t>své</a:t>
            </a:r>
            <a:r>
              <a:rPr lang="en-GB" dirty="0"/>
              <a:t> </a:t>
            </a:r>
            <a:r>
              <a:rPr lang="en-GB" dirty="0" err="1"/>
              <a:t>vztahy</a:t>
            </a:r>
            <a:r>
              <a:rPr lang="en-GB" dirty="0"/>
              <a:t> do </a:t>
            </a:r>
            <a:r>
              <a:rPr lang="en-GB" dirty="0" err="1">
                <a:solidFill>
                  <a:srgbClr val="FF0000"/>
                </a:solidFill>
              </a:rPr>
              <a:t>budoucnosti</a:t>
            </a:r>
            <a:r>
              <a:rPr lang="en-GB" dirty="0"/>
              <a:t>. </a:t>
            </a:r>
            <a:r>
              <a:rPr lang="en-GB" dirty="0" err="1"/>
              <a:t>Právě</a:t>
            </a:r>
            <a:r>
              <a:rPr lang="en-GB" dirty="0"/>
              <a:t> proto, </a:t>
            </a:r>
            <a:r>
              <a:rPr lang="en-GB" dirty="0" err="1"/>
              <a:t>že</a:t>
            </a:r>
            <a:r>
              <a:rPr lang="en-GB" dirty="0"/>
              <a:t> </a:t>
            </a:r>
            <a:r>
              <a:rPr lang="en-GB" dirty="0" err="1"/>
              <a:t>si</a:t>
            </a:r>
            <a:r>
              <a:rPr lang="en-GB" dirty="0"/>
              <a:t> </a:t>
            </a:r>
            <a:r>
              <a:rPr lang="en-GB" dirty="0" err="1"/>
              <a:t>zůstávají</a:t>
            </a:r>
            <a:r>
              <a:rPr lang="en-GB" dirty="0"/>
              <a:t> </a:t>
            </a:r>
            <a:r>
              <a:rPr lang="en-GB" dirty="0" err="1"/>
              <a:t>vědomy</a:t>
            </a:r>
            <a:r>
              <a:rPr lang="en-GB" dirty="0"/>
              <a:t> </a:t>
            </a:r>
            <a:r>
              <a:rPr lang="en-GB" dirty="0" err="1"/>
              <a:t>tragických</a:t>
            </a:r>
            <a:r>
              <a:rPr lang="en-GB" dirty="0"/>
              <a:t> </a:t>
            </a:r>
            <a:r>
              <a:rPr lang="en-GB" dirty="0" err="1"/>
              <a:t>kapitol</a:t>
            </a:r>
            <a:r>
              <a:rPr lang="en-GB" dirty="0"/>
              <a:t> </a:t>
            </a:r>
            <a:r>
              <a:rPr lang="en-GB" dirty="0" err="1"/>
              <a:t>svých</a:t>
            </a:r>
            <a:r>
              <a:rPr lang="en-GB" dirty="0"/>
              <a:t> </a:t>
            </a:r>
            <a:r>
              <a:rPr lang="en-GB" dirty="0" err="1"/>
              <a:t>dějin</a:t>
            </a:r>
            <a:r>
              <a:rPr lang="en-GB" dirty="0"/>
              <a:t>, </a:t>
            </a:r>
            <a:r>
              <a:rPr lang="en-GB" dirty="0" err="1"/>
              <a:t>jsou</a:t>
            </a:r>
            <a:r>
              <a:rPr lang="en-GB" dirty="0"/>
              <a:t> </a:t>
            </a:r>
            <a:r>
              <a:rPr lang="en-GB" dirty="0" err="1"/>
              <a:t>rozhodnuty</a:t>
            </a:r>
            <a:r>
              <a:rPr lang="en-GB" dirty="0"/>
              <a:t> </a:t>
            </a:r>
            <a:r>
              <a:rPr lang="en-GB" dirty="0" err="1"/>
              <a:t>nadále</a:t>
            </a:r>
            <a:r>
              <a:rPr lang="en-GB" dirty="0"/>
              <a:t> </a:t>
            </a:r>
            <a:r>
              <a:rPr lang="en-GB" dirty="0" err="1"/>
              <a:t>dávat</a:t>
            </a:r>
            <a:r>
              <a:rPr lang="en-GB" dirty="0"/>
              <a:t> </a:t>
            </a:r>
            <a:r>
              <a:rPr lang="en-GB" dirty="0" err="1"/>
              <a:t>při</a:t>
            </a:r>
            <a:r>
              <a:rPr lang="en-GB" dirty="0"/>
              <a:t> </a:t>
            </a:r>
            <a:r>
              <a:rPr lang="en-GB" dirty="0" err="1"/>
              <a:t>utváření</a:t>
            </a:r>
            <a:r>
              <a:rPr lang="en-GB" dirty="0"/>
              <a:t> </a:t>
            </a:r>
            <a:r>
              <a:rPr lang="en-GB" dirty="0" err="1"/>
              <a:t>svých</a:t>
            </a:r>
            <a:r>
              <a:rPr lang="en-GB" dirty="0"/>
              <a:t> </a:t>
            </a:r>
            <a:r>
              <a:rPr lang="en-GB" dirty="0" err="1"/>
              <a:t>vztahů</a:t>
            </a:r>
            <a:r>
              <a:rPr lang="en-GB" dirty="0"/>
              <a:t> </a:t>
            </a:r>
            <a:r>
              <a:rPr lang="en-GB" dirty="0" err="1"/>
              <a:t>přednost</a:t>
            </a:r>
            <a:r>
              <a:rPr lang="en-GB" dirty="0"/>
              <a:t> </a:t>
            </a:r>
            <a:r>
              <a:rPr lang="en-GB" dirty="0" err="1"/>
              <a:t>dorozumění</a:t>
            </a:r>
            <a:r>
              <a:rPr lang="en-GB" dirty="0"/>
              <a:t> a </a:t>
            </a:r>
            <a:r>
              <a:rPr lang="en-GB" dirty="0" err="1"/>
              <a:t>vzájemné</a:t>
            </a:r>
            <a:r>
              <a:rPr lang="en-GB" dirty="0"/>
              <a:t> </a:t>
            </a:r>
            <a:r>
              <a:rPr lang="en-GB" dirty="0" err="1"/>
              <a:t>shodě</a:t>
            </a:r>
            <a:r>
              <a:rPr lang="en-GB" dirty="0"/>
              <a:t>, </a:t>
            </a:r>
            <a:r>
              <a:rPr lang="en-GB" dirty="0" err="1"/>
              <a:t>přičemž</a:t>
            </a:r>
            <a:r>
              <a:rPr lang="en-GB" dirty="0"/>
              <a:t> </a:t>
            </a:r>
            <a:r>
              <a:rPr lang="en-GB" dirty="0" err="1"/>
              <a:t>každá</a:t>
            </a:r>
            <a:r>
              <a:rPr lang="en-GB" dirty="0"/>
              <a:t> </a:t>
            </a:r>
            <a:r>
              <a:rPr lang="en-GB" dirty="0" err="1"/>
              <a:t>strana</a:t>
            </a:r>
            <a:r>
              <a:rPr lang="en-GB" dirty="0"/>
              <a:t> </a:t>
            </a:r>
            <a:r>
              <a:rPr lang="en-GB" dirty="0" err="1"/>
              <a:t>zůstává</a:t>
            </a:r>
            <a:r>
              <a:rPr lang="en-GB" dirty="0"/>
              <a:t> </a:t>
            </a:r>
            <a:r>
              <a:rPr lang="en-GB" dirty="0" err="1"/>
              <a:t>vázána</a:t>
            </a:r>
            <a:r>
              <a:rPr lang="en-GB" dirty="0"/>
              <a:t> </a:t>
            </a:r>
            <a:r>
              <a:rPr lang="en-GB" dirty="0" err="1"/>
              <a:t>svým</a:t>
            </a:r>
            <a:r>
              <a:rPr lang="en-GB" dirty="0"/>
              <a:t> </a:t>
            </a:r>
            <a:r>
              <a:rPr lang="en-GB" dirty="0" err="1"/>
              <a:t>právním</a:t>
            </a:r>
            <a:r>
              <a:rPr lang="en-GB" dirty="0"/>
              <a:t> </a:t>
            </a:r>
            <a:r>
              <a:rPr lang="en-GB" dirty="0" err="1"/>
              <a:t>řádem</a:t>
            </a:r>
            <a:r>
              <a:rPr lang="en-GB" dirty="0"/>
              <a:t> a </a:t>
            </a:r>
            <a:r>
              <a:rPr lang="en-GB" dirty="0" err="1"/>
              <a:t>respektuje</a:t>
            </a:r>
            <a:r>
              <a:rPr lang="en-GB" dirty="0"/>
              <a:t>, </a:t>
            </a:r>
            <a:r>
              <a:rPr lang="en-GB" dirty="0" err="1"/>
              <a:t>že</a:t>
            </a:r>
            <a:r>
              <a:rPr lang="en-GB" dirty="0"/>
              <a:t> </a:t>
            </a:r>
            <a:r>
              <a:rPr lang="en-GB" dirty="0" err="1"/>
              <a:t>druhá</a:t>
            </a:r>
            <a:r>
              <a:rPr lang="en-GB" dirty="0"/>
              <a:t> </a:t>
            </a:r>
            <a:r>
              <a:rPr lang="en-GB" dirty="0" err="1"/>
              <a:t>strana</a:t>
            </a:r>
            <a:r>
              <a:rPr lang="en-GB" dirty="0"/>
              <a:t> </a:t>
            </a:r>
            <a:r>
              <a:rPr lang="en-GB" dirty="0" err="1"/>
              <a:t>má</a:t>
            </a:r>
            <a:r>
              <a:rPr lang="en-GB" dirty="0"/>
              <a:t> </a:t>
            </a:r>
            <a:r>
              <a:rPr lang="en-GB" dirty="0" err="1"/>
              <a:t>jiný</a:t>
            </a:r>
            <a:r>
              <a:rPr lang="en-GB" dirty="0"/>
              <a:t> </a:t>
            </a:r>
            <a:r>
              <a:rPr lang="en-GB" dirty="0" err="1"/>
              <a:t>právní</a:t>
            </a:r>
            <a:r>
              <a:rPr lang="en-GB" dirty="0"/>
              <a:t> </a:t>
            </a:r>
            <a:r>
              <a:rPr lang="en-GB" dirty="0" err="1"/>
              <a:t>názor</a:t>
            </a:r>
            <a:r>
              <a:rPr lang="en-GB" dirty="0"/>
              <a:t>. </a:t>
            </a:r>
            <a:r>
              <a:rPr lang="en-GB" dirty="0" err="1"/>
              <a:t>Obě</a:t>
            </a:r>
            <a:r>
              <a:rPr lang="en-GB" dirty="0"/>
              <a:t> </a:t>
            </a:r>
            <a:r>
              <a:rPr lang="en-GB" dirty="0" err="1"/>
              <a:t>strany</a:t>
            </a:r>
            <a:r>
              <a:rPr lang="en-GB" dirty="0"/>
              <a:t> proto </a:t>
            </a:r>
            <a:r>
              <a:rPr lang="en-GB" dirty="0" err="1"/>
              <a:t>prohlašují</a:t>
            </a:r>
            <a:r>
              <a:rPr lang="en-GB" dirty="0"/>
              <a:t>, </a:t>
            </a:r>
            <a:r>
              <a:rPr lang="en-GB" dirty="0" err="1"/>
              <a:t>že</a:t>
            </a:r>
            <a:r>
              <a:rPr lang="en-GB" dirty="0"/>
              <a:t> </a:t>
            </a:r>
            <a:r>
              <a:rPr lang="en-GB" dirty="0" err="1"/>
              <a:t>nebudou</a:t>
            </a:r>
            <a:r>
              <a:rPr lang="en-GB" dirty="0"/>
              <a:t> </a:t>
            </a:r>
            <a:r>
              <a:rPr lang="en-GB" dirty="0" err="1"/>
              <a:t>zatěžovat</a:t>
            </a:r>
            <a:r>
              <a:rPr lang="en-GB" dirty="0"/>
              <a:t> </a:t>
            </a:r>
            <a:r>
              <a:rPr lang="en-GB" dirty="0" err="1"/>
              <a:t>své</a:t>
            </a:r>
            <a:r>
              <a:rPr lang="en-GB" dirty="0"/>
              <a:t> </a:t>
            </a:r>
            <a:r>
              <a:rPr lang="en-GB" dirty="0" err="1"/>
              <a:t>vztahy</a:t>
            </a:r>
            <a:r>
              <a:rPr lang="en-GB" dirty="0"/>
              <a:t> </a:t>
            </a:r>
            <a:r>
              <a:rPr lang="en-GB" dirty="0" err="1"/>
              <a:t>politickými</a:t>
            </a:r>
            <a:r>
              <a:rPr lang="en-GB" dirty="0"/>
              <a:t> a </a:t>
            </a:r>
            <a:r>
              <a:rPr lang="en-GB" dirty="0" err="1"/>
              <a:t>právními</a:t>
            </a:r>
            <a:r>
              <a:rPr lang="en-GB" dirty="0"/>
              <a:t> </a:t>
            </a:r>
            <a:r>
              <a:rPr lang="en-GB" dirty="0" err="1"/>
              <a:t>otázkami</a:t>
            </a:r>
            <a:r>
              <a:rPr lang="en-GB" dirty="0"/>
              <a:t> </a:t>
            </a:r>
            <a:r>
              <a:rPr lang="en-GB" dirty="0" err="1"/>
              <a:t>pocházejícími</a:t>
            </a:r>
            <a:r>
              <a:rPr lang="en-GB" dirty="0"/>
              <a:t> z </a:t>
            </a:r>
            <a:r>
              <a:rPr lang="en-GB" dirty="0" err="1"/>
              <a:t>minulosti</a:t>
            </a:r>
            <a:r>
              <a:rPr lang="en-GB" dirty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0796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Fond </a:t>
            </a:r>
            <a:r>
              <a:rPr lang="en-US" dirty="0" err="1"/>
              <a:t>budoucnosti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dirty="0" err="1"/>
              <a:t>Obě</a:t>
            </a:r>
            <a:r>
              <a:rPr lang="en-GB" dirty="0"/>
              <a:t> </a:t>
            </a:r>
            <a:r>
              <a:rPr lang="en-GB" dirty="0" err="1"/>
              <a:t>strany</a:t>
            </a:r>
            <a:r>
              <a:rPr lang="en-GB" dirty="0"/>
              <a:t> </a:t>
            </a:r>
            <a:r>
              <a:rPr lang="en-GB" dirty="0" err="1"/>
              <a:t>zřídí</a:t>
            </a:r>
            <a:r>
              <a:rPr lang="en-GB" dirty="0"/>
              <a:t> </a:t>
            </a:r>
            <a:r>
              <a:rPr lang="en-GB" dirty="0" err="1"/>
              <a:t>česko-německý</a:t>
            </a:r>
            <a:r>
              <a:rPr lang="en-GB" dirty="0"/>
              <a:t> fond </a:t>
            </a:r>
            <a:r>
              <a:rPr lang="en-GB" dirty="0" err="1"/>
              <a:t>budoucnosti</a:t>
            </a:r>
            <a:r>
              <a:rPr lang="en-GB" dirty="0"/>
              <a:t>. </a:t>
            </a:r>
            <a:r>
              <a:rPr lang="en-GB" dirty="0" err="1"/>
              <a:t>Německá</a:t>
            </a:r>
            <a:r>
              <a:rPr lang="en-GB" dirty="0"/>
              <a:t> </a:t>
            </a:r>
            <a:r>
              <a:rPr lang="en-GB" dirty="0" err="1"/>
              <a:t>strana</a:t>
            </a:r>
            <a:r>
              <a:rPr lang="en-GB" dirty="0"/>
              <a:t> </a:t>
            </a:r>
            <a:r>
              <a:rPr lang="en-GB" dirty="0" err="1"/>
              <a:t>prohlašuje</a:t>
            </a:r>
            <a:r>
              <a:rPr lang="en-GB" dirty="0"/>
              <a:t>, </a:t>
            </a:r>
            <a:r>
              <a:rPr lang="en-GB" dirty="0" err="1"/>
              <a:t>že</a:t>
            </a:r>
            <a:r>
              <a:rPr lang="en-GB" dirty="0"/>
              <a:t> je </a:t>
            </a:r>
            <a:r>
              <a:rPr lang="en-GB" dirty="0" err="1"/>
              <a:t>připravena</a:t>
            </a:r>
            <a:r>
              <a:rPr lang="en-GB" dirty="0"/>
              <a:t> </a:t>
            </a:r>
            <a:r>
              <a:rPr lang="en-GB" dirty="0" err="1"/>
              <a:t>vložit</a:t>
            </a:r>
            <a:r>
              <a:rPr lang="en-GB" dirty="0"/>
              <a:t> do </a:t>
            </a:r>
            <a:r>
              <a:rPr lang="en-GB" dirty="0" err="1"/>
              <a:t>fondu</a:t>
            </a:r>
            <a:r>
              <a:rPr lang="en-GB" dirty="0"/>
              <a:t> 140 </a:t>
            </a:r>
            <a:r>
              <a:rPr lang="en-GB" dirty="0" err="1"/>
              <a:t>miliónů</a:t>
            </a:r>
            <a:r>
              <a:rPr lang="en-GB" dirty="0"/>
              <a:t> DM. </a:t>
            </a:r>
            <a:r>
              <a:rPr lang="en-GB" dirty="0" err="1"/>
              <a:t>Česká</a:t>
            </a:r>
            <a:r>
              <a:rPr lang="en-GB" dirty="0"/>
              <a:t> </a:t>
            </a:r>
            <a:r>
              <a:rPr lang="en-GB" dirty="0" err="1"/>
              <a:t>strana</a:t>
            </a:r>
            <a:r>
              <a:rPr lang="en-GB" dirty="0"/>
              <a:t> </a:t>
            </a:r>
            <a:r>
              <a:rPr lang="en-GB" dirty="0" err="1"/>
              <a:t>prohlašuje</a:t>
            </a:r>
            <a:r>
              <a:rPr lang="en-GB" dirty="0"/>
              <a:t>, </a:t>
            </a:r>
            <a:r>
              <a:rPr lang="en-GB" dirty="0" err="1"/>
              <a:t>že</a:t>
            </a:r>
            <a:r>
              <a:rPr lang="en-GB" dirty="0"/>
              <a:t> je </a:t>
            </a:r>
            <a:r>
              <a:rPr lang="en-GB" dirty="0" err="1"/>
              <a:t>připravena</a:t>
            </a:r>
            <a:r>
              <a:rPr lang="en-GB" dirty="0"/>
              <a:t> </a:t>
            </a:r>
            <a:r>
              <a:rPr lang="en-GB" dirty="0" err="1"/>
              <a:t>vložit</a:t>
            </a:r>
            <a:r>
              <a:rPr lang="en-GB" dirty="0"/>
              <a:t> do </a:t>
            </a:r>
            <a:r>
              <a:rPr lang="en-GB" dirty="0" err="1"/>
              <a:t>fondu</a:t>
            </a:r>
            <a:r>
              <a:rPr lang="en-GB" dirty="0"/>
              <a:t> 440 </a:t>
            </a:r>
            <a:r>
              <a:rPr lang="en-GB" dirty="0" err="1"/>
              <a:t>miliónů</a:t>
            </a:r>
            <a:r>
              <a:rPr lang="en-GB" dirty="0"/>
              <a:t> </a:t>
            </a:r>
            <a:r>
              <a:rPr lang="en-GB" dirty="0" err="1"/>
              <a:t>Kč</a:t>
            </a:r>
            <a:r>
              <a:rPr lang="en-GB" dirty="0"/>
              <a:t>. </a:t>
            </a:r>
            <a:r>
              <a:rPr lang="en-GB" dirty="0" err="1"/>
              <a:t>Obě</a:t>
            </a:r>
            <a:r>
              <a:rPr lang="en-GB" dirty="0"/>
              <a:t> </a:t>
            </a:r>
            <a:r>
              <a:rPr lang="en-GB" dirty="0" err="1"/>
              <a:t>strany</a:t>
            </a:r>
            <a:r>
              <a:rPr lang="en-GB" dirty="0"/>
              <a:t> </a:t>
            </a:r>
            <a:r>
              <a:rPr lang="en-GB" dirty="0" err="1"/>
              <a:t>uzavřou</a:t>
            </a:r>
            <a:r>
              <a:rPr lang="en-GB" dirty="0"/>
              <a:t> </a:t>
            </a:r>
            <a:r>
              <a:rPr lang="en-GB" dirty="0" err="1"/>
              <a:t>zvláštní</a:t>
            </a:r>
            <a:r>
              <a:rPr lang="en-GB" dirty="0"/>
              <a:t> </a:t>
            </a:r>
            <a:r>
              <a:rPr lang="en-GB" dirty="0" err="1"/>
              <a:t>dohodu</a:t>
            </a:r>
            <a:r>
              <a:rPr lang="en-GB" dirty="0"/>
              <a:t> o </a:t>
            </a:r>
            <a:r>
              <a:rPr lang="en-GB" dirty="0" err="1"/>
              <a:t>společné</a:t>
            </a:r>
            <a:r>
              <a:rPr lang="en-GB" dirty="0"/>
              <a:t> </a:t>
            </a:r>
            <a:r>
              <a:rPr lang="en-GB" dirty="0" err="1"/>
              <a:t>správě</a:t>
            </a:r>
            <a:r>
              <a:rPr lang="en-GB" dirty="0"/>
              <a:t> </a:t>
            </a:r>
            <a:r>
              <a:rPr lang="en-GB" dirty="0" err="1"/>
              <a:t>fondu</a:t>
            </a:r>
            <a:r>
              <a:rPr lang="en-GB" dirty="0"/>
              <a:t>. </a:t>
            </a:r>
            <a:r>
              <a:rPr lang="en-GB" dirty="0" err="1"/>
              <a:t>Tento</a:t>
            </a:r>
            <a:r>
              <a:rPr lang="en-GB" dirty="0"/>
              <a:t> </a:t>
            </a:r>
            <a:r>
              <a:rPr lang="en-GB" dirty="0" err="1"/>
              <a:t>společný</a:t>
            </a:r>
            <a:r>
              <a:rPr lang="en-GB" dirty="0"/>
              <a:t> fond </a:t>
            </a:r>
            <a:r>
              <a:rPr lang="en-GB" dirty="0" err="1"/>
              <a:t>bude</a:t>
            </a:r>
            <a:r>
              <a:rPr lang="en-GB" dirty="0"/>
              <a:t> </a:t>
            </a:r>
            <a:r>
              <a:rPr lang="en-GB" dirty="0" err="1"/>
              <a:t>sloužit</a:t>
            </a:r>
            <a:r>
              <a:rPr lang="en-GB" dirty="0"/>
              <a:t> k </a:t>
            </a:r>
            <a:r>
              <a:rPr lang="en-GB" b="1" dirty="0" err="1"/>
              <a:t>financování</a:t>
            </a:r>
            <a:r>
              <a:rPr lang="en-GB" b="1" dirty="0"/>
              <a:t> </a:t>
            </a:r>
            <a:r>
              <a:rPr lang="en-GB" b="1" dirty="0" err="1"/>
              <a:t>projektů</a:t>
            </a:r>
            <a:r>
              <a:rPr lang="en-GB" b="1" dirty="0"/>
              <a:t> </a:t>
            </a:r>
            <a:r>
              <a:rPr lang="en-GB" b="1" dirty="0" err="1"/>
              <a:t>společného</a:t>
            </a:r>
            <a:r>
              <a:rPr lang="en-GB" b="1" dirty="0"/>
              <a:t> </a:t>
            </a:r>
            <a:r>
              <a:rPr lang="en-GB" b="1" dirty="0" err="1"/>
              <a:t>zájmu</a:t>
            </a:r>
            <a:r>
              <a:rPr lang="en-GB" b="1" dirty="0"/>
              <a:t> </a:t>
            </a:r>
            <a:r>
              <a:rPr lang="en-GB" dirty="0"/>
              <a:t>(</a:t>
            </a:r>
            <a:r>
              <a:rPr lang="en-GB" dirty="0" err="1"/>
              <a:t>jako</a:t>
            </a:r>
            <a:r>
              <a:rPr lang="en-GB" dirty="0"/>
              <a:t> </a:t>
            </a:r>
            <a:r>
              <a:rPr lang="en-GB" dirty="0" err="1"/>
              <a:t>jsou</a:t>
            </a:r>
            <a:r>
              <a:rPr lang="en-GB" dirty="0"/>
              <a:t> </a:t>
            </a:r>
            <a:r>
              <a:rPr lang="en-GB" dirty="0" err="1"/>
              <a:t>setkávání</a:t>
            </a:r>
            <a:r>
              <a:rPr lang="en-GB" dirty="0"/>
              <a:t> </a:t>
            </a:r>
            <a:r>
              <a:rPr lang="en-GB" dirty="0" err="1"/>
              <a:t>mládeže</a:t>
            </a:r>
            <a:r>
              <a:rPr lang="en-GB" dirty="0"/>
              <a:t>, </a:t>
            </a:r>
            <a:r>
              <a:rPr lang="en-GB" dirty="0" err="1"/>
              <a:t>péče</a:t>
            </a:r>
            <a:r>
              <a:rPr lang="en-GB" dirty="0"/>
              <a:t> o </a:t>
            </a:r>
            <a:r>
              <a:rPr lang="en-GB" dirty="0" err="1"/>
              <a:t>staré</a:t>
            </a:r>
            <a:r>
              <a:rPr lang="en-GB" dirty="0"/>
              <a:t> </a:t>
            </a:r>
            <a:r>
              <a:rPr lang="en-GB" dirty="0" err="1"/>
              <a:t>lidi</a:t>
            </a:r>
            <a:r>
              <a:rPr lang="en-GB" dirty="0"/>
              <a:t>, </a:t>
            </a:r>
            <a:r>
              <a:rPr lang="en-GB" dirty="0" err="1"/>
              <a:t>výstavba</a:t>
            </a:r>
            <a:r>
              <a:rPr lang="en-GB" dirty="0"/>
              <a:t> a </a:t>
            </a:r>
            <a:r>
              <a:rPr lang="en-GB" dirty="0" err="1"/>
              <a:t>provoz</a:t>
            </a:r>
            <a:r>
              <a:rPr lang="en-GB" dirty="0"/>
              <a:t> </a:t>
            </a:r>
            <a:r>
              <a:rPr lang="en-GB" dirty="0" err="1"/>
              <a:t>léčebných</a:t>
            </a:r>
            <a:r>
              <a:rPr lang="en-GB" dirty="0"/>
              <a:t> </a:t>
            </a:r>
            <a:r>
              <a:rPr lang="en-GB" dirty="0" err="1"/>
              <a:t>ústavů</a:t>
            </a:r>
            <a:r>
              <a:rPr lang="en-GB" dirty="0"/>
              <a:t>, </a:t>
            </a:r>
            <a:r>
              <a:rPr lang="en-GB" dirty="0" err="1"/>
              <a:t>péče</a:t>
            </a:r>
            <a:r>
              <a:rPr lang="en-GB" dirty="0"/>
              <a:t> o </a:t>
            </a:r>
            <a:r>
              <a:rPr lang="en-GB" dirty="0" err="1"/>
              <a:t>stavební</a:t>
            </a:r>
            <a:r>
              <a:rPr lang="en-GB" dirty="0"/>
              <a:t> </a:t>
            </a:r>
            <a:r>
              <a:rPr lang="en-GB" dirty="0" err="1"/>
              <a:t>památky</a:t>
            </a:r>
            <a:r>
              <a:rPr lang="en-GB" dirty="0"/>
              <a:t> a </a:t>
            </a:r>
            <a:r>
              <a:rPr lang="en-GB" dirty="0" err="1"/>
              <a:t>hroby</a:t>
            </a:r>
            <a:r>
              <a:rPr lang="en-GB" dirty="0"/>
              <a:t> a </a:t>
            </a:r>
            <a:r>
              <a:rPr lang="en-GB" dirty="0" err="1"/>
              <a:t>jejich</a:t>
            </a:r>
            <a:r>
              <a:rPr lang="en-GB" dirty="0"/>
              <a:t> </a:t>
            </a:r>
            <a:r>
              <a:rPr lang="en-GB" dirty="0" err="1"/>
              <a:t>obnova</a:t>
            </a:r>
            <a:r>
              <a:rPr lang="en-GB" dirty="0"/>
              <a:t>, </a:t>
            </a:r>
            <a:r>
              <a:rPr lang="en-GB" dirty="0" err="1"/>
              <a:t>podpora</a:t>
            </a:r>
            <a:r>
              <a:rPr lang="en-GB" dirty="0"/>
              <a:t> </a:t>
            </a:r>
            <a:r>
              <a:rPr lang="en-GB" dirty="0" err="1"/>
              <a:t>menšin</a:t>
            </a:r>
            <a:r>
              <a:rPr lang="en-GB" dirty="0"/>
              <a:t>, </a:t>
            </a:r>
            <a:r>
              <a:rPr lang="en-GB" dirty="0" err="1"/>
              <a:t>partnerské</a:t>
            </a:r>
            <a:r>
              <a:rPr lang="en-GB" dirty="0"/>
              <a:t> </a:t>
            </a:r>
            <a:r>
              <a:rPr lang="en-GB" dirty="0" err="1"/>
              <a:t>projekty</a:t>
            </a:r>
            <a:r>
              <a:rPr lang="en-GB" dirty="0"/>
              <a:t>, </a:t>
            </a:r>
            <a:r>
              <a:rPr lang="en-GB" dirty="0" err="1"/>
              <a:t>česko-německá</a:t>
            </a:r>
            <a:r>
              <a:rPr lang="en-GB" dirty="0"/>
              <a:t> </a:t>
            </a:r>
            <a:r>
              <a:rPr lang="en-GB" dirty="0" err="1"/>
              <a:t>diskusní</a:t>
            </a:r>
            <a:r>
              <a:rPr lang="en-GB" dirty="0"/>
              <a:t> </a:t>
            </a:r>
            <a:r>
              <a:rPr lang="en-GB" dirty="0" err="1"/>
              <a:t>fóra</a:t>
            </a:r>
            <a:r>
              <a:rPr lang="en-GB" dirty="0"/>
              <a:t>, </a:t>
            </a:r>
            <a:r>
              <a:rPr lang="en-GB" dirty="0" err="1"/>
              <a:t>společné</a:t>
            </a:r>
            <a:r>
              <a:rPr lang="en-GB" dirty="0"/>
              <a:t> </a:t>
            </a:r>
            <a:r>
              <a:rPr lang="en-GB" dirty="0" err="1"/>
              <a:t>vědecké</a:t>
            </a:r>
            <a:r>
              <a:rPr lang="en-GB" dirty="0"/>
              <a:t> a </a:t>
            </a:r>
            <a:r>
              <a:rPr lang="en-GB" dirty="0" err="1"/>
              <a:t>ekologické</a:t>
            </a:r>
            <a:r>
              <a:rPr lang="en-GB" dirty="0"/>
              <a:t> </a:t>
            </a:r>
            <a:r>
              <a:rPr lang="en-GB" dirty="0" err="1"/>
              <a:t>projekty</a:t>
            </a:r>
            <a:r>
              <a:rPr lang="en-GB" dirty="0"/>
              <a:t>, </a:t>
            </a:r>
            <a:r>
              <a:rPr lang="en-GB" dirty="0" err="1"/>
              <a:t>jazyková</a:t>
            </a:r>
            <a:r>
              <a:rPr lang="en-GB" dirty="0"/>
              <a:t> </a:t>
            </a:r>
            <a:r>
              <a:rPr lang="en-GB" dirty="0" err="1"/>
              <a:t>výuka</a:t>
            </a:r>
            <a:r>
              <a:rPr lang="en-GB" dirty="0"/>
              <a:t>, </a:t>
            </a:r>
            <a:r>
              <a:rPr lang="en-GB" dirty="0" err="1"/>
              <a:t>přeshraniční</a:t>
            </a:r>
            <a:r>
              <a:rPr lang="en-GB" dirty="0"/>
              <a:t> </a:t>
            </a:r>
            <a:r>
              <a:rPr lang="en-GB" dirty="0" err="1"/>
              <a:t>spolupráce</a:t>
            </a:r>
            <a:r>
              <a:rPr lang="en-GB" dirty="0"/>
              <a:t>). </a:t>
            </a:r>
            <a:br>
              <a:rPr lang="en-GB" dirty="0"/>
            </a:br>
            <a:r>
              <a:rPr lang="en-GB" dirty="0" err="1"/>
              <a:t>Německá</a:t>
            </a:r>
            <a:r>
              <a:rPr lang="en-GB" dirty="0"/>
              <a:t> </a:t>
            </a:r>
            <a:r>
              <a:rPr lang="en-GB" dirty="0" err="1"/>
              <a:t>strana</a:t>
            </a:r>
            <a:r>
              <a:rPr lang="en-GB" dirty="0"/>
              <a:t> se </a:t>
            </a:r>
            <a:r>
              <a:rPr lang="en-GB" dirty="0" err="1"/>
              <a:t>hlásí</a:t>
            </a:r>
            <a:r>
              <a:rPr lang="en-GB" dirty="0"/>
              <a:t> </a:t>
            </a:r>
            <a:r>
              <a:rPr lang="en-GB" dirty="0" err="1"/>
              <a:t>ke</a:t>
            </a:r>
            <a:r>
              <a:rPr lang="en-GB" dirty="0"/>
              <a:t> </a:t>
            </a:r>
            <a:r>
              <a:rPr lang="en-GB" dirty="0" err="1"/>
              <a:t>svému</a:t>
            </a:r>
            <a:r>
              <a:rPr lang="en-GB" dirty="0"/>
              <a:t> </a:t>
            </a:r>
            <a:r>
              <a:rPr lang="en-GB" dirty="0" err="1"/>
              <a:t>závazku</a:t>
            </a:r>
            <a:r>
              <a:rPr lang="en-GB" dirty="0"/>
              <a:t> a </a:t>
            </a:r>
            <a:r>
              <a:rPr lang="en-GB" dirty="0" err="1"/>
              <a:t>odpovědnosti</a:t>
            </a:r>
            <a:r>
              <a:rPr lang="en-GB" dirty="0"/>
              <a:t> </a:t>
            </a:r>
            <a:r>
              <a:rPr lang="en-GB" dirty="0" err="1"/>
              <a:t>vůči</a:t>
            </a:r>
            <a:r>
              <a:rPr lang="en-GB" dirty="0"/>
              <a:t> </a:t>
            </a:r>
            <a:r>
              <a:rPr lang="en-GB" dirty="0" err="1"/>
              <a:t>všem</a:t>
            </a:r>
            <a:r>
              <a:rPr lang="en-GB" dirty="0"/>
              <a:t>, </a:t>
            </a:r>
            <a:r>
              <a:rPr lang="en-GB" dirty="0" err="1"/>
              <a:t>kteří</a:t>
            </a:r>
            <a:r>
              <a:rPr lang="en-GB" dirty="0"/>
              <a:t> se </a:t>
            </a:r>
            <a:r>
              <a:rPr lang="en-GB" dirty="0" err="1"/>
              <a:t>stali</a:t>
            </a:r>
            <a:r>
              <a:rPr lang="en-GB" dirty="0"/>
              <a:t> </a:t>
            </a:r>
            <a:r>
              <a:rPr lang="en-GB" dirty="0" err="1"/>
              <a:t>oběťmi</a:t>
            </a:r>
            <a:r>
              <a:rPr lang="en-GB" dirty="0"/>
              <a:t> </a:t>
            </a:r>
            <a:r>
              <a:rPr lang="en-GB" dirty="0" err="1"/>
              <a:t>nacionálněsocialistického</a:t>
            </a:r>
            <a:r>
              <a:rPr lang="en-GB" dirty="0"/>
              <a:t> </a:t>
            </a:r>
            <a:r>
              <a:rPr lang="en-GB" dirty="0" err="1"/>
              <a:t>násilí</a:t>
            </a:r>
            <a:r>
              <a:rPr lang="en-GB" dirty="0"/>
              <a:t>. Proto </a:t>
            </a:r>
            <a:r>
              <a:rPr lang="en-GB" dirty="0" err="1"/>
              <a:t>mají</a:t>
            </a:r>
            <a:r>
              <a:rPr lang="en-GB" dirty="0"/>
              <a:t> </a:t>
            </a:r>
            <a:r>
              <a:rPr lang="en-GB" dirty="0" err="1"/>
              <a:t>být</a:t>
            </a:r>
            <a:r>
              <a:rPr lang="en-GB" dirty="0"/>
              <a:t> </a:t>
            </a:r>
            <a:r>
              <a:rPr lang="en-GB" dirty="0" err="1"/>
              <a:t>projekty</a:t>
            </a:r>
            <a:r>
              <a:rPr lang="en-GB" dirty="0"/>
              <a:t>, u </a:t>
            </a:r>
            <a:r>
              <a:rPr lang="en-GB" dirty="0" err="1"/>
              <a:t>kterých</a:t>
            </a:r>
            <a:r>
              <a:rPr lang="en-GB" dirty="0"/>
              <a:t> je to </a:t>
            </a:r>
            <a:r>
              <a:rPr lang="en-GB" dirty="0" err="1"/>
              <a:t>vhodné</a:t>
            </a:r>
            <a:r>
              <a:rPr lang="en-GB" dirty="0"/>
              <a:t>, </a:t>
            </a:r>
            <a:r>
              <a:rPr lang="en-GB" dirty="0" err="1"/>
              <a:t>ku</a:t>
            </a:r>
            <a:r>
              <a:rPr lang="en-GB" dirty="0"/>
              <a:t> </a:t>
            </a:r>
            <a:r>
              <a:rPr lang="en-GB" dirty="0" err="1"/>
              <a:t>prospěchu</a:t>
            </a:r>
            <a:r>
              <a:rPr lang="en-GB" dirty="0"/>
              <a:t> </a:t>
            </a:r>
            <a:r>
              <a:rPr lang="en-GB" dirty="0" err="1"/>
              <a:t>především</a:t>
            </a:r>
            <a:r>
              <a:rPr lang="en-GB" dirty="0"/>
              <a:t> </a:t>
            </a:r>
            <a:r>
              <a:rPr lang="en-GB" dirty="0" err="1"/>
              <a:t>obětem</a:t>
            </a:r>
            <a:r>
              <a:rPr lang="en-GB" dirty="0"/>
              <a:t> </a:t>
            </a:r>
            <a:r>
              <a:rPr lang="en-GB" dirty="0" err="1"/>
              <a:t>nacionálněsocialistického</a:t>
            </a:r>
            <a:r>
              <a:rPr lang="en-GB" dirty="0"/>
              <a:t> </a:t>
            </a:r>
            <a:r>
              <a:rPr lang="en-GB" dirty="0" err="1"/>
              <a:t>násilí</a:t>
            </a:r>
            <a:r>
              <a:rPr lang="en-GB" dirty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0786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Česko</a:t>
            </a:r>
            <a:r>
              <a:rPr lang="en-US" dirty="0"/>
              <a:t> </a:t>
            </a:r>
            <a:r>
              <a:rPr lang="en-US" dirty="0" err="1"/>
              <a:t>německé</a:t>
            </a:r>
            <a:r>
              <a:rPr lang="en-US" dirty="0"/>
              <a:t> </a:t>
            </a:r>
            <a:r>
              <a:rPr lang="en-US" dirty="0" err="1"/>
              <a:t>diskusní</a:t>
            </a:r>
            <a:r>
              <a:rPr lang="en-US" dirty="0"/>
              <a:t> forum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err="1"/>
              <a:t>Obě</a:t>
            </a:r>
            <a:r>
              <a:rPr lang="en-GB" dirty="0"/>
              <a:t> </a:t>
            </a:r>
            <a:r>
              <a:rPr lang="en-GB" dirty="0" err="1"/>
              <a:t>strany</a:t>
            </a:r>
            <a:r>
              <a:rPr lang="en-GB" dirty="0"/>
              <a:t> </a:t>
            </a:r>
            <a:r>
              <a:rPr lang="en-GB" dirty="0" err="1"/>
              <a:t>zároveň</a:t>
            </a:r>
            <a:r>
              <a:rPr lang="en-GB" dirty="0"/>
              <a:t> </a:t>
            </a:r>
            <a:r>
              <a:rPr lang="en-GB" dirty="0" err="1"/>
              <a:t>považují</a:t>
            </a:r>
            <a:r>
              <a:rPr lang="en-GB" dirty="0"/>
              <a:t> </a:t>
            </a:r>
            <a:r>
              <a:rPr lang="en-GB" dirty="0" err="1"/>
              <a:t>udržování</a:t>
            </a:r>
            <a:r>
              <a:rPr lang="en-GB" dirty="0"/>
              <a:t> a </a:t>
            </a:r>
            <a:r>
              <a:rPr lang="en-GB" dirty="0" err="1"/>
              <a:t>péči</a:t>
            </a:r>
            <a:r>
              <a:rPr lang="en-GB" dirty="0"/>
              <a:t> o </a:t>
            </a:r>
            <a:r>
              <a:rPr lang="en-GB" dirty="0" err="1"/>
              <a:t>kulturní</a:t>
            </a:r>
            <a:r>
              <a:rPr lang="en-GB" dirty="0"/>
              <a:t> </a:t>
            </a:r>
            <a:r>
              <a:rPr lang="en-GB" dirty="0" err="1"/>
              <a:t>dědictví</a:t>
            </a:r>
            <a:r>
              <a:rPr lang="en-GB" dirty="0"/>
              <a:t>, </a:t>
            </a:r>
            <a:r>
              <a:rPr lang="en-GB" dirty="0" err="1"/>
              <a:t>které</a:t>
            </a:r>
            <a:r>
              <a:rPr lang="en-GB" dirty="0"/>
              <a:t> </a:t>
            </a:r>
            <a:r>
              <a:rPr lang="en-GB" dirty="0" err="1"/>
              <a:t>spojuje</a:t>
            </a:r>
            <a:r>
              <a:rPr lang="en-GB" dirty="0"/>
              <a:t> </a:t>
            </a:r>
            <a:r>
              <a:rPr lang="en-GB" dirty="0" err="1"/>
              <a:t>Čechy</a:t>
            </a:r>
            <a:r>
              <a:rPr lang="en-GB" dirty="0"/>
              <a:t> a </a:t>
            </a:r>
            <a:r>
              <a:rPr lang="en-GB" dirty="0" err="1"/>
              <a:t>Němce</a:t>
            </a:r>
            <a:r>
              <a:rPr lang="en-GB" dirty="0"/>
              <a:t>, </a:t>
            </a:r>
            <a:r>
              <a:rPr lang="en-GB" dirty="0" err="1"/>
              <a:t>za</a:t>
            </a:r>
            <a:r>
              <a:rPr lang="en-GB" dirty="0"/>
              <a:t> </a:t>
            </a:r>
            <a:r>
              <a:rPr lang="en-GB" dirty="0" err="1"/>
              <a:t>důležitý</a:t>
            </a:r>
            <a:r>
              <a:rPr lang="en-GB" dirty="0"/>
              <a:t> </a:t>
            </a:r>
            <a:r>
              <a:rPr lang="en-GB" dirty="0" err="1"/>
              <a:t>příspěvek</a:t>
            </a:r>
            <a:r>
              <a:rPr lang="en-GB" dirty="0"/>
              <a:t> k </a:t>
            </a:r>
            <a:r>
              <a:rPr lang="en-GB" dirty="0" err="1"/>
              <a:t>budování</a:t>
            </a:r>
            <a:r>
              <a:rPr lang="en-GB" dirty="0"/>
              <a:t> </a:t>
            </a:r>
            <a:r>
              <a:rPr lang="en-GB" dirty="0" err="1"/>
              <a:t>mostů</a:t>
            </a:r>
            <a:r>
              <a:rPr lang="en-GB" dirty="0"/>
              <a:t> do </a:t>
            </a:r>
            <a:r>
              <a:rPr lang="en-GB" dirty="0" err="1"/>
              <a:t>budoucnosti</a:t>
            </a:r>
            <a:r>
              <a:rPr lang="en-GB" dirty="0"/>
              <a:t>. </a:t>
            </a:r>
            <a:br>
              <a:rPr lang="en-GB" dirty="0"/>
            </a:br>
            <a:r>
              <a:rPr lang="en-GB" dirty="0" err="1"/>
              <a:t>Obě</a:t>
            </a:r>
            <a:r>
              <a:rPr lang="en-GB" dirty="0"/>
              <a:t> </a:t>
            </a:r>
            <a:r>
              <a:rPr lang="en-GB" dirty="0" err="1"/>
              <a:t>strany</a:t>
            </a:r>
            <a:r>
              <a:rPr lang="en-GB" dirty="0"/>
              <a:t> </a:t>
            </a:r>
            <a:r>
              <a:rPr lang="en-GB" dirty="0" err="1"/>
              <a:t>dohodnou</a:t>
            </a:r>
            <a:r>
              <a:rPr lang="en-GB" dirty="0"/>
              <a:t> </a:t>
            </a:r>
            <a:r>
              <a:rPr lang="en-GB" dirty="0" err="1"/>
              <a:t>zřízení</a:t>
            </a:r>
            <a:r>
              <a:rPr lang="en-GB" dirty="0"/>
              <a:t> </a:t>
            </a:r>
            <a:r>
              <a:rPr lang="en-GB" dirty="0" err="1"/>
              <a:t>česko-německého</a:t>
            </a:r>
            <a:r>
              <a:rPr lang="en-GB" dirty="0"/>
              <a:t> </a:t>
            </a:r>
            <a:r>
              <a:rPr lang="en-GB" dirty="0" err="1"/>
              <a:t>diskusního</a:t>
            </a:r>
            <a:r>
              <a:rPr lang="en-GB" dirty="0"/>
              <a:t> </a:t>
            </a:r>
            <a:r>
              <a:rPr lang="en-GB" dirty="0" err="1"/>
              <a:t>fóra</a:t>
            </a:r>
            <a:r>
              <a:rPr lang="en-GB" dirty="0"/>
              <a:t>, </a:t>
            </a:r>
            <a:r>
              <a:rPr lang="en-GB" dirty="0" err="1"/>
              <a:t>které</a:t>
            </a:r>
            <a:r>
              <a:rPr lang="en-GB" dirty="0"/>
              <a:t> </a:t>
            </a:r>
            <a:r>
              <a:rPr lang="en-GB" dirty="0" err="1"/>
              <a:t>bude</a:t>
            </a:r>
            <a:r>
              <a:rPr lang="en-GB" dirty="0"/>
              <a:t> </a:t>
            </a:r>
            <a:r>
              <a:rPr lang="en-GB" dirty="0" err="1"/>
              <a:t>podporováno</a:t>
            </a:r>
            <a:r>
              <a:rPr lang="en-GB" dirty="0"/>
              <a:t> </a:t>
            </a:r>
            <a:r>
              <a:rPr lang="en-GB" dirty="0" err="1"/>
              <a:t>zejména</a:t>
            </a:r>
            <a:r>
              <a:rPr lang="en-GB" dirty="0"/>
              <a:t> z </a:t>
            </a:r>
            <a:r>
              <a:rPr lang="en-GB" dirty="0" err="1"/>
              <a:t>prostředků</a:t>
            </a:r>
            <a:r>
              <a:rPr lang="en-GB" dirty="0"/>
              <a:t> </a:t>
            </a:r>
            <a:r>
              <a:rPr lang="en-GB" dirty="0" err="1"/>
              <a:t>česko-německého</a:t>
            </a:r>
            <a:r>
              <a:rPr lang="en-GB" dirty="0"/>
              <a:t> </a:t>
            </a:r>
            <a:r>
              <a:rPr lang="en-GB" dirty="0" err="1"/>
              <a:t>fondu</a:t>
            </a:r>
            <a:r>
              <a:rPr lang="en-GB" dirty="0"/>
              <a:t> </a:t>
            </a:r>
            <a:r>
              <a:rPr lang="en-GB" dirty="0" err="1"/>
              <a:t>budoucnosti</a:t>
            </a:r>
            <a:r>
              <a:rPr lang="en-GB" dirty="0"/>
              <a:t> a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němž</a:t>
            </a:r>
            <a:r>
              <a:rPr lang="en-GB" dirty="0"/>
              <a:t> se </a:t>
            </a:r>
            <a:r>
              <a:rPr lang="en-GB" dirty="0" err="1"/>
              <a:t>bude</a:t>
            </a:r>
            <a:r>
              <a:rPr lang="en-GB" dirty="0"/>
              <a:t> pod </a:t>
            </a:r>
            <a:r>
              <a:rPr lang="en-GB" dirty="0" err="1"/>
              <a:t>záštitou</a:t>
            </a:r>
            <a:r>
              <a:rPr lang="en-GB" dirty="0"/>
              <a:t> </a:t>
            </a:r>
            <a:r>
              <a:rPr lang="en-GB" dirty="0" err="1"/>
              <a:t>obou</a:t>
            </a:r>
            <a:r>
              <a:rPr lang="en-GB" dirty="0"/>
              <a:t> </a:t>
            </a:r>
            <a:r>
              <a:rPr lang="en-GB" dirty="0" err="1"/>
              <a:t>vlád</a:t>
            </a:r>
            <a:r>
              <a:rPr lang="en-GB" dirty="0"/>
              <a:t> a </a:t>
            </a:r>
            <a:r>
              <a:rPr lang="en-GB" dirty="0" err="1"/>
              <a:t>za</a:t>
            </a:r>
            <a:r>
              <a:rPr lang="en-GB" dirty="0"/>
              <a:t> </a:t>
            </a:r>
            <a:r>
              <a:rPr lang="en-GB" dirty="0" err="1"/>
              <a:t>účasti</a:t>
            </a:r>
            <a:r>
              <a:rPr lang="en-GB" dirty="0"/>
              <a:t> </a:t>
            </a:r>
            <a:r>
              <a:rPr lang="en-GB" dirty="0" err="1"/>
              <a:t>všech</a:t>
            </a:r>
            <a:r>
              <a:rPr lang="en-GB" dirty="0"/>
              <a:t> </a:t>
            </a:r>
            <a:r>
              <a:rPr lang="en-GB" dirty="0" err="1"/>
              <a:t>kruhů</a:t>
            </a:r>
            <a:r>
              <a:rPr lang="en-GB" dirty="0"/>
              <a:t>, </a:t>
            </a:r>
            <a:r>
              <a:rPr lang="en-GB" dirty="0" err="1"/>
              <a:t>majících</a:t>
            </a:r>
            <a:r>
              <a:rPr lang="en-GB" dirty="0"/>
              <a:t> </a:t>
            </a:r>
            <a:r>
              <a:rPr lang="en-GB" dirty="0" err="1"/>
              <a:t>zájem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b="1" dirty="0" err="1"/>
              <a:t>úzkém</a:t>
            </a:r>
            <a:r>
              <a:rPr lang="en-GB" b="1" dirty="0"/>
              <a:t> a </a:t>
            </a:r>
            <a:r>
              <a:rPr lang="en-GB" b="1" dirty="0" err="1"/>
              <a:t>dobrém</a:t>
            </a:r>
            <a:r>
              <a:rPr lang="en-GB" b="1" dirty="0"/>
              <a:t> </a:t>
            </a:r>
            <a:r>
              <a:rPr lang="en-GB" b="1" dirty="0" err="1"/>
              <a:t>česko-německém</a:t>
            </a:r>
            <a:r>
              <a:rPr lang="en-GB" b="1" dirty="0"/>
              <a:t> </a:t>
            </a:r>
            <a:r>
              <a:rPr lang="en-GB" b="1" dirty="0" err="1"/>
              <a:t>partnerství</a:t>
            </a:r>
            <a:r>
              <a:rPr lang="en-GB" b="1" dirty="0"/>
              <a:t>, </a:t>
            </a:r>
            <a:r>
              <a:rPr lang="en-GB" b="1" dirty="0" err="1"/>
              <a:t>pěstovat</a:t>
            </a:r>
            <a:r>
              <a:rPr lang="en-GB" b="1" dirty="0"/>
              <a:t> </a:t>
            </a:r>
            <a:r>
              <a:rPr lang="en-GB" b="1" dirty="0" err="1"/>
              <a:t>česko-německý</a:t>
            </a:r>
            <a:r>
              <a:rPr lang="en-GB" b="1" dirty="0"/>
              <a:t> dialog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7886900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Mnichovská</a:t>
            </a:r>
            <a:r>
              <a:rPr lang="en-US" dirty="0"/>
              <a:t>  </a:t>
            </a:r>
            <a:r>
              <a:rPr lang="en-US" dirty="0" err="1"/>
              <a:t>dohoda</a:t>
            </a:r>
            <a:r>
              <a:rPr lang="en-US" dirty="0"/>
              <a:t>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29. </a:t>
            </a:r>
            <a:r>
              <a:rPr lang="en-US" dirty="0" err="1"/>
              <a:t>září</a:t>
            </a:r>
            <a:r>
              <a:rPr lang="en-US" dirty="0"/>
              <a:t> 1938 </a:t>
            </a:r>
          </a:p>
          <a:p>
            <a:r>
              <a:rPr lang="en-US" dirty="0" err="1"/>
              <a:t>Čtyři</a:t>
            </a:r>
            <a:r>
              <a:rPr lang="en-US" dirty="0"/>
              <a:t> </a:t>
            </a:r>
            <a:r>
              <a:rPr lang="en-US" dirty="0" err="1"/>
              <a:t>mocnosti</a:t>
            </a:r>
            <a:r>
              <a:rPr lang="en-US" dirty="0"/>
              <a:t>  </a:t>
            </a:r>
            <a:r>
              <a:rPr lang="en-US" dirty="0" err="1"/>
              <a:t>Německo</a:t>
            </a:r>
            <a:r>
              <a:rPr lang="en-US" dirty="0"/>
              <a:t>, </a:t>
            </a:r>
            <a:r>
              <a:rPr lang="en-US" dirty="0" err="1"/>
              <a:t>Velká</a:t>
            </a:r>
            <a:r>
              <a:rPr lang="en-US" dirty="0"/>
              <a:t> </a:t>
            </a:r>
            <a:r>
              <a:rPr lang="en-US" dirty="0" err="1"/>
              <a:t>Bitánie</a:t>
            </a:r>
            <a:r>
              <a:rPr lang="en-US" dirty="0"/>
              <a:t>, </a:t>
            </a:r>
            <a:r>
              <a:rPr lang="en-US" dirty="0" err="1"/>
              <a:t>Francie</a:t>
            </a:r>
            <a:r>
              <a:rPr lang="en-US" dirty="0"/>
              <a:t> a </a:t>
            </a:r>
            <a:r>
              <a:rPr lang="en-US" dirty="0" err="1"/>
              <a:t>Itálie</a:t>
            </a:r>
            <a:r>
              <a:rPr lang="en-US" dirty="0"/>
              <a:t> </a:t>
            </a:r>
          </a:p>
          <a:p>
            <a:r>
              <a:rPr lang="en-GB" dirty="0"/>
              <a:t>ADOLF HITLER,</a:t>
            </a:r>
          </a:p>
          <a:p>
            <a:r>
              <a:rPr lang="en-GB" dirty="0"/>
              <a:t>NEVILLE CHAMBERLAIN,</a:t>
            </a:r>
          </a:p>
          <a:p>
            <a:r>
              <a:rPr lang="en-GB" dirty="0"/>
              <a:t>EDUARD DALADIER,</a:t>
            </a:r>
          </a:p>
          <a:p>
            <a:r>
              <a:rPr lang="en-GB" dirty="0"/>
              <a:t>BENITO MUSSOLINI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7153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Amnestijní</a:t>
            </a:r>
            <a:r>
              <a:rPr lang="en-US" dirty="0"/>
              <a:t> </a:t>
            </a:r>
            <a:r>
              <a:rPr lang="en-US" dirty="0" err="1"/>
              <a:t>zákon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ctr"/>
            <a:r>
              <a:rPr lang="en-GB" dirty="0" err="1"/>
              <a:t>ze</a:t>
            </a:r>
            <a:r>
              <a:rPr lang="en-GB" dirty="0"/>
              <a:t> </a:t>
            </a:r>
            <a:r>
              <a:rPr lang="en-GB" dirty="0" err="1"/>
              <a:t>dne</a:t>
            </a:r>
            <a:r>
              <a:rPr lang="en-GB" dirty="0"/>
              <a:t> 8. </a:t>
            </a:r>
            <a:r>
              <a:rPr lang="en-GB" dirty="0" err="1"/>
              <a:t>května</a:t>
            </a:r>
            <a:r>
              <a:rPr lang="en-GB" dirty="0"/>
              <a:t> 1946</a:t>
            </a:r>
          </a:p>
          <a:p>
            <a:pPr fontAlgn="ctr"/>
            <a:r>
              <a:rPr lang="en-GB" b="1" dirty="0"/>
              <a:t>o </a:t>
            </a:r>
            <a:r>
              <a:rPr lang="en-GB" b="1" dirty="0" err="1"/>
              <a:t>právnosti</a:t>
            </a:r>
            <a:r>
              <a:rPr lang="en-GB" b="1" dirty="0"/>
              <a:t> </a:t>
            </a:r>
            <a:r>
              <a:rPr lang="en-GB" b="1" dirty="0" err="1"/>
              <a:t>jednání</a:t>
            </a:r>
            <a:r>
              <a:rPr lang="en-GB" b="1" dirty="0"/>
              <a:t> </a:t>
            </a:r>
            <a:r>
              <a:rPr lang="en-GB" b="1" dirty="0" err="1"/>
              <a:t>souvisících</a:t>
            </a:r>
            <a:r>
              <a:rPr lang="en-GB" b="1" dirty="0"/>
              <a:t> s </a:t>
            </a:r>
            <a:r>
              <a:rPr lang="en-GB" b="1" dirty="0" err="1"/>
              <a:t>bojem</a:t>
            </a:r>
            <a:r>
              <a:rPr lang="en-GB" b="1" dirty="0"/>
              <a:t> o </a:t>
            </a:r>
            <a:r>
              <a:rPr lang="en-GB" b="1" dirty="0" err="1"/>
              <a:t>znovudobytí</a:t>
            </a:r>
            <a:r>
              <a:rPr lang="en-GB" dirty="0"/>
              <a:t> </a:t>
            </a:r>
            <a:r>
              <a:rPr lang="en-GB" b="1" dirty="0" err="1"/>
              <a:t>svobody</a:t>
            </a:r>
            <a:r>
              <a:rPr lang="en-GB" b="1" dirty="0"/>
              <a:t> </a:t>
            </a:r>
            <a:r>
              <a:rPr lang="en-GB" b="1" dirty="0" err="1"/>
              <a:t>Čechů</a:t>
            </a:r>
            <a:r>
              <a:rPr lang="en-GB" b="1" dirty="0"/>
              <a:t> a </a:t>
            </a:r>
            <a:r>
              <a:rPr lang="en-GB" b="1" dirty="0" err="1"/>
              <a:t>Slováků</a:t>
            </a:r>
            <a:r>
              <a:rPr lang="en-GB" b="1" dirty="0"/>
              <a:t>.</a:t>
            </a:r>
            <a:endParaRPr lang="en-GB" dirty="0"/>
          </a:p>
          <a:p>
            <a:pPr marL="0" indent="0" fontAlgn="ctr">
              <a:buNone/>
            </a:pPr>
            <a:r>
              <a:rPr lang="en-GB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0632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§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Jednání</a:t>
            </a:r>
            <a:r>
              <a:rPr lang="en-GB" dirty="0"/>
              <a:t>, k </a:t>
            </a:r>
            <a:r>
              <a:rPr lang="en-GB" dirty="0" err="1"/>
              <a:t>němuž</a:t>
            </a:r>
            <a:r>
              <a:rPr lang="en-GB" dirty="0"/>
              <a:t> </a:t>
            </a:r>
            <a:r>
              <a:rPr lang="en-GB" dirty="0" err="1"/>
              <a:t>došlo</a:t>
            </a:r>
            <a:r>
              <a:rPr lang="en-GB" dirty="0"/>
              <a:t> v </a:t>
            </a:r>
            <a:r>
              <a:rPr lang="en-GB" dirty="0" err="1"/>
              <a:t>době</a:t>
            </a:r>
            <a:r>
              <a:rPr lang="en-GB" dirty="0"/>
              <a:t> od </a:t>
            </a:r>
            <a:r>
              <a:rPr lang="en-GB" b="1" dirty="0"/>
              <a:t>30․ </a:t>
            </a:r>
            <a:r>
              <a:rPr lang="en-GB" b="1" dirty="0" err="1"/>
              <a:t>září</a:t>
            </a:r>
            <a:r>
              <a:rPr lang="en-GB" b="1" dirty="0"/>
              <a:t> 1938 do 28. </a:t>
            </a:r>
            <a:r>
              <a:rPr lang="en-GB" b="1" dirty="0" err="1"/>
              <a:t>října</a:t>
            </a:r>
            <a:r>
              <a:rPr lang="en-GB" b="1" dirty="0"/>
              <a:t> 1945</a:t>
            </a:r>
            <a:r>
              <a:rPr lang="en-GB" dirty="0"/>
              <a:t> a </a:t>
            </a:r>
            <a:r>
              <a:rPr lang="en-GB" dirty="0" err="1"/>
              <a:t>jehož</a:t>
            </a:r>
            <a:r>
              <a:rPr lang="en-GB" dirty="0"/>
              <a:t> </a:t>
            </a:r>
            <a:r>
              <a:rPr lang="en-GB" dirty="0" err="1"/>
              <a:t>účelem</a:t>
            </a:r>
            <a:r>
              <a:rPr lang="en-GB" dirty="0"/>
              <a:t> </a:t>
            </a:r>
            <a:r>
              <a:rPr lang="en-GB" dirty="0" err="1"/>
              <a:t>bylo</a:t>
            </a:r>
            <a:r>
              <a:rPr lang="en-GB" dirty="0"/>
              <a:t> </a:t>
            </a:r>
            <a:r>
              <a:rPr lang="en-GB" dirty="0" err="1"/>
              <a:t>přispěti</a:t>
            </a:r>
            <a:r>
              <a:rPr lang="en-GB" dirty="0"/>
              <a:t> k </a:t>
            </a:r>
            <a:r>
              <a:rPr lang="en-GB" dirty="0" err="1"/>
              <a:t>boji</a:t>
            </a:r>
            <a:r>
              <a:rPr lang="en-GB" dirty="0"/>
              <a:t> o </a:t>
            </a:r>
            <a:r>
              <a:rPr lang="en-GB" b="1" dirty="0" err="1"/>
              <a:t>znovunabytí</a:t>
            </a:r>
            <a:r>
              <a:rPr lang="en-GB" b="1" dirty="0"/>
              <a:t> </a:t>
            </a:r>
            <a:r>
              <a:rPr lang="en-GB" b="1" dirty="0" err="1"/>
              <a:t>svobody</a:t>
            </a:r>
            <a:r>
              <a:rPr lang="en-GB" b="1" dirty="0"/>
              <a:t> </a:t>
            </a:r>
            <a:r>
              <a:rPr lang="en-GB" dirty="0" err="1"/>
              <a:t>Čechů</a:t>
            </a:r>
            <a:r>
              <a:rPr lang="en-GB" dirty="0"/>
              <a:t> a </a:t>
            </a:r>
            <a:r>
              <a:rPr lang="en-GB" dirty="0" err="1"/>
              <a:t>Slováků</a:t>
            </a:r>
            <a:r>
              <a:rPr lang="en-GB" dirty="0"/>
              <a:t> </a:t>
            </a:r>
            <a:r>
              <a:rPr lang="en-GB" dirty="0" err="1"/>
              <a:t>nebo</a:t>
            </a:r>
            <a:r>
              <a:rPr lang="en-GB" dirty="0"/>
              <a:t> </a:t>
            </a:r>
            <a:r>
              <a:rPr lang="en-GB" dirty="0" err="1"/>
              <a:t>které</a:t>
            </a:r>
            <a:r>
              <a:rPr lang="en-GB" dirty="0"/>
              <a:t> </a:t>
            </a:r>
            <a:r>
              <a:rPr lang="en-GB" dirty="0" err="1"/>
              <a:t>směřovalo</a:t>
            </a:r>
            <a:r>
              <a:rPr lang="en-GB" dirty="0"/>
              <a:t> </a:t>
            </a:r>
            <a:r>
              <a:rPr lang="en-GB" dirty="0" err="1"/>
              <a:t>ke</a:t>
            </a:r>
            <a:r>
              <a:rPr lang="en-GB" dirty="0"/>
              <a:t> </a:t>
            </a:r>
            <a:r>
              <a:rPr lang="en-GB" b="1" dirty="0" err="1"/>
              <a:t>spravedlivé</a:t>
            </a:r>
            <a:r>
              <a:rPr lang="en-GB" b="1" dirty="0"/>
              <a:t> </a:t>
            </a:r>
            <a:r>
              <a:rPr lang="en-GB" b="1" dirty="0" err="1"/>
              <a:t>odplatě</a:t>
            </a:r>
            <a:r>
              <a:rPr lang="en-GB" b="1" dirty="0"/>
              <a:t> </a:t>
            </a:r>
            <a:r>
              <a:rPr lang="en-GB" b="1" dirty="0" err="1"/>
              <a:t>za</a:t>
            </a:r>
            <a:r>
              <a:rPr lang="en-GB" b="1" dirty="0"/>
              <a:t> </a:t>
            </a:r>
            <a:r>
              <a:rPr lang="en-GB" b="1" dirty="0" err="1"/>
              <a:t>činy</a:t>
            </a:r>
            <a:r>
              <a:rPr lang="en-GB" b="1" dirty="0"/>
              <a:t> </a:t>
            </a:r>
            <a:r>
              <a:rPr lang="en-GB" b="1" dirty="0" err="1"/>
              <a:t>okupantů</a:t>
            </a:r>
            <a:r>
              <a:rPr lang="en-GB" b="1" dirty="0"/>
              <a:t> </a:t>
            </a:r>
            <a:r>
              <a:rPr lang="en-GB" b="1" dirty="0" err="1"/>
              <a:t>nebo</a:t>
            </a:r>
            <a:r>
              <a:rPr lang="en-GB" b="1" dirty="0"/>
              <a:t> </a:t>
            </a:r>
            <a:r>
              <a:rPr lang="en-GB" b="1" dirty="0" err="1"/>
              <a:t>jejich</a:t>
            </a:r>
            <a:r>
              <a:rPr lang="en-GB" b="1" dirty="0"/>
              <a:t> </a:t>
            </a:r>
            <a:r>
              <a:rPr lang="en-GB" b="1" dirty="0" err="1"/>
              <a:t>pomahačů</a:t>
            </a:r>
            <a:r>
              <a:rPr lang="en-GB" dirty="0"/>
              <a:t>, </a:t>
            </a:r>
            <a:r>
              <a:rPr lang="en-GB" dirty="0" err="1"/>
              <a:t>není</a:t>
            </a:r>
            <a:r>
              <a:rPr lang="en-GB" dirty="0"/>
              <a:t> </a:t>
            </a:r>
            <a:r>
              <a:rPr lang="en-GB" dirty="0" err="1"/>
              <a:t>bezprávné</a:t>
            </a:r>
            <a:r>
              <a:rPr lang="en-GB" dirty="0"/>
              <a:t> </a:t>
            </a:r>
            <a:r>
              <a:rPr lang="en-GB" dirty="0" err="1"/>
              <a:t>ani</a:t>
            </a:r>
            <a:r>
              <a:rPr lang="en-GB" dirty="0"/>
              <a:t> </a:t>
            </a:r>
            <a:r>
              <a:rPr lang="en-GB" dirty="0" err="1"/>
              <a:t>tehdy</a:t>
            </a:r>
            <a:r>
              <a:rPr lang="en-GB" dirty="0"/>
              <a:t>, </a:t>
            </a:r>
            <a:r>
              <a:rPr lang="en-GB" dirty="0" err="1"/>
              <a:t>bylo</a:t>
            </a:r>
            <a:r>
              <a:rPr lang="en-GB" dirty="0"/>
              <a:t>-li by </a:t>
            </a:r>
            <a:r>
              <a:rPr lang="en-GB" dirty="0" err="1"/>
              <a:t>jinak</a:t>
            </a:r>
            <a:r>
              <a:rPr lang="en-GB" dirty="0"/>
              <a:t> </a:t>
            </a:r>
            <a:r>
              <a:rPr lang="en-GB" dirty="0" err="1"/>
              <a:t>podle</a:t>
            </a:r>
            <a:r>
              <a:rPr lang="en-GB" dirty="0"/>
              <a:t> </a:t>
            </a:r>
            <a:r>
              <a:rPr lang="en-GB" dirty="0" err="1"/>
              <a:t>platných</a:t>
            </a:r>
            <a:r>
              <a:rPr lang="en-GB" dirty="0"/>
              <a:t> </a:t>
            </a:r>
            <a:r>
              <a:rPr lang="en-GB" dirty="0" err="1"/>
              <a:t>předpisů</a:t>
            </a:r>
            <a:r>
              <a:rPr lang="en-GB" dirty="0"/>
              <a:t> </a:t>
            </a:r>
            <a:r>
              <a:rPr lang="en-GB" dirty="0" err="1"/>
              <a:t>trestné</a:t>
            </a:r>
            <a:r>
              <a:rPr lang="en-GB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01211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§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fontAlgn="ctr">
              <a:buNone/>
            </a:pPr>
            <a:r>
              <a:rPr lang="en-GB" dirty="0"/>
              <a:t>(1) </a:t>
            </a:r>
            <a:r>
              <a:rPr lang="en-GB" dirty="0" err="1"/>
              <a:t>Byl</a:t>
            </a:r>
            <a:r>
              <a:rPr lang="en-GB" dirty="0"/>
              <a:t>-li </a:t>
            </a:r>
            <a:r>
              <a:rPr lang="en-GB" dirty="0" err="1"/>
              <a:t>někdo</a:t>
            </a:r>
            <a:r>
              <a:rPr lang="en-GB" dirty="0"/>
              <a:t> pro </a:t>
            </a:r>
            <a:r>
              <a:rPr lang="en-GB" dirty="0" err="1"/>
              <a:t>takový</a:t>
            </a:r>
            <a:r>
              <a:rPr lang="en-GB" dirty="0"/>
              <a:t> </a:t>
            </a:r>
            <a:r>
              <a:rPr lang="en-GB" dirty="0" err="1"/>
              <a:t>trestný</a:t>
            </a:r>
            <a:r>
              <a:rPr lang="en-GB" dirty="0"/>
              <a:t> </a:t>
            </a:r>
            <a:r>
              <a:rPr lang="en-GB" dirty="0" err="1"/>
              <a:t>čin</a:t>
            </a:r>
            <a:r>
              <a:rPr lang="en-GB" dirty="0"/>
              <a:t> </a:t>
            </a:r>
            <a:r>
              <a:rPr lang="en-GB" dirty="0" err="1"/>
              <a:t>již</a:t>
            </a:r>
            <a:r>
              <a:rPr lang="en-GB" dirty="0"/>
              <a:t> </a:t>
            </a:r>
            <a:r>
              <a:rPr lang="en-GB" dirty="0" err="1"/>
              <a:t>odsouzen</a:t>
            </a:r>
            <a:r>
              <a:rPr lang="en-GB" dirty="0"/>
              <a:t>, </a:t>
            </a:r>
            <a:r>
              <a:rPr lang="en-GB" dirty="0" err="1"/>
              <a:t>budiž</a:t>
            </a:r>
            <a:r>
              <a:rPr lang="en-GB" dirty="0"/>
              <a:t> </a:t>
            </a:r>
            <a:r>
              <a:rPr lang="en-GB" dirty="0" err="1"/>
              <a:t>postupováno</a:t>
            </a:r>
            <a:r>
              <a:rPr lang="en-GB" dirty="0"/>
              <a:t> </a:t>
            </a:r>
            <a:r>
              <a:rPr lang="en-GB" dirty="0" err="1"/>
              <a:t>podle</a:t>
            </a:r>
            <a:r>
              <a:rPr lang="en-GB" dirty="0"/>
              <a:t> </a:t>
            </a:r>
            <a:r>
              <a:rPr lang="en-GB" dirty="0" err="1"/>
              <a:t>předpisů</a:t>
            </a:r>
            <a:r>
              <a:rPr lang="en-GB" dirty="0"/>
              <a:t> o </a:t>
            </a:r>
            <a:r>
              <a:rPr lang="en-GB" dirty="0" err="1"/>
              <a:t>obnově</a:t>
            </a:r>
            <a:r>
              <a:rPr lang="en-GB" dirty="0"/>
              <a:t> </a:t>
            </a:r>
            <a:r>
              <a:rPr lang="en-GB" dirty="0" err="1"/>
              <a:t>trestního</a:t>
            </a:r>
            <a:r>
              <a:rPr lang="en-GB" dirty="0"/>
              <a:t> </a:t>
            </a:r>
            <a:r>
              <a:rPr lang="en-GB" dirty="0" err="1"/>
              <a:t>řízení</a:t>
            </a:r>
            <a:r>
              <a:rPr lang="en-GB" dirty="0"/>
              <a:t>.</a:t>
            </a:r>
          </a:p>
          <a:p>
            <a:pPr marL="0" indent="0" fontAlgn="ctr">
              <a:buNone/>
            </a:pPr>
            <a:r>
              <a:rPr lang="en-GB" dirty="0"/>
              <a:t>(2) </a:t>
            </a:r>
            <a:r>
              <a:rPr lang="en-GB" dirty="0" err="1"/>
              <a:t>Příslušný</a:t>
            </a:r>
            <a:r>
              <a:rPr lang="en-GB" dirty="0"/>
              <a:t> je </a:t>
            </a:r>
            <a:r>
              <a:rPr lang="en-GB" dirty="0" err="1"/>
              <a:t>soud</a:t>
            </a:r>
            <a:r>
              <a:rPr lang="en-GB" dirty="0"/>
              <a:t>, u </a:t>
            </a:r>
            <a:r>
              <a:rPr lang="en-GB" dirty="0" err="1"/>
              <a:t>něhož</a:t>
            </a:r>
            <a:r>
              <a:rPr lang="en-GB" dirty="0"/>
              <a:t> se </a:t>
            </a:r>
            <a:r>
              <a:rPr lang="en-GB" dirty="0" err="1"/>
              <a:t>konalo</a:t>
            </a:r>
            <a:r>
              <a:rPr lang="en-GB" dirty="0"/>
              <a:t> </a:t>
            </a:r>
            <a:r>
              <a:rPr lang="en-GB" dirty="0" err="1"/>
              <a:t>řízení</a:t>
            </a:r>
            <a:r>
              <a:rPr lang="en-GB" dirty="0"/>
              <a:t> v </a:t>
            </a:r>
            <a:r>
              <a:rPr lang="en-GB" dirty="0" err="1"/>
              <a:t>první</a:t>
            </a:r>
            <a:r>
              <a:rPr lang="en-GB" dirty="0"/>
              <a:t> </a:t>
            </a:r>
            <a:r>
              <a:rPr lang="en-GB" dirty="0" err="1"/>
              <a:t>stolici</a:t>
            </a:r>
            <a:r>
              <a:rPr lang="en-GB" dirty="0"/>
              <a:t> </a:t>
            </a:r>
            <a:r>
              <a:rPr lang="en-GB" dirty="0" err="1"/>
              <a:t>nebo</a:t>
            </a:r>
            <a:r>
              <a:rPr lang="en-GB" dirty="0"/>
              <a:t> </a:t>
            </a:r>
            <a:r>
              <a:rPr lang="en-GB" dirty="0" err="1"/>
              <a:t>není</a:t>
            </a:r>
            <a:r>
              <a:rPr lang="en-GB" dirty="0"/>
              <a:t>-li </a:t>
            </a:r>
            <a:r>
              <a:rPr lang="en-GB" dirty="0" err="1"/>
              <a:t>ho</a:t>
            </a:r>
            <a:r>
              <a:rPr lang="en-GB" dirty="0"/>
              <a:t>, </a:t>
            </a:r>
            <a:r>
              <a:rPr lang="en-GB" dirty="0" err="1"/>
              <a:t>soud</a:t>
            </a:r>
            <a:r>
              <a:rPr lang="en-GB" dirty="0"/>
              <a:t>, </a:t>
            </a:r>
            <a:r>
              <a:rPr lang="en-GB" dirty="0" err="1"/>
              <a:t>který</a:t>
            </a:r>
            <a:r>
              <a:rPr lang="en-GB" dirty="0"/>
              <a:t> by </a:t>
            </a:r>
            <a:r>
              <a:rPr lang="en-GB" dirty="0" err="1"/>
              <a:t>byl</a:t>
            </a:r>
            <a:r>
              <a:rPr lang="en-GB" dirty="0"/>
              <a:t> </a:t>
            </a:r>
            <a:r>
              <a:rPr lang="en-GB" dirty="0" err="1"/>
              <a:t>nyní</a:t>
            </a:r>
            <a:r>
              <a:rPr lang="en-GB" dirty="0"/>
              <a:t> v </a:t>
            </a:r>
            <a:r>
              <a:rPr lang="en-GB" dirty="0" err="1"/>
              <a:t>první</a:t>
            </a:r>
            <a:r>
              <a:rPr lang="en-GB" dirty="0"/>
              <a:t> </a:t>
            </a:r>
            <a:r>
              <a:rPr lang="en-GB" dirty="0" err="1"/>
              <a:t>stolici</a:t>
            </a:r>
            <a:r>
              <a:rPr lang="en-GB" dirty="0"/>
              <a:t> </a:t>
            </a:r>
            <a:r>
              <a:rPr lang="en-GB" dirty="0" err="1"/>
              <a:t>příslušný</a:t>
            </a:r>
            <a:r>
              <a:rPr lang="en-GB" dirty="0"/>
              <a:t>, </a:t>
            </a:r>
            <a:r>
              <a:rPr lang="en-GB" dirty="0" err="1"/>
              <a:t>kdyby</a:t>
            </a:r>
            <a:r>
              <a:rPr lang="en-GB" dirty="0"/>
              <a:t> </a:t>
            </a:r>
            <a:r>
              <a:rPr lang="en-GB" dirty="0" err="1"/>
              <a:t>bezprávnost</a:t>
            </a:r>
            <a:r>
              <a:rPr lang="en-GB" dirty="0"/>
              <a:t> </a:t>
            </a:r>
            <a:r>
              <a:rPr lang="en-GB" dirty="0" err="1"/>
              <a:t>činu</a:t>
            </a:r>
            <a:r>
              <a:rPr lang="en-GB" dirty="0"/>
              <a:t> </a:t>
            </a:r>
            <a:r>
              <a:rPr lang="en-GB" dirty="0" err="1"/>
              <a:t>nebyla</a:t>
            </a:r>
            <a:r>
              <a:rPr lang="en-GB" dirty="0"/>
              <a:t> </a:t>
            </a:r>
            <a:r>
              <a:rPr lang="en-GB" dirty="0" err="1"/>
              <a:t>podle</a:t>
            </a:r>
            <a:r>
              <a:rPr lang="en-GB" dirty="0"/>
              <a:t> § 1 </a:t>
            </a:r>
            <a:r>
              <a:rPr lang="en-GB" dirty="0" err="1"/>
              <a:t>vyloučena</a:t>
            </a:r>
            <a:r>
              <a:rPr lang="en-GB" dirty="0"/>
              <a:t>.</a:t>
            </a:r>
          </a:p>
          <a:p>
            <a:pPr marL="0" indent="0" fontAlgn="ctr">
              <a:buNone/>
            </a:pPr>
            <a:r>
              <a:rPr lang="en-GB" dirty="0"/>
              <a:t>(3) </a:t>
            </a:r>
            <a:r>
              <a:rPr lang="en-GB" dirty="0" err="1"/>
              <a:t>Sbíhá</a:t>
            </a:r>
            <a:r>
              <a:rPr lang="en-GB" dirty="0"/>
              <a:t>-li se s </a:t>
            </a:r>
            <a:r>
              <a:rPr lang="en-GB" dirty="0" err="1"/>
              <a:t>činem</a:t>
            </a:r>
            <a:r>
              <a:rPr lang="en-GB" dirty="0"/>
              <a:t> </a:t>
            </a:r>
            <a:r>
              <a:rPr lang="en-GB" dirty="0" err="1"/>
              <a:t>uvedeným</a:t>
            </a:r>
            <a:r>
              <a:rPr lang="en-GB" dirty="0"/>
              <a:t> v § 1 </a:t>
            </a:r>
            <a:r>
              <a:rPr lang="en-GB" dirty="0" err="1"/>
              <a:t>trestný</a:t>
            </a:r>
            <a:r>
              <a:rPr lang="en-GB" dirty="0"/>
              <a:t> </a:t>
            </a:r>
            <a:r>
              <a:rPr lang="en-GB" dirty="0" err="1"/>
              <a:t>čin</a:t>
            </a:r>
            <a:r>
              <a:rPr lang="en-GB" dirty="0"/>
              <a:t>, pro </a:t>
            </a:r>
            <a:r>
              <a:rPr lang="en-GB" dirty="0" err="1"/>
              <a:t>nějž</a:t>
            </a:r>
            <a:r>
              <a:rPr lang="en-GB" dirty="0"/>
              <a:t> </a:t>
            </a:r>
            <a:r>
              <a:rPr lang="en-GB" dirty="0" err="1"/>
              <a:t>byl</a:t>
            </a:r>
            <a:r>
              <a:rPr lang="en-GB" dirty="0"/>
              <a:t> </a:t>
            </a:r>
            <a:r>
              <a:rPr lang="en-GB" dirty="0" err="1"/>
              <a:t>obžalovaný</a:t>
            </a:r>
            <a:r>
              <a:rPr lang="en-GB" dirty="0"/>
              <a:t> </a:t>
            </a:r>
            <a:r>
              <a:rPr lang="en-GB" dirty="0" err="1"/>
              <a:t>týmž</a:t>
            </a:r>
            <a:r>
              <a:rPr lang="en-GB" dirty="0"/>
              <a:t> </a:t>
            </a:r>
            <a:r>
              <a:rPr lang="en-GB" dirty="0" err="1"/>
              <a:t>rozsudkem</a:t>
            </a:r>
            <a:r>
              <a:rPr lang="en-GB" dirty="0"/>
              <a:t> </a:t>
            </a:r>
            <a:r>
              <a:rPr lang="en-GB" dirty="0" err="1"/>
              <a:t>odsouzen</a:t>
            </a:r>
            <a:r>
              <a:rPr lang="en-GB" dirty="0"/>
              <a:t>, </a:t>
            </a:r>
            <a:r>
              <a:rPr lang="en-GB" dirty="0" err="1"/>
              <a:t>vysloví</a:t>
            </a:r>
            <a:r>
              <a:rPr lang="en-GB" dirty="0"/>
              <a:t> </a:t>
            </a:r>
            <a:r>
              <a:rPr lang="en-GB" dirty="0" err="1"/>
              <a:t>soud</a:t>
            </a:r>
            <a:r>
              <a:rPr lang="en-GB" dirty="0"/>
              <a:t> </a:t>
            </a:r>
            <a:r>
              <a:rPr lang="en-GB" dirty="0" err="1"/>
              <a:t>za</a:t>
            </a:r>
            <a:r>
              <a:rPr lang="en-GB" dirty="0"/>
              <a:t> </a:t>
            </a:r>
            <a:r>
              <a:rPr lang="en-GB" dirty="0" err="1"/>
              <a:t>tento</a:t>
            </a:r>
            <a:r>
              <a:rPr lang="en-GB" dirty="0"/>
              <a:t> </a:t>
            </a:r>
            <a:r>
              <a:rPr lang="en-GB" dirty="0" err="1"/>
              <a:t>jiný</a:t>
            </a:r>
            <a:r>
              <a:rPr lang="en-GB" dirty="0"/>
              <a:t> </a:t>
            </a:r>
            <a:r>
              <a:rPr lang="en-GB" dirty="0" err="1"/>
              <a:t>čin</a:t>
            </a:r>
            <a:r>
              <a:rPr lang="en-GB" dirty="0"/>
              <a:t> </a:t>
            </a:r>
            <a:r>
              <a:rPr lang="en-GB" dirty="0" err="1"/>
              <a:t>nový</a:t>
            </a:r>
            <a:r>
              <a:rPr lang="en-GB" dirty="0"/>
              <a:t> </a:t>
            </a:r>
            <a:r>
              <a:rPr lang="en-GB" dirty="0" err="1"/>
              <a:t>trest</a:t>
            </a:r>
            <a:r>
              <a:rPr lang="en-GB" dirty="0"/>
              <a:t> </a:t>
            </a:r>
            <a:r>
              <a:rPr lang="en-GB" dirty="0" err="1"/>
              <a:t>rozsudkem</a:t>
            </a:r>
            <a:r>
              <a:rPr lang="en-GB" dirty="0"/>
              <a:t>, </a:t>
            </a:r>
            <a:r>
              <a:rPr lang="en-GB" dirty="0" err="1"/>
              <a:t>přihlížeje</a:t>
            </a:r>
            <a:r>
              <a:rPr lang="en-GB" dirty="0"/>
              <a:t> k </a:t>
            </a:r>
            <a:r>
              <a:rPr lang="en-GB" dirty="0" err="1"/>
              <a:t>výroku</a:t>
            </a:r>
            <a:r>
              <a:rPr lang="en-GB" dirty="0"/>
              <a:t> o </a:t>
            </a:r>
            <a:r>
              <a:rPr lang="en-GB" dirty="0" err="1"/>
              <a:t>vině</a:t>
            </a:r>
            <a:r>
              <a:rPr lang="en-GB" dirty="0"/>
              <a:t> </a:t>
            </a:r>
            <a:r>
              <a:rPr lang="en-GB" dirty="0" err="1"/>
              <a:t>již</a:t>
            </a:r>
            <a:r>
              <a:rPr lang="en-GB" dirty="0"/>
              <a:t> </a:t>
            </a:r>
            <a:r>
              <a:rPr lang="en-GB" dirty="0" err="1"/>
              <a:t>učiněnému</a:t>
            </a:r>
            <a:r>
              <a:rPr lang="en-GB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176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Obsah</a:t>
            </a:r>
            <a:r>
              <a:rPr lang="en-US" dirty="0"/>
              <a:t>  </a:t>
            </a:r>
            <a:r>
              <a:rPr lang="en-US" dirty="0" err="1"/>
              <a:t>dohody</a:t>
            </a:r>
            <a:r>
              <a:rPr lang="en-US" dirty="0"/>
              <a:t> </a:t>
            </a:r>
            <a:r>
              <a:rPr lang="en-US" dirty="0" err="1"/>
              <a:t>úvodní</a:t>
            </a:r>
            <a:r>
              <a:rPr lang="en-US" dirty="0"/>
              <a:t> </a:t>
            </a:r>
            <a:r>
              <a:rPr lang="en-US" dirty="0" err="1"/>
              <a:t>část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err="1"/>
              <a:t>Německo</a:t>
            </a:r>
            <a:r>
              <a:rPr lang="en-GB" dirty="0"/>
              <a:t>, </a:t>
            </a:r>
            <a:r>
              <a:rPr lang="en-GB" dirty="0" err="1"/>
              <a:t>Spojené</a:t>
            </a:r>
            <a:r>
              <a:rPr lang="en-GB" dirty="0"/>
              <a:t> </a:t>
            </a:r>
            <a:r>
              <a:rPr lang="en-GB" dirty="0" err="1"/>
              <a:t>království</a:t>
            </a:r>
            <a:r>
              <a:rPr lang="en-GB" dirty="0"/>
              <a:t>, </a:t>
            </a:r>
            <a:r>
              <a:rPr lang="en-GB" dirty="0" err="1"/>
              <a:t>Francie</a:t>
            </a:r>
            <a:r>
              <a:rPr lang="en-GB" dirty="0"/>
              <a:t> a </a:t>
            </a:r>
            <a:r>
              <a:rPr lang="en-GB" dirty="0" err="1"/>
              <a:t>Itálie</a:t>
            </a:r>
            <a:r>
              <a:rPr lang="en-GB" dirty="0"/>
              <a:t> se </a:t>
            </a:r>
            <a:r>
              <a:rPr lang="en-GB" dirty="0" err="1"/>
              <a:t>shodly</a:t>
            </a:r>
            <a:r>
              <a:rPr lang="en-GB" dirty="0"/>
              <a:t> se </a:t>
            </a:r>
            <a:r>
              <a:rPr lang="en-GB" dirty="0" err="1"/>
              <a:t>zřetelem</a:t>
            </a:r>
            <a:r>
              <a:rPr lang="en-GB" dirty="0"/>
              <a:t> k </a:t>
            </a:r>
            <a:r>
              <a:rPr lang="en-GB" dirty="0" err="1"/>
              <a:t>dohodě</a:t>
            </a:r>
            <a:r>
              <a:rPr lang="en-GB" dirty="0"/>
              <a:t>, </a:t>
            </a:r>
            <a:r>
              <a:rPr lang="en-GB" dirty="0" err="1"/>
              <a:t>jíž</a:t>
            </a:r>
            <a:r>
              <a:rPr lang="en-GB" dirty="0"/>
              <a:t> </a:t>
            </a:r>
            <a:r>
              <a:rPr lang="en-GB" dirty="0" err="1"/>
              <a:t>bylo</a:t>
            </a:r>
            <a:r>
              <a:rPr lang="en-GB" dirty="0"/>
              <a:t> v </a:t>
            </a:r>
            <a:r>
              <a:rPr lang="en-GB" dirty="0" err="1"/>
              <a:t>podstatě</a:t>
            </a:r>
            <a:r>
              <a:rPr lang="en-GB" dirty="0"/>
              <a:t> </a:t>
            </a:r>
            <a:r>
              <a:rPr lang="en-GB" dirty="0" err="1"/>
              <a:t>dosaženo</a:t>
            </a:r>
            <a:br>
              <a:rPr lang="en-GB" dirty="0"/>
            </a:br>
            <a:r>
              <a:rPr lang="en-GB" b="1" dirty="0"/>
              <a:t>o </a:t>
            </a:r>
            <a:r>
              <a:rPr lang="en-GB" b="1" dirty="0" err="1"/>
              <a:t>odstoupení</a:t>
            </a:r>
            <a:r>
              <a:rPr lang="en-GB" b="1" dirty="0"/>
              <a:t> </a:t>
            </a:r>
            <a:r>
              <a:rPr lang="en-GB" b="1" dirty="0" err="1"/>
              <a:t>sudetoněmeckého</a:t>
            </a:r>
            <a:r>
              <a:rPr lang="en-GB" b="1" dirty="0"/>
              <a:t> </a:t>
            </a:r>
            <a:r>
              <a:rPr lang="en-GB" b="1" dirty="0" err="1"/>
              <a:t>území</a:t>
            </a:r>
            <a:r>
              <a:rPr lang="en-GB" dirty="0"/>
              <a:t>,</a:t>
            </a:r>
            <a:br>
              <a:rPr lang="en-GB" dirty="0"/>
            </a:b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těchto</a:t>
            </a:r>
            <a:r>
              <a:rPr lang="en-GB" dirty="0"/>
              <a:t> </a:t>
            </a:r>
            <a:r>
              <a:rPr lang="en-GB" dirty="0" err="1"/>
              <a:t>podmínkách</a:t>
            </a:r>
            <a:r>
              <a:rPr lang="en-GB" dirty="0"/>
              <a:t> a </a:t>
            </a:r>
            <a:r>
              <a:rPr lang="en-GB" dirty="0" err="1"/>
              <a:t>způsobech</a:t>
            </a:r>
            <a:r>
              <a:rPr lang="en-GB" dirty="0"/>
              <a:t> </a:t>
            </a:r>
            <a:r>
              <a:rPr lang="en-GB" dirty="0" err="1"/>
              <a:t>tohoto</a:t>
            </a:r>
            <a:r>
              <a:rPr lang="en-GB" dirty="0"/>
              <a:t> </a:t>
            </a:r>
            <a:r>
              <a:rPr lang="en-GB" dirty="0" err="1"/>
              <a:t>odstoupení</a:t>
            </a:r>
            <a:r>
              <a:rPr lang="en-GB" dirty="0"/>
              <a:t> a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opatřeních</a:t>
            </a:r>
            <a:r>
              <a:rPr lang="en-GB" dirty="0"/>
              <a:t>, </a:t>
            </a:r>
            <a:r>
              <a:rPr lang="en-GB" dirty="0" err="1"/>
              <a:t>jež</a:t>
            </a:r>
            <a:r>
              <a:rPr lang="en-GB" dirty="0"/>
              <a:t> </a:t>
            </a:r>
            <a:r>
              <a:rPr lang="en-GB" dirty="0" err="1"/>
              <a:t>třeba</a:t>
            </a:r>
            <a:r>
              <a:rPr lang="en-GB" dirty="0"/>
              <a:t> proto </a:t>
            </a:r>
            <a:r>
              <a:rPr lang="en-GB" dirty="0" err="1"/>
              <a:t>učinit</a:t>
            </a:r>
            <a:r>
              <a:rPr lang="en-GB" dirty="0"/>
              <a:t>, a </a:t>
            </a:r>
            <a:r>
              <a:rPr lang="en-GB" dirty="0" err="1"/>
              <a:t>prohlašují</a:t>
            </a:r>
            <a:r>
              <a:rPr lang="en-GB" dirty="0"/>
              <a:t>, </a:t>
            </a:r>
            <a:r>
              <a:rPr lang="en-GB" dirty="0" err="1"/>
              <a:t>že</a:t>
            </a:r>
            <a:r>
              <a:rPr lang="en-GB" dirty="0"/>
              <a:t> </a:t>
            </a:r>
            <a:r>
              <a:rPr lang="en-GB" dirty="0" err="1"/>
              <a:t>podle</a:t>
            </a:r>
            <a:r>
              <a:rPr lang="en-GB" dirty="0"/>
              <a:t> </a:t>
            </a:r>
            <a:r>
              <a:rPr lang="en-GB" dirty="0" err="1"/>
              <a:t>této</a:t>
            </a:r>
            <a:r>
              <a:rPr lang="en-GB" dirty="0"/>
              <a:t> </a:t>
            </a:r>
            <a:r>
              <a:rPr lang="en-GB" dirty="0" err="1"/>
              <a:t>dohody</a:t>
            </a:r>
            <a:r>
              <a:rPr lang="en-GB" dirty="0"/>
              <a:t> je </a:t>
            </a:r>
            <a:r>
              <a:rPr lang="en-GB" b="1" dirty="0" err="1"/>
              <a:t>každý</a:t>
            </a:r>
            <a:r>
              <a:rPr lang="en-GB" b="1" dirty="0"/>
              <a:t> </a:t>
            </a:r>
            <a:r>
              <a:rPr lang="en-GB" b="1" dirty="0" err="1"/>
              <a:t>jednotlivě</a:t>
            </a:r>
            <a:r>
              <a:rPr lang="en-GB" b="1" dirty="0"/>
              <a:t> </a:t>
            </a:r>
            <a:r>
              <a:rPr lang="en-GB" dirty="0" err="1">
                <a:solidFill>
                  <a:srgbClr val="FF0000"/>
                </a:solidFill>
              </a:rPr>
              <a:t>odpověden</a:t>
            </a:r>
            <a:r>
              <a:rPr lang="en-GB" dirty="0"/>
              <a:t> </a:t>
            </a:r>
            <a:r>
              <a:rPr lang="en-GB" dirty="0" err="1"/>
              <a:t>za</a:t>
            </a:r>
            <a:r>
              <a:rPr lang="en-GB" dirty="0"/>
              <a:t> </a:t>
            </a:r>
            <a:r>
              <a:rPr lang="en-GB" dirty="0" err="1"/>
              <a:t>kroky</a:t>
            </a:r>
            <a:r>
              <a:rPr lang="en-GB" dirty="0"/>
              <a:t>, </a:t>
            </a:r>
            <a:r>
              <a:rPr lang="en-GB" dirty="0" err="1"/>
              <a:t>které</a:t>
            </a:r>
            <a:r>
              <a:rPr lang="en-GB" dirty="0"/>
              <a:t> je </a:t>
            </a:r>
            <a:r>
              <a:rPr lang="en-GB" dirty="0" err="1"/>
              <a:t>třeba</a:t>
            </a:r>
            <a:r>
              <a:rPr lang="en-GB" dirty="0"/>
              <a:t> </a:t>
            </a:r>
            <a:r>
              <a:rPr lang="en-GB" dirty="0" err="1"/>
              <a:t>učinit</a:t>
            </a:r>
            <a:r>
              <a:rPr lang="en-GB" dirty="0"/>
              <a:t>, </a:t>
            </a:r>
            <a:r>
              <a:rPr lang="en-GB" dirty="0" err="1"/>
              <a:t>aby</a:t>
            </a:r>
            <a:r>
              <a:rPr lang="en-GB" dirty="0"/>
              <a:t> </a:t>
            </a:r>
            <a:r>
              <a:rPr lang="en-GB" dirty="0" err="1"/>
              <a:t>bylo</a:t>
            </a:r>
            <a:r>
              <a:rPr lang="en-GB" dirty="0"/>
              <a:t> </a:t>
            </a:r>
            <a:r>
              <a:rPr lang="en-GB" dirty="0" err="1"/>
              <a:t>zajištěno</a:t>
            </a:r>
            <a:r>
              <a:rPr lang="en-GB" dirty="0"/>
              <a:t> </a:t>
            </a:r>
            <a:r>
              <a:rPr lang="en-GB" dirty="0" err="1"/>
              <a:t>její</a:t>
            </a:r>
            <a:r>
              <a:rPr lang="en-GB" dirty="0"/>
              <a:t> </a:t>
            </a:r>
            <a:r>
              <a:rPr lang="en-GB" dirty="0" err="1"/>
              <a:t>provedení</a:t>
            </a:r>
            <a:r>
              <a:rPr lang="en-GB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056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Vlastní</a:t>
            </a:r>
            <a:r>
              <a:rPr lang="en-US" dirty="0"/>
              <a:t> </a:t>
            </a:r>
            <a:r>
              <a:rPr lang="en-US" dirty="0" err="1"/>
              <a:t>vyklizení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err="1"/>
              <a:t>Vyklizování</a:t>
            </a:r>
            <a:r>
              <a:rPr lang="en-GB" dirty="0"/>
              <a:t> </a:t>
            </a:r>
            <a:r>
              <a:rPr lang="en-GB" dirty="0" err="1"/>
              <a:t>započne</a:t>
            </a:r>
            <a:r>
              <a:rPr lang="en-GB" dirty="0"/>
              <a:t> </a:t>
            </a:r>
            <a:r>
              <a:rPr lang="en-GB" b="1" dirty="0"/>
              <a:t>1. </a:t>
            </a:r>
            <a:r>
              <a:rPr lang="en-GB" b="1" dirty="0" err="1"/>
              <a:t>října</a:t>
            </a:r>
            <a:r>
              <a:rPr lang="en-GB" b="1" dirty="0"/>
              <a:t> 1938</a:t>
            </a:r>
          </a:p>
          <a:p>
            <a:r>
              <a:rPr lang="en-GB" dirty="0" err="1"/>
              <a:t>Spojené</a:t>
            </a:r>
            <a:r>
              <a:rPr lang="en-GB" dirty="0"/>
              <a:t> </a:t>
            </a:r>
            <a:r>
              <a:rPr lang="en-GB" dirty="0" err="1"/>
              <a:t>království</a:t>
            </a:r>
            <a:r>
              <a:rPr lang="en-GB" dirty="0"/>
              <a:t>, </a:t>
            </a:r>
            <a:r>
              <a:rPr lang="en-GB" dirty="0" err="1"/>
              <a:t>Francie</a:t>
            </a:r>
            <a:r>
              <a:rPr lang="en-GB" dirty="0"/>
              <a:t> a </a:t>
            </a:r>
            <a:r>
              <a:rPr lang="en-GB" dirty="0" err="1"/>
              <a:t>Itálie</a:t>
            </a:r>
            <a:r>
              <a:rPr lang="en-GB" dirty="0"/>
              <a:t> se </a:t>
            </a:r>
            <a:r>
              <a:rPr lang="en-GB" dirty="0" err="1"/>
              <a:t>shodují</a:t>
            </a:r>
            <a:r>
              <a:rPr lang="en-GB" dirty="0"/>
              <a:t> v tom, </a:t>
            </a:r>
            <a:r>
              <a:rPr lang="en-GB" dirty="0" err="1"/>
              <a:t>že</a:t>
            </a:r>
            <a:r>
              <a:rPr lang="en-GB" dirty="0"/>
              <a:t> </a:t>
            </a:r>
            <a:r>
              <a:rPr lang="en-GB" dirty="0" err="1"/>
              <a:t>vyklizení</a:t>
            </a:r>
            <a:r>
              <a:rPr lang="en-GB" dirty="0"/>
              <a:t> </a:t>
            </a:r>
            <a:r>
              <a:rPr lang="en-GB" dirty="0" err="1"/>
              <a:t>bude</a:t>
            </a:r>
            <a:r>
              <a:rPr lang="en-GB" dirty="0"/>
              <a:t> </a:t>
            </a:r>
            <a:r>
              <a:rPr lang="en-GB" dirty="0" err="1"/>
              <a:t>provedeno</a:t>
            </a:r>
            <a:r>
              <a:rPr lang="en-GB" dirty="0"/>
              <a:t> </a:t>
            </a:r>
            <a:r>
              <a:rPr lang="en-GB" b="1" dirty="0"/>
              <a:t>do 10. </a:t>
            </a:r>
            <a:r>
              <a:rPr lang="en-GB" b="1" dirty="0" err="1"/>
              <a:t>října</a:t>
            </a:r>
            <a:r>
              <a:rPr lang="en-GB" dirty="0"/>
              <a:t>, a to </a:t>
            </a:r>
            <a:r>
              <a:rPr lang="en-GB" dirty="0" err="1"/>
              <a:t>bez</a:t>
            </a:r>
            <a:r>
              <a:rPr lang="en-GB" dirty="0"/>
              <a:t> </a:t>
            </a:r>
            <a:r>
              <a:rPr lang="en-GB" dirty="0" err="1"/>
              <a:t>ničení</a:t>
            </a:r>
            <a:r>
              <a:rPr lang="en-GB" dirty="0"/>
              <a:t> </a:t>
            </a:r>
            <a:r>
              <a:rPr lang="en-GB" dirty="0" err="1"/>
              <a:t>jakýchkoli</a:t>
            </a:r>
            <a:r>
              <a:rPr lang="en-GB" dirty="0"/>
              <a:t> </a:t>
            </a:r>
            <a:r>
              <a:rPr lang="en-GB" dirty="0" err="1"/>
              <a:t>existujících</a:t>
            </a:r>
            <a:r>
              <a:rPr lang="en-GB" dirty="0"/>
              <a:t> </a:t>
            </a:r>
            <a:r>
              <a:rPr lang="en-GB" dirty="0" err="1"/>
              <a:t>zařízení</a:t>
            </a:r>
            <a:r>
              <a:rPr lang="en-GB" dirty="0"/>
              <a:t>, a </a:t>
            </a:r>
            <a:r>
              <a:rPr lang="en-GB" dirty="0" err="1"/>
              <a:t>že</a:t>
            </a:r>
            <a:r>
              <a:rPr lang="en-GB" dirty="0"/>
              <a:t> </a:t>
            </a:r>
            <a:r>
              <a:rPr lang="en-GB" b="1" dirty="0" err="1"/>
              <a:t>československá</a:t>
            </a:r>
            <a:r>
              <a:rPr lang="en-GB" b="1" dirty="0"/>
              <a:t> </a:t>
            </a:r>
            <a:r>
              <a:rPr lang="en-GB" b="1" dirty="0" err="1"/>
              <a:t>vláda</a:t>
            </a:r>
            <a:r>
              <a:rPr lang="en-GB" b="1" dirty="0"/>
              <a:t> je </a:t>
            </a:r>
            <a:r>
              <a:rPr lang="en-GB" b="1" dirty="0" err="1"/>
              <a:t>odpovědna</a:t>
            </a:r>
            <a:r>
              <a:rPr lang="en-GB" b="1" dirty="0"/>
              <a:t> </a:t>
            </a:r>
            <a:r>
              <a:rPr lang="en-GB" dirty="0" err="1"/>
              <a:t>za</a:t>
            </a:r>
            <a:r>
              <a:rPr lang="en-GB" dirty="0"/>
              <a:t> to, </a:t>
            </a:r>
            <a:r>
              <a:rPr lang="en-GB" dirty="0" err="1"/>
              <a:t>že</a:t>
            </a:r>
            <a:r>
              <a:rPr lang="en-GB" dirty="0"/>
              <a:t> </a:t>
            </a:r>
            <a:r>
              <a:rPr lang="en-GB" dirty="0" err="1"/>
              <a:t>vyklizení</a:t>
            </a:r>
            <a:r>
              <a:rPr lang="en-GB" dirty="0"/>
              <a:t> </a:t>
            </a:r>
            <a:r>
              <a:rPr lang="en-GB" dirty="0" err="1"/>
              <a:t>bude</a:t>
            </a:r>
            <a:r>
              <a:rPr lang="en-GB" dirty="0"/>
              <a:t> </a:t>
            </a:r>
            <a:r>
              <a:rPr lang="en-GB" dirty="0" err="1"/>
              <a:t>provedeno</a:t>
            </a:r>
            <a:r>
              <a:rPr lang="en-GB" dirty="0"/>
              <a:t> </a:t>
            </a:r>
            <a:r>
              <a:rPr lang="en-GB" dirty="0" err="1"/>
              <a:t>bez</a:t>
            </a:r>
            <a:r>
              <a:rPr lang="en-GB" dirty="0"/>
              <a:t> </a:t>
            </a:r>
            <a:r>
              <a:rPr lang="en-GB" dirty="0" err="1"/>
              <a:t>poškození</a:t>
            </a:r>
            <a:r>
              <a:rPr lang="en-GB" dirty="0"/>
              <a:t> </a:t>
            </a:r>
            <a:r>
              <a:rPr lang="en-GB" dirty="0" err="1"/>
              <a:t>uvedených</a:t>
            </a:r>
            <a:r>
              <a:rPr lang="en-GB" dirty="0"/>
              <a:t> </a:t>
            </a:r>
            <a:r>
              <a:rPr lang="en-GB" dirty="0" err="1"/>
              <a:t>zařízení</a:t>
            </a:r>
            <a:r>
              <a:rPr lang="en-GB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30676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Neplatnost</a:t>
            </a:r>
            <a:r>
              <a:rPr lang="en-US" dirty="0"/>
              <a:t> </a:t>
            </a:r>
            <a:r>
              <a:rPr lang="en-US" dirty="0" err="1"/>
              <a:t>Mnichovské</a:t>
            </a:r>
            <a:r>
              <a:rPr lang="en-US" dirty="0"/>
              <a:t> </a:t>
            </a:r>
            <a:r>
              <a:rPr lang="en-US" dirty="0" err="1"/>
              <a:t>dohody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Francie</a:t>
            </a:r>
            <a:r>
              <a:rPr lang="en-US" dirty="0"/>
              <a:t> od </a:t>
            </a:r>
            <a:r>
              <a:rPr lang="en-US" dirty="0" err="1"/>
              <a:t>samého</a:t>
            </a:r>
            <a:r>
              <a:rPr lang="en-US" dirty="0"/>
              <a:t> </a:t>
            </a:r>
            <a:r>
              <a:rPr lang="en-US" dirty="0" err="1"/>
              <a:t>počátku</a:t>
            </a:r>
            <a:endParaRPr lang="en-US" dirty="0"/>
          </a:p>
          <a:p>
            <a:r>
              <a:rPr lang="en-US" dirty="0" err="1"/>
              <a:t>Itálie</a:t>
            </a:r>
            <a:r>
              <a:rPr lang="en-US" dirty="0"/>
              <a:t> od </a:t>
            </a:r>
            <a:r>
              <a:rPr lang="en-US" dirty="0" err="1"/>
              <a:t>samého</a:t>
            </a:r>
            <a:r>
              <a:rPr lang="en-US" dirty="0"/>
              <a:t> </a:t>
            </a:r>
            <a:r>
              <a:rPr lang="en-US" dirty="0" err="1"/>
              <a:t>počátku</a:t>
            </a:r>
            <a:endParaRPr lang="en-US" dirty="0"/>
          </a:p>
          <a:p>
            <a:r>
              <a:rPr lang="en-US" dirty="0" err="1"/>
              <a:t>Velké</a:t>
            </a:r>
            <a:r>
              <a:rPr lang="en-US" dirty="0"/>
              <a:t> </a:t>
            </a:r>
            <a:r>
              <a:rPr lang="en-US" dirty="0" err="1"/>
              <a:t>Británie</a:t>
            </a:r>
            <a:r>
              <a:rPr lang="en-US" dirty="0"/>
              <a:t> od  15. </a:t>
            </a:r>
            <a:r>
              <a:rPr lang="en-US" dirty="0" err="1"/>
              <a:t>března</a:t>
            </a:r>
            <a:r>
              <a:rPr lang="en-US" dirty="0"/>
              <a:t> 1939</a:t>
            </a:r>
          </a:p>
          <a:p>
            <a:r>
              <a:rPr lang="en-US" dirty="0" err="1"/>
              <a:t>Německo</a:t>
            </a:r>
            <a:r>
              <a:rPr lang="en-US" dirty="0"/>
              <a:t> od </a:t>
            </a:r>
            <a:r>
              <a:rPr lang="en-US" dirty="0" err="1"/>
              <a:t>samého</a:t>
            </a:r>
            <a:r>
              <a:rPr lang="en-US" dirty="0"/>
              <a:t> </a:t>
            </a:r>
            <a:r>
              <a:rPr lang="en-US" dirty="0" err="1"/>
              <a:t>počátku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07966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1EBC1D-0B20-4749-9F4B-F53E474A0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Odsun Němců z ČSR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F495E5D-D927-7843-85AA-78F68F48C5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XII. Spořádaný odsun německého obyvatelstva</a:t>
            </a:r>
            <a:endParaRPr lang="cs-CZ" dirty="0"/>
          </a:p>
          <a:p>
            <a:r>
              <a:rPr lang="cs-CZ" dirty="0"/>
              <a:t>Konference dospěla k této dohod o odsunu Němců z Polska, Československa a Maďarska:</a:t>
            </a:r>
          </a:p>
          <a:p>
            <a:r>
              <a:rPr lang="cs-CZ" dirty="0"/>
              <a:t>Tři vlády prozkoumaly tuto otázku po všech stránkách a uznaly, že německé obyvatelstvo nebo jeho složky, které zůstávají v Polsku, Československu a v Maďarsku, bude třeba odsunout do Německa. Jsou zajedno v tom, že jakýkoli odsun musí byt prováděn </a:t>
            </a:r>
            <a:r>
              <a:rPr lang="cs-CZ" b="1" dirty="0"/>
              <a:t>spořádaně a lidsky</a:t>
            </a:r>
            <a:r>
              <a:rPr lang="cs-CZ" dirty="0"/>
              <a:t>.</a:t>
            </a:r>
          </a:p>
          <a:p>
            <a:br>
              <a:rPr lang="cs-CZ" dirty="0"/>
            </a:br>
            <a:r>
              <a:rPr lang="cs-CZ" dirty="0"/>
              <a:t>(Protokol z Postupimské konference 2.8.1945)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956FF6E-7F6F-3E40-B49B-3B577B1F84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Cyril Svoboda: Diplomatické právo</a:t>
            </a:r>
          </a:p>
        </p:txBody>
      </p:sp>
    </p:spTree>
    <p:extLst>
      <p:ext uri="{BB962C8B-B14F-4D97-AF65-F5344CB8AC3E}">
        <p14:creationId xmlns:p14="http://schemas.microsoft.com/office/powerpoint/2010/main" val="30587068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err="1"/>
              <a:t>Smlouva</a:t>
            </a:r>
            <a:r>
              <a:rPr lang="en-US" dirty="0"/>
              <a:t> </a:t>
            </a:r>
            <a:r>
              <a:rPr lang="en-US" dirty="0" err="1"/>
              <a:t>mezi</a:t>
            </a:r>
            <a:r>
              <a:rPr lang="en-US" dirty="0"/>
              <a:t> SRN a ČSSR z 11.12.1973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Smlouva</a:t>
            </a:r>
            <a:r>
              <a:rPr lang="en-US" dirty="0"/>
              <a:t> o </a:t>
            </a:r>
            <a:r>
              <a:rPr lang="en-US" dirty="0" err="1"/>
              <a:t>vzájemných</a:t>
            </a:r>
            <a:r>
              <a:rPr lang="en-US" dirty="0"/>
              <a:t> </a:t>
            </a:r>
            <a:r>
              <a:rPr lang="en-US" dirty="0" err="1"/>
              <a:t>vztazích</a:t>
            </a:r>
            <a:endParaRPr lang="en-US" dirty="0"/>
          </a:p>
          <a:p>
            <a:pPr fontAlgn="ctr"/>
            <a:r>
              <a:rPr lang="en-GB" dirty="0" err="1"/>
              <a:t>Vůle</a:t>
            </a:r>
            <a:r>
              <a:rPr lang="en-GB" dirty="0"/>
              <a:t> </a:t>
            </a:r>
            <a:r>
              <a:rPr lang="en-GB" dirty="0" err="1"/>
              <a:t>jednou</a:t>
            </a:r>
            <a:r>
              <a:rPr lang="en-GB" dirty="0"/>
              <a:t> </a:t>
            </a:r>
            <a:r>
              <a:rPr lang="en-GB" b="1" dirty="0" err="1"/>
              <a:t>provždy</a:t>
            </a:r>
            <a:r>
              <a:rPr lang="en-GB" b="1" dirty="0"/>
              <a:t> </a:t>
            </a:r>
            <a:r>
              <a:rPr lang="en-GB" b="1" dirty="0" err="1"/>
              <a:t>skoncovat</a:t>
            </a:r>
            <a:r>
              <a:rPr lang="en-GB" b="1" dirty="0"/>
              <a:t> </a:t>
            </a:r>
            <a:r>
              <a:rPr lang="en-GB" dirty="0"/>
              <a:t>s </a:t>
            </a:r>
            <a:r>
              <a:rPr lang="en-GB" dirty="0" err="1">
                <a:solidFill>
                  <a:srgbClr val="FF0000"/>
                </a:solidFill>
              </a:rPr>
              <a:t>neblahou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 err="1">
                <a:solidFill>
                  <a:srgbClr val="FF0000"/>
                </a:solidFill>
              </a:rPr>
              <a:t>minulostí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 err="1"/>
              <a:t>ve</a:t>
            </a:r>
            <a:r>
              <a:rPr lang="en-GB" dirty="0"/>
              <a:t> </a:t>
            </a:r>
            <a:r>
              <a:rPr lang="en-GB" dirty="0" err="1"/>
              <a:t>svých</a:t>
            </a:r>
            <a:r>
              <a:rPr lang="en-GB" dirty="0"/>
              <a:t> </a:t>
            </a:r>
            <a:r>
              <a:rPr lang="en-GB" dirty="0" err="1"/>
              <a:t>vztazích</a:t>
            </a:r>
            <a:r>
              <a:rPr lang="en-GB" dirty="0"/>
              <a:t>, </a:t>
            </a:r>
            <a:r>
              <a:rPr lang="en-GB" dirty="0" err="1"/>
              <a:t>především</a:t>
            </a:r>
            <a:r>
              <a:rPr lang="en-GB" dirty="0"/>
              <a:t> v </a:t>
            </a:r>
            <a:r>
              <a:rPr lang="en-GB" dirty="0" err="1"/>
              <a:t>souvislosti</a:t>
            </a:r>
            <a:r>
              <a:rPr lang="en-GB" dirty="0"/>
              <a:t> s </a:t>
            </a:r>
            <a:r>
              <a:rPr lang="en-GB" dirty="0" err="1"/>
              <a:t>druhou</a:t>
            </a:r>
            <a:r>
              <a:rPr lang="en-GB" dirty="0"/>
              <a:t> </a:t>
            </a:r>
            <a:r>
              <a:rPr lang="en-GB" dirty="0" err="1"/>
              <a:t>světovou</a:t>
            </a:r>
            <a:r>
              <a:rPr lang="en-GB" dirty="0"/>
              <a:t> </a:t>
            </a:r>
            <a:r>
              <a:rPr lang="en-GB" dirty="0" err="1"/>
              <a:t>válkou</a:t>
            </a:r>
            <a:r>
              <a:rPr lang="en-GB" dirty="0"/>
              <a:t>, </a:t>
            </a:r>
            <a:r>
              <a:rPr lang="en-GB" dirty="0" err="1"/>
              <a:t>která</a:t>
            </a:r>
            <a:r>
              <a:rPr lang="en-GB" dirty="0"/>
              <a:t> </a:t>
            </a:r>
            <a:r>
              <a:rPr lang="en-GB" dirty="0" err="1"/>
              <a:t>přinesla</a:t>
            </a:r>
            <a:r>
              <a:rPr lang="en-GB" dirty="0"/>
              <a:t> </a:t>
            </a:r>
            <a:r>
              <a:rPr lang="en-GB" dirty="0" err="1"/>
              <a:t>nezměrné</a:t>
            </a:r>
            <a:r>
              <a:rPr lang="en-GB" dirty="0"/>
              <a:t> </a:t>
            </a:r>
            <a:r>
              <a:rPr lang="en-GB" dirty="0" err="1"/>
              <a:t>útrapy</a:t>
            </a:r>
            <a:r>
              <a:rPr lang="en-GB" dirty="0"/>
              <a:t> </a:t>
            </a:r>
            <a:r>
              <a:rPr lang="en-GB" dirty="0" err="1"/>
              <a:t>evropským</a:t>
            </a:r>
            <a:r>
              <a:rPr lang="en-GB" dirty="0"/>
              <a:t> </a:t>
            </a:r>
            <a:r>
              <a:rPr lang="en-GB" dirty="0" err="1"/>
              <a:t>národům</a:t>
            </a:r>
            <a:r>
              <a:rPr lang="en-GB" dirty="0"/>
              <a:t>,</a:t>
            </a:r>
          </a:p>
          <a:p>
            <a:pPr fontAlgn="ctr"/>
            <a:r>
              <a:rPr lang="en-GB" dirty="0" err="1"/>
              <a:t>Uznání</a:t>
            </a:r>
            <a:r>
              <a:rPr lang="en-GB" dirty="0"/>
              <a:t>, </a:t>
            </a:r>
            <a:r>
              <a:rPr lang="en-GB" dirty="0" err="1"/>
              <a:t>že</a:t>
            </a:r>
            <a:r>
              <a:rPr lang="en-GB" dirty="0"/>
              <a:t> </a:t>
            </a:r>
            <a:r>
              <a:rPr lang="en-GB" dirty="0" err="1"/>
              <a:t>Mnichovská</a:t>
            </a:r>
            <a:r>
              <a:rPr lang="en-GB" dirty="0"/>
              <a:t> </a:t>
            </a:r>
            <a:r>
              <a:rPr lang="en-GB" dirty="0" err="1"/>
              <a:t>dohoda</a:t>
            </a:r>
            <a:r>
              <a:rPr lang="en-GB" dirty="0"/>
              <a:t> z 29. </a:t>
            </a:r>
            <a:r>
              <a:rPr lang="en-GB" dirty="0" err="1"/>
              <a:t>září</a:t>
            </a:r>
            <a:r>
              <a:rPr lang="en-GB" dirty="0"/>
              <a:t> 1938 </a:t>
            </a:r>
            <a:r>
              <a:rPr lang="en-GB" dirty="0" err="1"/>
              <a:t>byla</a:t>
            </a:r>
            <a:r>
              <a:rPr lang="en-GB" dirty="0"/>
              <a:t> </a:t>
            </a:r>
            <a:r>
              <a:rPr lang="en-GB" dirty="0" err="1"/>
              <a:t>Československé</a:t>
            </a:r>
            <a:r>
              <a:rPr lang="en-GB" dirty="0"/>
              <a:t> </a:t>
            </a:r>
            <a:r>
              <a:rPr lang="en-GB" dirty="0" err="1"/>
              <a:t>republice</a:t>
            </a:r>
            <a:r>
              <a:rPr lang="en-GB" dirty="0"/>
              <a:t> </a:t>
            </a:r>
            <a:r>
              <a:rPr lang="en-GB" dirty="0" err="1"/>
              <a:t>vnucena</a:t>
            </a:r>
            <a:r>
              <a:rPr lang="en-GB" dirty="0"/>
              <a:t> </a:t>
            </a:r>
            <a:r>
              <a:rPr lang="en-GB" dirty="0" err="1"/>
              <a:t>nacistickým</a:t>
            </a:r>
            <a:r>
              <a:rPr lang="en-GB" dirty="0"/>
              <a:t> </a:t>
            </a:r>
            <a:r>
              <a:rPr lang="en-GB" dirty="0" err="1"/>
              <a:t>režimem</a:t>
            </a:r>
            <a:r>
              <a:rPr lang="en-GB" dirty="0"/>
              <a:t> pod </a:t>
            </a:r>
            <a:r>
              <a:rPr lang="en-GB" dirty="0" err="1"/>
              <a:t>hrozbou</a:t>
            </a:r>
            <a:r>
              <a:rPr lang="en-GB" dirty="0"/>
              <a:t> </a:t>
            </a:r>
            <a:r>
              <a:rPr lang="en-GB" dirty="0" err="1"/>
              <a:t>síly</a:t>
            </a:r>
            <a:r>
              <a:rPr lang="en-GB" dirty="0"/>
              <a:t>,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56484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Nulitnost</a:t>
            </a:r>
            <a:r>
              <a:rPr lang="en-US" dirty="0"/>
              <a:t> </a:t>
            </a:r>
            <a:r>
              <a:rPr lang="en-US" dirty="0" err="1"/>
              <a:t>Mnichovské</a:t>
            </a:r>
            <a:r>
              <a:rPr lang="en-US" dirty="0"/>
              <a:t> </a:t>
            </a:r>
            <a:r>
              <a:rPr lang="en-US" dirty="0" err="1"/>
              <a:t>dohody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Československá</a:t>
            </a:r>
            <a:r>
              <a:rPr lang="en-GB" dirty="0"/>
              <a:t> </a:t>
            </a:r>
            <a:r>
              <a:rPr lang="en-GB" dirty="0" err="1"/>
              <a:t>socialistická</a:t>
            </a:r>
            <a:r>
              <a:rPr lang="en-GB" dirty="0"/>
              <a:t> </a:t>
            </a:r>
            <a:r>
              <a:rPr lang="en-GB" dirty="0" err="1"/>
              <a:t>republika</a:t>
            </a:r>
            <a:r>
              <a:rPr lang="en-GB" dirty="0"/>
              <a:t> a </a:t>
            </a:r>
          </a:p>
          <a:p>
            <a:r>
              <a:rPr lang="en-GB" dirty="0" err="1"/>
              <a:t>Spolková</a:t>
            </a:r>
            <a:r>
              <a:rPr lang="en-GB" dirty="0"/>
              <a:t> </a:t>
            </a:r>
            <a:r>
              <a:rPr lang="en-GB" dirty="0" err="1"/>
              <a:t>republika</a:t>
            </a:r>
            <a:r>
              <a:rPr lang="en-GB" dirty="0"/>
              <a:t> </a:t>
            </a:r>
            <a:r>
              <a:rPr lang="en-GB" dirty="0" err="1"/>
              <a:t>Německa</a:t>
            </a:r>
            <a:r>
              <a:rPr lang="en-GB" dirty="0"/>
              <a:t> </a:t>
            </a:r>
          </a:p>
          <a:p>
            <a:pPr marL="0" indent="0">
              <a:buNone/>
            </a:pPr>
            <a:r>
              <a:rPr lang="en-GB" dirty="0" err="1"/>
              <a:t>považují</a:t>
            </a:r>
            <a:r>
              <a:rPr lang="en-GB" dirty="0"/>
              <a:t> </a:t>
            </a:r>
            <a:r>
              <a:rPr lang="en-GB" dirty="0" err="1"/>
              <a:t>mnichovskou</a:t>
            </a:r>
            <a:r>
              <a:rPr lang="en-GB" dirty="0"/>
              <a:t> </a:t>
            </a:r>
            <a:r>
              <a:rPr lang="en-GB" dirty="0" err="1"/>
              <a:t>dohodu</a:t>
            </a:r>
            <a:r>
              <a:rPr lang="en-GB" dirty="0"/>
              <a:t> z 29․ </a:t>
            </a:r>
            <a:r>
              <a:rPr lang="en-GB" dirty="0" err="1"/>
              <a:t>září</a:t>
            </a:r>
            <a:r>
              <a:rPr lang="en-GB" dirty="0"/>
              <a:t> 1938 </a:t>
            </a:r>
            <a:r>
              <a:rPr lang="en-GB" dirty="0" err="1"/>
              <a:t>vzhledem</a:t>
            </a:r>
            <a:r>
              <a:rPr lang="en-GB" dirty="0"/>
              <a:t> </a:t>
            </a:r>
            <a:r>
              <a:rPr lang="en-GB" dirty="0" err="1"/>
              <a:t>ke</a:t>
            </a:r>
            <a:r>
              <a:rPr lang="en-GB" dirty="0"/>
              <a:t> </a:t>
            </a:r>
            <a:r>
              <a:rPr lang="en-GB" dirty="0" err="1"/>
              <a:t>svým</a:t>
            </a:r>
            <a:r>
              <a:rPr lang="en-GB" dirty="0"/>
              <a:t> </a:t>
            </a:r>
            <a:r>
              <a:rPr lang="en-GB" dirty="0" err="1"/>
              <a:t>vzájemným</a:t>
            </a:r>
            <a:r>
              <a:rPr lang="en-GB" dirty="0"/>
              <a:t> </a:t>
            </a:r>
            <a:r>
              <a:rPr lang="en-GB" dirty="0" err="1"/>
              <a:t>vztahům</a:t>
            </a:r>
            <a:r>
              <a:rPr lang="en-GB" dirty="0"/>
              <a:t> </a:t>
            </a:r>
            <a:r>
              <a:rPr lang="en-GB" dirty="0" err="1"/>
              <a:t>podle</a:t>
            </a:r>
            <a:r>
              <a:rPr lang="en-GB" dirty="0"/>
              <a:t> </a:t>
            </a:r>
            <a:r>
              <a:rPr lang="en-GB" dirty="0" err="1"/>
              <a:t>této</a:t>
            </a:r>
            <a:r>
              <a:rPr lang="en-GB" dirty="0"/>
              <a:t> </a:t>
            </a:r>
            <a:r>
              <a:rPr lang="en-GB" b="1" dirty="0" err="1"/>
              <a:t>Smlouvy</a:t>
            </a:r>
            <a:r>
              <a:rPr lang="en-GB" b="1" dirty="0"/>
              <a:t> </a:t>
            </a:r>
            <a:r>
              <a:rPr lang="en-GB" b="1" dirty="0" err="1"/>
              <a:t>za</a:t>
            </a:r>
            <a:r>
              <a:rPr lang="en-GB" b="1" dirty="0"/>
              <a:t> </a:t>
            </a:r>
            <a:r>
              <a:rPr lang="en-GB" b="1" dirty="0" err="1"/>
              <a:t>nulitní</a:t>
            </a:r>
            <a:r>
              <a:rPr lang="en-GB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89322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Neporušitelnost</a:t>
            </a:r>
            <a:r>
              <a:rPr lang="en-US" dirty="0"/>
              <a:t> </a:t>
            </a:r>
            <a:r>
              <a:rPr lang="en-US" dirty="0" err="1"/>
              <a:t>hranic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ctr"/>
            <a:r>
              <a:rPr lang="en-GB" dirty="0"/>
              <a:t> </a:t>
            </a:r>
            <a:r>
              <a:rPr lang="en-GB" dirty="0" err="1"/>
              <a:t>Československá</a:t>
            </a:r>
            <a:r>
              <a:rPr lang="en-GB" dirty="0"/>
              <a:t> </a:t>
            </a:r>
            <a:r>
              <a:rPr lang="en-GB" dirty="0" err="1"/>
              <a:t>socialistická</a:t>
            </a:r>
            <a:r>
              <a:rPr lang="en-GB" dirty="0"/>
              <a:t> </a:t>
            </a:r>
            <a:r>
              <a:rPr lang="en-GB" dirty="0" err="1"/>
              <a:t>republika</a:t>
            </a:r>
            <a:r>
              <a:rPr lang="en-GB" dirty="0"/>
              <a:t> a </a:t>
            </a:r>
            <a:r>
              <a:rPr lang="en-GB" dirty="0" err="1"/>
              <a:t>Spolková</a:t>
            </a:r>
            <a:r>
              <a:rPr lang="en-GB" dirty="0"/>
              <a:t> </a:t>
            </a:r>
            <a:r>
              <a:rPr lang="en-GB" dirty="0" err="1"/>
              <a:t>republika</a:t>
            </a:r>
            <a:r>
              <a:rPr lang="en-GB" dirty="0"/>
              <a:t> </a:t>
            </a:r>
            <a:r>
              <a:rPr lang="en-GB" dirty="0" err="1"/>
              <a:t>Německa</a:t>
            </a:r>
            <a:r>
              <a:rPr lang="en-GB" dirty="0"/>
              <a:t> v </a:t>
            </a:r>
            <a:r>
              <a:rPr lang="en-GB" dirty="0" err="1"/>
              <a:t>souladu</a:t>
            </a:r>
            <a:r>
              <a:rPr lang="en-GB" dirty="0"/>
              <a:t> s </a:t>
            </a:r>
            <a:r>
              <a:rPr lang="en-GB" dirty="0" err="1"/>
              <a:t>výše</a:t>
            </a:r>
            <a:r>
              <a:rPr lang="en-GB" dirty="0"/>
              <a:t> </a:t>
            </a:r>
            <a:r>
              <a:rPr lang="en-GB" dirty="0" err="1"/>
              <a:t>uvedenými</a:t>
            </a:r>
            <a:r>
              <a:rPr lang="en-GB" dirty="0"/>
              <a:t> </a:t>
            </a:r>
            <a:r>
              <a:rPr lang="en-GB" dirty="0" err="1"/>
              <a:t>cíli</a:t>
            </a:r>
            <a:r>
              <a:rPr lang="en-GB" dirty="0"/>
              <a:t> a </a:t>
            </a:r>
            <a:r>
              <a:rPr lang="en-GB" dirty="0" err="1"/>
              <a:t>zásadami</a:t>
            </a:r>
            <a:r>
              <a:rPr lang="en-GB" dirty="0"/>
              <a:t> </a:t>
            </a:r>
            <a:r>
              <a:rPr lang="en-GB" dirty="0" err="1"/>
              <a:t>potvrzují</a:t>
            </a:r>
            <a:r>
              <a:rPr lang="en-GB" dirty="0"/>
              <a:t> </a:t>
            </a:r>
            <a:r>
              <a:rPr lang="en-GB" b="1" dirty="0" err="1"/>
              <a:t>neporušitelnost</a:t>
            </a:r>
            <a:r>
              <a:rPr lang="en-GB" b="1" dirty="0"/>
              <a:t> </a:t>
            </a:r>
            <a:r>
              <a:rPr lang="en-GB" b="1" dirty="0" err="1"/>
              <a:t>svých</a:t>
            </a:r>
            <a:r>
              <a:rPr lang="en-GB" b="1" dirty="0"/>
              <a:t> </a:t>
            </a:r>
            <a:r>
              <a:rPr lang="en-GB" b="1" dirty="0" err="1"/>
              <a:t>společných</a:t>
            </a:r>
            <a:r>
              <a:rPr lang="en-GB" b="1" dirty="0"/>
              <a:t> </a:t>
            </a:r>
            <a:r>
              <a:rPr lang="en-GB" b="1" dirty="0" err="1"/>
              <a:t>hranic</a:t>
            </a:r>
            <a:r>
              <a:rPr lang="en-GB" b="1" dirty="0"/>
              <a:t> </a:t>
            </a:r>
            <a:r>
              <a:rPr lang="en-GB" dirty="0" err="1"/>
              <a:t>nyní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 v </a:t>
            </a:r>
            <a:r>
              <a:rPr lang="en-GB" dirty="0" err="1"/>
              <a:t>budoucnu</a:t>
            </a:r>
            <a:r>
              <a:rPr lang="en-GB" dirty="0"/>
              <a:t> a </a:t>
            </a:r>
            <a:r>
              <a:rPr lang="en-GB" dirty="0" err="1"/>
              <a:t>vzájemně</a:t>
            </a:r>
            <a:r>
              <a:rPr lang="en-GB" dirty="0"/>
              <a:t> se </a:t>
            </a:r>
            <a:r>
              <a:rPr lang="en-GB" dirty="0" err="1"/>
              <a:t>zavazují</a:t>
            </a:r>
            <a:r>
              <a:rPr lang="en-GB" dirty="0"/>
              <a:t> </a:t>
            </a:r>
            <a:r>
              <a:rPr lang="en-GB" dirty="0" err="1"/>
              <a:t>neomezeně</a:t>
            </a:r>
            <a:r>
              <a:rPr lang="en-GB" dirty="0"/>
              <a:t> </a:t>
            </a:r>
            <a:r>
              <a:rPr lang="en-GB" dirty="0" err="1"/>
              <a:t>respektovat</a:t>
            </a:r>
            <a:r>
              <a:rPr lang="en-GB" dirty="0"/>
              <a:t> </a:t>
            </a:r>
            <a:r>
              <a:rPr lang="en-GB" dirty="0" err="1"/>
              <a:t>svou</a:t>
            </a:r>
            <a:r>
              <a:rPr lang="en-GB" dirty="0"/>
              <a:t> </a:t>
            </a:r>
            <a:r>
              <a:rPr lang="en-GB" dirty="0" err="1"/>
              <a:t>územní</a:t>
            </a:r>
            <a:r>
              <a:rPr lang="en-GB" dirty="0"/>
              <a:t> </a:t>
            </a:r>
            <a:r>
              <a:rPr lang="en-GB" dirty="0" err="1"/>
              <a:t>celistvost</a:t>
            </a:r>
            <a:r>
              <a:rPr lang="en-GB" dirty="0"/>
              <a:t>.</a:t>
            </a:r>
          </a:p>
          <a:p>
            <a:pPr fontAlgn="ctr"/>
            <a:r>
              <a:rPr lang="en-GB" dirty="0" err="1"/>
              <a:t>Prohlašují</a:t>
            </a:r>
            <a:r>
              <a:rPr lang="en-GB" dirty="0"/>
              <a:t>, </a:t>
            </a:r>
            <a:r>
              <a:rPr lang="en-GB" dirty="0" err="1"/>
              <a:t>že</a:t>
            </a:r>
            <a:r>
              <a:rPr lang="en-GB" dirty="0"/>
              <a:t> </a:t>
            </a:r>
            <a:r>
              <a:rPr lang="en-GB" dirty="0" err="1"/>
              <a:t>nemají</a:t>
            </a:r>
            <a:r>
              <a:rPr lang="en-GB" dirty="0"/>
              <a:t> </a:t>
            </a:r>
            <a:r>
              <a:rPr lang="en-GB" dirty="0" err="1"/>
              <a:t>vůči</a:t>
            </a:r>
            <a:r>
              <a:rPr lang="en-GB" dirty="0"/>
              <a:t> </a:t>
            </a:r>
            <a:r>
              <a:rPr lang="en-GB" dirty="0" err="1"/>
              <a:t>sobě</a:t>
            </a:r>
            <a:r>
              <a:rPr lang="en-GB" dirty="0"/>
              <a:t> </a:t>
            </a:r>
            <a:r>
              <a:rPr lang="en-GB" dirty="0" err="1"/>
              <a:t>žádné</a:t>
            </a:r>
            <a:r>
              <a:rPr lang="en-GB" dirty="0"/>
              <a:t> </a:t>
            </a:r>
            <a:r>
              <a:rPr lang="en-GB" dirty="0" err="1"/>
              <a:t>územní</a:t>
            </a:r>
            <a:r>
              <a:rPr lang="en-GB" dirty="0"/>
              <a:t> </a:t>
            </a:r>
            <a:r>
              <a:rPr lang="en-GB" dirty="0" err="1"/>
              <a:t>nároky</a:t>
            </a:r>
            <a:r>
              <a:rPr lang="en-GB" dirty="0"/>
              <a:t> a </a:t>
            </a:r>
            <a:r>
              <a:rPr lang="en-GB" dirty="0" err="1"/>
              <a:t>neboudou</a:t>
            </a:r>
            <a:r>
              <a:rPr lang="en-GB" dirty="0"/>
              <a:t> </a:t>
            </a:r>
            <a:r>
              <a:rPr lang="en-GB" dirty="0" err="1"/>
              <a:t>takové</a:t>
            </a:r>
            <a:r>
              <a:rPr lang="en-GB" dirty="0"/>
              <a:t> </a:t>
            </a:r>
            <a:r>
              <a:rPr lang="en-GB" dirty="0" err="1"/>
              <a:t>nároky</a:t>
            </a:r>
            <a:r>
              <a:rPr lang="en-GB" dirty="0"/>
              <a:t> </a:t>
            </a:r>
            <a:r>
              <a:rPr lang="en-GB" dirty="0" err="1"/>
              <a:t>vznášet</a:t>
            </a:r>
            <a:r>
              <a:rPr lang="en-GB" dirty="0"/>
              <a:t> </a:t>
            </a:r>
            <a:r>
              <a:rPr lang="en-GB" dirty="0" err="1"/>
              <a:t>ani</a:t>
            </a:r>
            <a:r>
              <a:rPr lang="en-GB" dirty="0"/>
              <a:t> v </a:t>
            </a:r>
            <a:r>
              <a:rPr lang="en-GB" dirty="0" err="1"/>
              <a:t>budoucnu</a:t>
            </a:r>
            <a:r>
              <a:rPr lang="en-GB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407220"/>
      </p:ext>
    </p:extLst>
  </p:cSld>
  <p:clrMapOvr>
    <a:masterClrMapping/>
  </p:clrMapOvr>
</p:sld>
</file>

<file path=ppt/theme/theme1.xml><?xml version="1.0" encoding="utf-8"?>
<a:theme xmlns:a="http://schemas.openxmlformats.org/drawingml/2006/main" name="DA Template (Standard)">
  <a:themeElements>
    <a:clrScheme name="MBA Template">
      <a:dk1>
        <a:srgbClr val="00314F"/>
      </a:dk1>
      <a:lt1>
        <a:srgbClr val="F5F5E0"/>
      </a:lt1>
      <a:dk2>
        <a:srgbClr val="00314F"/>
      </a:dk2>
      <a:lt2>
        <a:srgbClr val="F5F5E0"/>
      </a:lt2>
      <a:accent1>
        <a:srgbClr val="7D0B00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yriad Pro">
      <a:majorFont>
        <a:latin typeface="Myriad Pro Light"/>
        <a:ea typeface=""/>
        <a:cs typeface=""/>
      </a:majorFont>
      <a:minorFont>
        <a:latin typeface="Myriad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4" id="{E6DE0495-FD00-478F-8783-AF2541082375}" vid="{2D4D5A9F-C3A1-479D-B4A8-96BF1A1CB0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DA Template (Standard)</Template>
  <TotalTime>4111</TotalTime>
  <Words>878</Words>
  <Application>Microsoft Macintosh PowerPoint</Application>
  <PresentationFormat>Předvádění na obrazovce (4:3)</PresentationFormat>
  <Paragraphs>75</Paragraphs>
  <Slides>22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6" baseType="lpstr">
      <vt:lpstr>Arial</vt:lpstr>
      <vt:lpstr>Calibri</vt:lpstr>
      <vt:lpstr>Myriad Pro Light</vt:lpstr>
      <vt:lpstr>DA Template (Standard)</vt:lpstr>
      <vt:lpstr>Česko německé sousedské vztahy</vt:lpstr>
      <vt:lpstr>Mnichovská  dohoda </vt:lpstr>
      <vt:lpstr>Obsah  dohody úvodní část</vt:lpstr>
      <vt:lpstr>Vlastní vyklizení </vt:lpstr>
      <vt:lpstr>Neplatnost Mnichovské dohody</vt:lpstr>
      <vt:lpstr>Odsun Němců z ČSR</vt:lpstr>
      <vt:lpstr>Smlouva mezi SRN a ČSSR z 11.12.1973</vt:lpstr>
      <vt:lpstr>Nulitnost Mnichovské dohody</vt:lpstr>
      <vt:lpstr>Neporušitelnost hranic </vt:lpstr>
      <vt:lpstr>Vyloučení nároků ze strany ČSSR</vt:lpstr>
      <vt:lpstr>Smlouva mezi ČSFR a SRN o dobrém sousedství a přátelské  spolupráci z 27. 2. 1992</vt:lpstr>
      <vt:lpstr>Hranice států</vt:lpstr>
      <vt:lpstr>Česko-německá deklarace</vt:lpstr>
      <vt:lpstr>Článek I.</vt:lpstr>
      <vt:lpstr>Článek II.</vt:lpstr>
      <vt:lpstr>Článek III.</vt:lpstr>
      <vt:lpstr>Článek IV.</vt:lpstr>
      <vt:lpstr>Fond budoucnosti</vt:lpstr>
      <vt:lpstr>Česko německé diskusní forum</vt:lpstr>
      <vt:lpstr>Amnestijní zákon </vt:lpstr>
      <vt:lpstr>§ 1</vt:lpstr>
      <vt:lpstr>§ 2</vt:lpstr>
    </vt:vector>
  </TitlesOfParts>
  <Company/>
  <LinksUpToDate>false</LinksUpToDate>
  <SharedDoc>false</SharedDoc>
  <HyperlinksChanged>false</HyperlinksChanged>
  <AppVersion>16.0010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Diplomacie a diplomatické právo</dc:title>
  <dc:creator>Cyril Svoboda</dc:creator>
  <cp:lastModifiedBy>Cyril Svoboda</cp:lastModifiedBy>
  <cp:revision>73</cp:revision>
  <dcterms:created xsi:type="dcterms:W3CDTF">2012-12-01T08:19:49Z</dcterms:created>
  <dcterms:modified xsi:type="dcterms:W3CDTF">2018-03-14T09:02:48Z</dcterms:modified>
</cp:coreProperties>
</file>