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78" r:id="rId4"/>
    <p:sldId id="281" r:id="rId5"/>
    <p:sldId id="259" r:id="rId6"/>
    <p:sldId id="260" r:id="rId7"/>
    <p:sldId id="261" r:id="rId8"/>
    <p:sldId id="262" r:id="rId9"/>
    <p:sldId id="263" r:id="rId10"/>
    <p:sldId id="264" r:id="rId11"/>
    <p:sldId id="265" r:id="rId12"/>
    <p:sldId id="258" r:id="rId13"/>
    <p:sldId id="291" r:id="rId14"/>
    <p:sldId id="280" r:id="rId15"/>
    <p:sldId id="292" r:id="rId16"/>
    <p:sldId id="266" r:id="rId17"/>
    <p:sldId id="283" r:id="rId18"/>
    <p:sldId id="290" r:id="rId19"/>
    <p:sldId id="282" r:id="rId20"/>
    <p:sldId id="293" r:id="rId21"/>
    <p:sldId id="274" r:id="rId22"/>
    <p:sldId id="267" r:id="rId23"/>
    <p:sldId id="284" r:id="rId24"/>
    <p:sldId id="285" r:id="rId25"/>
    <p:sldId id="286" r:id="rId26"/>
    <p:sldId id="287" r:id="rId27"/>
    <p:sldId id="288" r:id="rId28"/>
    <p:sldId id="268" r:id="rId29"/>
    <p:sldId id="270" r:id="rId30"/>
    <p:sldId id="271" r:id="rId31"/>
    <p:sldId id="272" r:id="rId32"/>
    <p:sldId id="273" r:id="rId33"/>
    <p:sldId id="275" r:id="rId34"/>
    <p:sldId id="276" r:id="rId35"/>
    <p:sldId id="277" r:id="rId36"/>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854"/>
    <p:restoredTop sz="93609"/>
  </p:normalViewPr>
  <p:slideViewPr>
    <p:cSldViewPr snapToGrid="0" snapToObjects="1">
      <p:cViewPr varScale="1">
        <p:scale>
          <a:sx n="129" d="100"/>
          <a:sy n="129" d="100"/>
        </p:scale>
        <p:origin x="496" y="19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1519890-5338-034B-9052-09CEA85914B9}"/>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184B74A3-740E-AF49-93F1-34E9A47FF4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50A74451-A4CD-5741-8C5C-5DAB89904B0E}"/>
              </a:ext>
            </a:extLst>
          </p:cNvPr>
          <p:cNvSpPr>
            <a:spLocks noGrp="1"/>
          </p:cNvSpPr>
          <p:nvPr>
            <p:ph type="dt" sz="half" idx="10"/>
          </p:nvPr>
        </p:nvSpPr>
        <p:spPr/>
        <p:txBody>
          <a:bodyPr/>
          <a:lstStyle/>
          <a:p>
            <a:fld id="{19746C71-62BE-3F40-A5FB-AAFAC97B4584}" type="datetimeFigureOut">
              <a:rPr lang="cs-CZ" smtClean="0"/>
              <a:t>29.03.22</a:t>
            </a:fld>
            <a:endParaRPr lang="cs-CZ" dirty="0"/>
          </a:p>
        </p:txBody>
      </p:sp>
      <p:sp>
        <p:nvSpPr>
          <p:cNvPr id="5" name="Zástupný symbol pro zápatí 4">
            <a:extLst>
              <a:ext uri="{FF2B5EF4-FFF2-40B4-BE49-F238E27FC236}">
                <a16:creationId xmlns:a16="http://schemas.microsoft.com/office/drawing/2014/main" id="{7F48C082-EAF5-C745-B784-AF64F2F141E5}"/>
              </a:ext>
            </a:extLst>
          </p:cNvPr>
          <p:cNvSpPr>
            <a:spLocks noGrp="1"/>
          </p:cNvSpPr>
          <p:nvPr>
            <p:ph type="ftr" sz="quarter" idx="11"/>
          </p:nvPr>
        </p:nvSpPr>
        <p:spPr/>
        <p:txBody>
          <a:bodyPr/>
          <a:lstStyle/>
          <a:p>
            <a:endParaRPr lang="cs-CZ" dirty="0"/>
          </a:p>
        </p:txBody>
      </p:sp>
      <p:sp>
        <p:nvSpPr>
          <p:cNvPr id="6" name="Zástupný symbol pro číslo snímku 5">
            <a:extLst>
              <a:ext uri="{FF2B5EF4-FFF2-40B4-BE49-F238E27FC236}">
                <a16:creationId xmlns:a16="http://schemas.microsoft.com/office/drawing/2014/main" id="{BCE0D41D-F9EC-1E46-B460-95BEB917F52F}"/>
              </a:ext>
            </a:extLst>
          </p:cNvPr>
          <p:cNvSpPr>
            <a:spLocks noGrp="1"/>
          </p:cNvSpPr>
          <p:nvPr>
            <p:ph type="sldNum" sz="quarter" idx="12"/>
          </p:nvPr>
        </p:nvSpPr>
        <p:spPr/>
        <p:txBody>
          <a:bodyPr/>
          <a:lstStyle/>
          <a:p>
            <a:fld id="{32FDE12F-73AF-8C4F-942B-84A3D174B247}" type="slidenum">
              <a:rPr lang="cs-CZ" smtClean="0"/>
              <a:t>‹#›</a:t>
            </a:fld>
            <a:endParaRPr lang="cs-CZ" dirty="0"/>
          </a:p>
        </p:txBody>
      </p:sp>
    </p:spTree>
    <p:extLst>
      <p:ext uri="{BB962C8B-B14F-4D97-AF65-F5344CB8AC3E}">
        <p14:creationId xmlns:p14="http://schemas.microsoft.com/office/powerpoint/2010/main" val="1318598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E1DCB2-3AE5-FF42-BFD3-42341AD7DA22}"/>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93DEF024-AC16-744D-8DE8-929BBEAB9361}"/>
              </a:ext>
            </a:extLst>
          </p:cNvPr>
          <p:cNvSpPr>
            <a:spLocks noGrp="1"/>
          </p:cNvSpPr>
          <p:nvPr>
            <p:ph type="body" orient="vert" idx="1"/>
          </p:nvPr>
        </p:nvSpPr>
        <p:spPr/>
        <p:txBody>
          <a:bodyPr vert="eaVert"/>
          <a:lstStyle/>
          <a:p>
            <a:r>
              <a:rPr lang="cs-CZ"/>
              <a:t>Upravte styly předlohy textu.
Druhá úroveň
Třetí úroveň
Čtvrtá úroveň
Pátá úroveň</a:t>
            </a:r>
          </a:p>
        </p:txBody>
      </p:sp>
      <p:sp>
        <p:nvSpPr>
          <p:cNvPr id="4" name="Zástupný symbol pro datum 3">
            <a:extLst>
              <a:ext uri="{FF2B5EF4-FFF2-40B4-BE49-F238E27FC236}">
                <a16:creationId xmlns:a16="http://schemas.microsoft.com/office/drawing/2014/main" id="{815B55C9-154D-5F47-971F-7B7D7B8BBBFF}"/>
              </a:ext>
            </a:extLst>
          </p:cNvPr>
          <p:cNvSpPr>
            <a:spLocks noGrp="1"/>
          </p:cNvSpPr>
          <p:nvPr>
            <p:ph type="dt" sz="half" idx="10"/>
          </p:nvPr>
        </p:nvSpPr>
        <p:spPr/>
        <p:txBody>
          <a:bodyPr/>
          <a:lstStyle/>
          <a:p>
            <a:fld id="{19746C71-62BE-3F40-A5FB-AAFAC97B4584}" type="datetimeFigureOut">
              <a:rPr lang="cs-CZ" smtClean="0"/>
              <a:t>29.03.22</a:t>
            </a:fld>
            <a:endParaRPr lang="cs-CZ" dirty="0"/>
          </a:p>
        </p:txBody>
      </p:sp>
      <p:sp>
        <p:nvSpPr>
          <p:cNvPr id="5" name="Zástupný symbol pro zápatí 4">
            <a:extLst>
              <a:ext uri="{FF2B5EF4-FFF2-40B4-BE49-F238E27FC236}">
                <a16:creationId xmlns:a16="http://schemas.microsoft.com/office/drawing/2014/main" id="{2A56ABCF-78BD-C649-A065-3867772FBDD9}"/>
              </a:ext>
            </a:extLst>
          </p:cNvPr>
          <p:cNvSpPr>
            <a:spLocks noGrp="1"/>
          </p:cNvSpPr>
          <p:nvPr>
            <p:ph type="ftr" sz="quarter" idx="11"/>
          </p:nvPr>
        </p:nvSpPr>
        <p:spPr/>
        <p:txBody>
          <a:bodyPr/>
          <a:lstStyle/>
          <a:p>
            <a:endParaRPr lang="cs-CZ" dirty="0"/>
          </a:p>
        </p:txBody>
      </p:sp>
      <p:sp>
        <p:nvSpPr>
          <p:cNvPr id="6" name="Zástupný symbol pro číslo snímku 5">
            <a:extLst>
              <a:ext uri="{FF2B5EF4-FFF2-40B4-BE49-F238E27FC236}">
                <a16:creationId xmlns:a16="http://schemas.microsoft.com/office/drawing/2014/main" id="{668F9DD4-D116-D944-A3B5-3776546A39FE}"/>
              </a:ext>
            </a:extLst>
          </p:cNvPr>
          <p:cNvSpPr>
            <a:spLocks noGrp="1"/>
          </p:cNvSpPr>
          <p:nvPr>
            <p:ph type="sldNum" sz="quarter" idx="12"/>
          </p:nvPr>
        </p:nvSpPr>
        <p:spPr/>
        <p:txBody>
          <a:bodyPr/>
          <a:lstStyle/>
          <a:p>
            <a:fld id="{32FDE12F-73AF-8C4F-942B-84A3D174B247}" type="slidenum">
              <a:rPr lang="cs-CZ" smtClean="0"/>
              <a:t>‹#›</a:t>
            </a:fld>
            <a:endParaRPr lang="cs-CZ" dirty="0"/>
          </a:p>
        </p:txBody>
      </p:sp>
    </p:spTree>
    <p:extLst>
      <p:ext uri="{BB962C8B-B14F-4D97-AF65-F5344CB8AC3E}">
        <p14:creationId xmlns:p14="http://schemas.microsoft.com/office/powerpoint/2010/main" val="3646737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7404EE48-0304-1946-88B6-8AFD134CE79F}"/>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50A54669-8341-3843-AB69-4647C62B3B8A}"/>
              </a:ext>
            </a:extLst>
          </p:cNvPr>
          <p:cNvSpPr>
            <a:spLocks noGrp="1"/>
          </p:cNvSpPr>
          <p:nvPr>
            <p:ph type="body" orient="vert" idx="1"/>
          </p:nvPr>
        </p:nvSpPr>
        <p:spPr>
          <a:xfrm>
            <a:off x="838200" y="365125"/>
            <a:ext cx="7734300" cy="5811838"/>
          </a:xfrm>
        </p:spPr>
        <p:txBody>
          <a:bodyPr vert="eaVert"/>
          <a:lstStyle/>
          <a:p>
            <a:r>
              <a:rPr lang="cs-CZ"/>
              <a:t>Upravte styly předlohy textu.
Druhá úroveň
Třetí úroveň
Čtvrtá úroveň
Pátá úroveň</a:t>
            </a:r>
          </a:p>
        </p:txBody>
      </p:sp>
      <p:sp>
        <p:nvSpPr>
          <p:cNvPr id="4" name="Zástupný symbol pro datum 3">
            <a:extLst>
              <a:ext uri="{FF2B5EF4-FFF2-40B4-BE49-F238E27FC236}">
                <a16:creationId xmlns:a16="http://schemas.microsoft.com/office/drawing/2014/main" id="{A1B63F5C-AB22-5844-9724-F062102E770D}"/>
              </a:ext>
            </a:extLst>
          </p:cNvPr>
          <p:cNvSpPr>
            <a:spLocks noGrp="1"/>
          </p:cNvSpPr>
          <p:nvPr>
            <p:ph type="dt" sz="half" idx="10"/>
          </p:nvPr>
        </p:nvSpPr>
        <p:spPr/>
        <p:txBody>
          <a:bodyPr/>
          <a:lstStyle/>
          <a:p>
            <a:fld id="{19746C71-62BE-3F40-A5FB-AAFAC97B4584}" type="datetimeFigureOut">
              <a:rPr lang="cs-CZ" smtClean="0"/>
              <a:t>29.03.22</a:t>
            </a:fld>
            <a:endParaRPr lang="cs-CZ" dirty="0"/>
          </a:p>
        </p:txBody>
      </p:sp>
      <p:sp>
        <p:nvSpPr>
          <p:cNvPr id="5" name="Zástupný symbol pro zápatí 4">
            <a:extLst>
              <a:ext uri="{FF2B5EF4-FFF2-40B4-BE49-F238E27FC236}">
                <a16:creationId xmlns:a16="http://schemas.microsoft.com/office/drawing/2014/main" id="{8101CE63-F765-DD42-82C0-B996E146003D}"/>
              </a:ext>
            </a:extLst>
          </p:cNvPr>
          <p:cNvSpPr>
            <a:spLocks noGrp="1"/>
          </p:cNvSpPr>
          <p:nvPr>
            <p:ph type="ftr" sz="quarter" idx="11"/>
          </p:nvPr>
        </p:nvSpPr>
        <p:spPr/>
        <p:txBody>
          <a:bodyPr/>
          <a:lstStyle/>
          <a:p>
            <a:endParaRPr lang="cs-CZ" dirty="0"/>
          </a:p>
        </p:txBody>
      </p:sp>
      <p:sp>
        <p:nvSpPr>
          <p:cNvPr id="6" name="Zástupný symbol pro číslo snímku 5">
            <a:extLst>
              <a:ext uri="{FF2B5EF4-FFF2-40B4-BE49-F238E27FC236}">
                <a16:creationId xmlns:a16="http://schemas.microsoft.com/office/drawing/2014/main" id="{D6E5B681-D16B-E345-B186-7594603F04FC}"/>
              </a:ext>
            </a:extLst>
          </p:cNvPr>
          <p:cNvSpPr>
            <a:spLocks noGrp="1"/>
          </p:cNvSpPr>
          <p:nvPr>
            <p:ph type="sldNum" sz="quarter" idx="12"/>
          </p:nvPr>
        </p:nvSpPr>
        <p:spPr/>
        <p:txBody>
          <a:bodyPr/>
          <a:lstStyle/>
          <a:p>
            <a:fld id="{32FDE12F-73AF-8C4F-942B-84A3D174B247}" type="slidenum">
              <a:rPr lang="cs-CZ" smtClean="0"/>
              <a:t>‹#›</a:t>
            </a:fld>
            <a:endParaRPr lang="cs-CZ" dirty="0"/>
          </a:p>
        </p:txBody>
      </p:sp>
    </p:spTree>
    <p:extLst>
      <p:ext uri="{BB962C8B-B14F-4D97-AF65-F5344CB8AC3E}">
        <p14:creationId xmlns:p14="http://schemas.microsoft.com/office/powerpoint/2010/main" val="3121409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642930-E686-0444-90C7-61414C59012F}"/>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10E41D10-B7B4-6A49-8B66-1095C3F3481B}"/>
              </a:ext>
            </a:extLst>
          </p:cNvPr>
          <p:cNvSpPr>
            <a:spLocks noGrp="1"/>
          </p:cNvSpPr>
          <p:nvPr>
            <p:ph idx="1"/>
          </p:nvPr>
        </p:nvSpPr>
        <p:spPr/>
        <p:txBody>
          <a:bodyPr/>
          <a:lstStyle/>
          <a:p>
            <a:r>
              <a:rPr lang="cs-CZ"/>
              <a:t>Upravte styly předlohy textu.
Druhá úroveň
Třetí úroveň
Čtvrtá úroveň
Pátá úroveň</a:t>
            </a:r>
          </a:p>
        </p:txBody>
      </p:sp>
      <p:sp>
        <p:nvSpPr>
          <p:cNvPr id="4" name="Zástupný symbol pro datum 3">
            <a:extLst>
              <a:ext uri="{FF2B5EF4-FFF2-40B4-BE49-F238E27FC236}">
                <a16:creationId xmlns:a16="http://schemas.microsoft.com/office/drawing/2014/main" id="{08E2192D-BEDF-8746-A9B0-91FE0C2A4F23}"/>
              </a:ext>
            </a:extLst>
          </p:cNvPr>
          <p:cNvSpPr>
            <a:spLocks noGrp="1"/>
          </p:cNvSpPr>
          <p:nvPr>
            <p:ph type="dt" sz="half" idx="10"/>
          </p:nvPr>
        </p:nvSpPr>
        <p:spPr/>
        <p:txBody>
          <a:bodyPr/>
          <a:lstStyle/>
          <a:p>
            <a:fld id="{19746C71-62BE-3F40-A5FB-AAFAC97B4584}" type="datetimeFigureOut">
              <a:rPr lang="cs-CZ" smtClean="0"/>
              <a:t>29.03.22</a:t>
            </a:fld>
            <a:endParaRPr lang="cs-CZ" dirty="0"/>
          </a:p>
        </p:txBody>
      </p:sp>
      <p:sp>
        <p:nvSpPr>
          <p:cNvPr id="5" name="Zástupný symbol pro zápatí 4">
            <a:extLst>
              <a:ext uri="{FF2B5EF4-FFF2-40B4-BE49-F238E27FC236}">
                <a16:creationId xmlns:a16="http://schemas.microsoft.com/office/drawing/2014/main" id="{F8F33E44-FEB3-B143-8C8D-C40F8B5D82CE}"/>
              </a:ext>
            </a:extLst>
          </p:cNvPr>
          <p:cNvSpPr>
            <a:spLocks noGrp="1"/>
          </p:cNvSpPr>
          <p:nvPr>
            <p:ph type="ftr" sz="quarter" idx="11"/>
          </p:nvPr>
        </p:nvSpPr>
        <p:spPr/>
        <p:txBody>
          <a:bodyPr/>
          <a:lstStyle/>
          <a:p>
            <a:endParaRPr lang="cs-CZ" dirty="0"/>
          </a:p>
        </p:txBody>
      </p:sp>
      <p:sp>
        <p:nvSpPr>
          <p:cNvPr id="6" name="Zástupný symbol pro číslo snímku 5">
            <a:extLst>
              <a:ext uri="{FF2B5EF4-FFF2-40B4-BE49-F238E27FC236}">
                <a16:creationId xmlns:a16="http://schemas.microsoft.com/office/drawing/2014/main" id="{9D74484E-3F75-6E42-B2C0-4D79FA3E254D}"/>
              </a:ext>
            </a:extLst>
          </p:cNvPr>
          <p:cNvSpPr>
            <a:spLocks noGrp="1"/>
          </p:cNvSpPr>
          <p:nvPr>
            <p:ph type="sldNum" sz="quarter" idx="12"/>
          </p:nvPr>
        </p:nvSpPr>
        <p:spPr/>
        <p:txBody>
          <a:bodyPr/>
          <a:lstStyle/>
          <a:p>
            <a:fld id="{32FDE12F-73AF-8C4F-942B-84A3D174B247}" type="slidenum">
              <a:rPr lang="cs-CZ" smtClean="0"/>
              <a:t>‹#›</a:t>
            </a:fld>
            <a:endParaRPr lang="cs-CZ" dirty="0"/>
          </a:p>
        </p:txBody>
      </p:sp>
    </p:spTree>
    <p:extLst>
      <p:ext uri="{BB962C8B-B14F-4D97-AF65-F5344CB8AC3E}">
        <p14:creationId xmlns:p14="http://schemas.microsoft.com/office/powerpoint/2010/main" val="280774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EC3DED-46A2-624D-B5F7-024FFEE720AE}"/>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a:extLst>
              <a:ext uri="{FF2B5EF4-FFF2-40B4-BE49-F238E27FC236}">
                <a16:creationId xmlns:a16="http://schemas.microsoft.com/office/drawing/2014/main" id="{1504E698-E5B7-C841-BD7E-8FC0CF1D82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cs-CZ"/>
              <a:t>Upravte styly předlohy textu.
Druhá úroveň
Třetí úroveň
Čtvrtá úroveň
Pátá úroveň</a:t>
            </a:r>
          </a:p>
        </p:txBody>
      </p:sp>
      <p:sp>
        <p:nvSpPr>
          <p:cNvPr id="4" name="Zástupný symbol pro datum 3">
            <a:extLst>
              <a:ext uri="{FF2B5EF4-FFF2-40B4-BE49-F238E27FC236}">
                <a16:creationId xmlns:a16="http://schemas.microsoft.com/office/drawing/2014/main" id="{27E6C180-87B6-2043-9B06-7AFA259E81CE}"/>
              </a:ext>
            </a:extLst>
          </p:cNvPr>
          <p:cNvSpPr>
            <a:spLocks noGrp="1"/>
          </p:cNvSpPr>
          <p:nvPr>
            <p:ph type="dt" sz="half" idx="10"/>
          </p:nvPr>
        </p:nvSpPr>
        <p:spPr/>
        <p:txBody>
          <a:bodyPr/>
          <a:lstStyle/>
          <a:p>
            <a:fld id="{19746C71-62BE-3F40-A5FB-AAFAC97B4584}" type="datetimeFigureOut">
              <a:rPr lang="cs-CZ" smtClean="0"/>
              <a:t>29.03.22</a:t>
            </a:fld>
            <a:endParaRPr lang="cs-CZ" dirty="0"/>
          </a:p>
        </p:txBody>
      </p:sp>
      <p:sp>
        <p:nvSpPr>
          <p:cNvPr id="5" name="Zástupný symbol pro zápatí 4">
            <a:extLst>
              <a:ext uri="{FF2B5EF4-FFF2-40B4-BE49-F238E27FC236}">
                <a16:creationId xmlns:a16="http://schemas.microsoft.com/office/drawing/2014/main" id="{A1791143-60A3-2943-8041-E89060812925}"/>
              </a:ext>
            </a:extLst>
          </p:cNvPr>
          <p:cNvSpPr>
            <a:spLocks noGrp="1"/>
          </p:cNvSpPr>
          <p:nvPr>
            <p:ph type="ftr" sz="quarter" idx="11"/>
          </p:nvPr>
        </p:nvSpPr>
        <p:spPr/>
        <p:txBody>
          <a:bodyPr/>
          <a:lstStyle/>
          <a:p>
            <a:endParaRPr lang="cs-CZ" dirty="0"/>
          </a:p>
        </p:txBody>
      </p:sp>
      <p:sp>
        <p:nvSpPr>
          <p:cNvPr id="6" name="Zástupný symbol pro číslo snímku 5">
            <a:extLst>
              <a:ext uri="{FF2B5EF4-FFF2-40B4-BE49-F238E27FC236}">
                <a16:creationId xmlns:a16="http://schemas.microsoft.com/office/drawing/2014/main" id="{9814615F-FD3E-A649-B00E-E7BDC1A29B4A}"/>
              </a:ext>
            </a:extLst>
          </p:cNvPr>
          <p:cNvSpPr>
            <a:spLocks noGrp="1"/>
          </p:cNvSpPr>
          <p:nvPr>
            <p:ph type="sldNum" sz="quarter" idx="12"/>
          </p:nvPr>
        </p:nvSpPr>
        <p:spPr/>
        <p:txBody>
          <a:bodyPr/>
          <a:lstStyle/>
          <a:p>
            <a:fld id="{32FDE12F-73AF-8C4F-942B-84A3D174B247}" type="slidenum">
              <a:rPr lang="cs-CZ" smtClean="0"/>
              <a:t>‹#›</a:t>
            </a:fld>
            <a:endParaRPr lang="cs-CZ" dirty="0"/>
          </a:p>
        </p:txBody>
      </p:sp>
    </p:spTree>
    <p:extLst>
      <p:ext uri="{BB962C8B-B14F-4D97-AF65-F5344CB8AC3E}">
        <p14:creationId xmlns:p14="http://schemas.microsoft.com/office/powerpoint/2010/main" val="3413217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7DC2B9-FFE3-BE4A-94F5-D1997E184254}"/>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A6F5D591-5355-2049-9B1D-35D53AF9FC52}"/>
              </a:ext>
            </a:extLst>
          </p:cNvPr>
          <p:cNvSpPr>
            <a:spLocks noGrp="1"/>
          </p:cNvSpPr>
          <p:nvPr>
            <p:ph sz="half" idx="1"/>
          </p:nvPr>
        </p:nvSpPr>
        <p:spPr>
          <a:xfrm>
            <a:off x="838200" y="1825625"/>
            <a:ext cx="5181600" cy="4351338"/>
          </a:xfrm>
        </p:spPr>
        <p:txBody>
          <a:bodyPr/>
          <a:lstStyle/>
          <a:p>
            <a:r>
              <a:rPr lang="cs-CZ"/>
              <a:t>Upravte styly předlohy textu.
Druhá úroveň
Třetí úroveň
Čtvrtá úroveň
Pátá úroveň</a:t>
            </a:r>
          </a:p>
        </p:txBody>
      </p:sp>
      <p:sp>
        <p:nvSpPr>
          <p:cNvPr id="4" name="Zástupný symbol pro obsah 3">
            <a:extLst>
              <a:ext uri="{FF2B5EF4-FFF2-40B4-BE49-F238E27FC236}">
                <a16:creationId xmlns:a16="http://schemas.microsoft.com/office/drawing/2014/main" id="{DDBC5610-3C45-2D48-8980-155C79DC790F}"/>
              </a:ext>
            </a:extLst>
          </p:cNvPr>
          <p:cNvSpPr>
            <a:spLocks noGrp="1"/>
          </p:cNvSpPr>
          <p:nvPr>
            <p:ph sz="half" idx="2"/>
          </p:nvPr>
        </p:nvSpPr>
        <p:spPr>
          <a:xfrm>
            <a:off x="6172200" y="1825625"/>
            <a:ext cx="5181600" cy="4351338"/>
          </a:xfrm>
        </p:spPr>
        <p:txBody>
          <a:bodyPr/>
          <a:lstStyle/>
          <a:p>
            <a:r>
              <a:rPr lang="cs-CZ"/>
              <a:t>Upravte styly předlohy textu.
Druhá úroveň
Třetí úroveň
Čtvrtá úroveň
Pátá úroveň</a:t>
            </a:r>
          </a:p>
        </p:txBody>
      </p:sp>
      <p:sp>
        <p:nvSpPr>
          <p:cNvPr id="5" name="Zástupný symbol pro datum 4">
            <a:extLst>
              <a:ext uri="{FF2B5EF4-FFF2-40B4-BE49-F238E27FC236}">
                <a16:creationId xmlns:a16="http://schemas.microsoft.com/office/drawing/2014/main" id="{146F9AB3-A371-7C4F-8FB9-6EDC0530FF7A}"/>
              </a:ext>
            </a:extLst>
          </p:cNvPr>
          <p:cNvSpPr>
            <a:spLocks noGrp="1"/>
          </p:cNvSpPr>
          <p:nvPr>
            <p:ph type="dt" sz="half" idx="10"/>
          </p:nvPr>
        </p:nvSpPr>
        <p:spPr/>
        <p:txBody>
          <a:bodyPr/>
          <a:lstStyle/>
          <a:p>
            <a:fld id="{19746C71-62BE-3F40-A5FB-AAFAC97B4584}" type="datetimeFigureOut">
              <a:rPr lang="cs-CZ" smtClean="0"/>
              <a:t>29.03.22</a:t>
            </a:fld>
            <a:endParaRPr lang="cs-CZ" dirty="0"/>
          </a:p>
        </p:txBody>
      </p:sp>
      <p:sp>
        <p:nvSpPr>
          <p:cNvPr id="6" name="Zástupný symbol pro zápatí 5">
            <a:extLst>
              <a:ext uri="{FF2B5EF4-FFF2-40B4-BE49-F238E27FC236}">
                <a16:creationId xmlns:a16="http://schemas.microsoft.com/office/drawing/2014/main" id="{EE5461FC-CAE3-D144-B291-A96ADBBBF99D}"/>
              </a:ext>
            </a:extLst>
          </p:cNvPr>
          <p:cNvSpPr>
            <a:spLocks noGrp="1"/>
          </p:cNvSpPr>
          <p:nvPr>
            <p:ph type="ftr" sz="quarter" idx="11"/>
          </p:nvPr>
        </p:nvSpPr>
        <p:spPr/>
        <p:txBody>
          <a:bodyPr/>
          <a:lstStyle/>
          <a:p>
            <a:endParaRPr lang="cs-CZ" dirty="0"/>
          </a:p>
        </p:txBody>
      </p:sp>
      <p:sp>
        <p:nvSpPr>
          <p:cNvPr id="7" name="Zástupný symbol pro číslo snímku 6">
            <a:extLst>
              <a:ext uri="{FF2B5EF4-FFF2-40B4-BE49-F238E27FC236}">
                <a16:creationId xmlns:a16="http://schemas.microsoft.com/office/drawing/2014/main" id="{19351F5F-DBA7-5E4F-BA15-AB0B5C0F7309}"/>
              </a:ext>
            </a:extLst>
          </p:cNvPr>
          <p:cNvSpPr>
            <a:spLocks noGrp="1"/>
          </p:cNvSpPr>
          <p:nvPr>
            <p:ph type="sldNum" sz="quarter" idx="12"/>
          </p:nvPr>
        </p:nvSpPr>
        <p:spPr/>
        <p:txBody>
          <a:bodyPr/>
          <a:lstStyle/>
          <a:p>
            <a:fld id="{32FDE12F-73AF-8C4F-942B-84A3D174B247}" type="slidenum">
              <a:rPr lang="cs-CZ" smtClean="0"/>
              <a:t>‹#›</a:t>
            </a:fld>
            <a:endParaRPr lang="cs-CZ" dirty="0"/>
          </a:p>
        </p:txBody>
      </p:sp>
    </p:spTree>
    <p:extLst>
      <p:ext uri="{BB962C8B-B14F-4D97-AF65-F5344CB8AC3E}">
        <p14:creationId xmlns:p14="http://schemas.microsoft.com/office/powerpoint/2010/main" val="3313849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2E41C59-D9AF-CD49-8235-9F2DC1B3985E}"/>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a:extLst>
              <a:ext uri="{FF2B5EF4-FFF2-40B4-BE49-F238E27FC236}">
                <a16:creationId xmlns:a16="http://schemas.microsoft.com/office/drawing/2014/main" id="{FEC652C8-18CC-EB4B-8FB4-943EFCE91F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cs-CZ"/>
              <a:t>Upravte styly předlohy textu.
Druhá úroveň
Třetí úroveň
Čtvrtá úroveň
Pátá úroveň</a:t>
            </a:r>
          </a:p>
        </p:txBody>
      </p:sp>
      <p:sp>
        <p:nvSpPr>
          <p:cNvPr id="4" name="Zástupný symbol pro obsah 3">
            <a:extLst>
              <a:ext uri="{FF2B5EF4-FFF2-40B4-BE49-F238E27FC236}">
                <a16:creationId xmlns:a16="http://schemas.microsoft.com/office/drawing/2014/main" id="{AF50E5DD-8782-034B-B892-576E7314E50F}"/>
              </a:ext>
            </a:extLst>
          </p:cNvPr>
          <p:cNvSpPr>
            <a:spLocks noGrp="1"/>
          </p:cNvSpPr>
          <p:nvPr>
            <p:ph sz="half" idx="2"/>
          </p:nvPr>
        </p:nvSpPr>
        <p:spPr>
          <a:xfrm>
            <a:off x="839788" y="2505075"/>
            <a:ext cx="5157787" cy="3684588"/>
          </a:xfrm>
        </p:spPr>
        <p:txBody>
          <a:bodyPr/>
          <a:lstStyle/>
          <a:p>
            <a:r>
              <a:rPr lang="cs-CZ"/>
              <a:t>Upravte styly předlohy textu.
Druhá úroveň
Třetí úroveň
Čtvrtá úroveň
Pátá úroveň</a:t>
            </a:r>
          </a:p>
        </p:txBody>
      </p:sp>
      <p:sp>
        <p:nvSpPr>
          <p:cNvPr id="5" name="Zástupný symbol pro text 4">
            <a:extLst>
              <a:ext uri="{FF2B5EF4-FFF2-40B4-BE49-F238E27FC236}">
                <a16:creationId xmlns:a16="http://schemas.microsoft.com/office/drawing/2014/main" id="{093492D6-01F3-ED4B-B9B3-62DA4DC9EB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cs-CZ"/>
              <a:t>Upravte styly předlohy textu.
Druhá úroveň
Třetí úroveň
Čtvrtá úroveň
Pátá úroveň</a:t>
            </a:r>
          </a:p>
        </p:txBody>
      </p:sp>
      <p:sp>
        <p:nvSpPr>
          <p:cNvPr id="6" name="Zástupný symbol pro obsah 5">
            <a:extLst>
              <a:ext uri="{FF2B5EF4-FFF2-40B4-BE49-F238E27FC236}">
                <a16:creationId xmlns:a16="http://schemas.microsoft.com/office/drawing/2014/main" id="{812B04B6-C620-3C4F-B077-3CABC3B77087}"/>
              </a:ext>
            </a:extLst>
          </p:cNvPr>
          <p:cNvSpPr>
            <a:spLocks noGrp="1"/>
          </p:cNvSpPr>
          <p:nvPr>
            <p:ph sz="quarter" idx="4"/>
          </p:nvPr>
        </p:nvSpPr>
        <p:spPr>
          <a:xfrm>
            <a:off x="6172200" y="2505075"/>
            <a:ext cx="5183188" cy="3684588"/>
          </a:xfrm>
        </p:spPr>
        <p:txBody>
          <a:bodyPr/>
          <a:lstStyle/>
          <a:p>
            <a:r>
              <a:rPr lang="cs-CZ"/>
              <a:t>Upravte styly předlohy textu.
Druhá úroveň
Třetí úroveň
Čtvrtá úroveň
Pátá úroveň</a:t>
            </a:r>
          </a:p>
        </p:txBody>
      </p:sp>
      <p:sp>
        <p:nvSpPr>
          <p:cNvPr id="7" name="Zástupný symbol pro datum 6">
            <a:extLst>
              <a:ext uri="{FF2B5EF4-FFF2-40B4-BE49-F238E27FC236}">
                <a16:creationId xmlns:a16="http://schemas.microsoft.com/office/drawing/2014/main" id="{D9F02B59-3DF5-9E4A-BA9F-EBE8958BD552}"/>
              </a:ext>
            </a:extLst>
          </p:cNvPr>
          <p:cNvSpPr>
            <a:spLocks noGrp="1"/>
          </p:cNvSpPr>
          <p:nvPr>
            <p:ph type="dt" sz="half" idx="10"/>
          </p:nvPr>
        </p:nvSpPr>
        <p:spPr/>
        <p:txBody>
          <a:bodyPr/>
          <a:lstStyle/>
          <a:p>
            <a:fld id="{19746C71-62BE-3F40-A5FB-AAFAC97B4584}" type="datetimeFigureOut">
              <a:rPr lang="cs-CZ" smtClean="0"/>
              <a:t>29.03.22</a:t>
            </a:fld>
            <a:endParaRPr lang="cs-CZ" dirty="0"/>
          </a:p>
        </p:txBody>
      </p:sp>
      <p:sp>
        <p:nvSpPr>
          <p:cNvPr id="8" name="Zástupný symbol pro zápatí 7">
            <a:extLst>
              <a:ext uri="{FF2B5EF4-FFF2-40B4-BE49-F238E27FC236}">
                <a16:creationId xmlns:a16="http://schemas.microsoft.com/office/drawing/2014/main" id="{8FA1ADFC-C69F-574D-8A87-24521AB6AA5B}"/>
              </a:ext>
            </a:extLst>
          </p:cNvPr>
          <p:cNvSpPr>
            <a:spLocks noGrp="1"/>
          </p:cNvSpPr>
          <p:nvPr>
            <p:ph type="ftr" sz="quarter" idx="11"/>
          </p:nvPr>
        </p:nvSpPr>
        <p:spPr/>
        <p:txBody>
          <a:bodyPr/>
          <a:lstStyle/>
          <a:p>
            <a:endParaRPr lang="cs-CZ" dirty="0"/>
          </a:p>
        </p:txBody>
      </p:sp>
      <p:sp>
        <p:nvSpPr>
          <p:cNvPr id="9" name="Zástupný symbol pro číslo snímku 8">
            <a:extLst>
              <a:ext uri="{FF2B5EF4-FFF2-40B4-BE49-F238E27FC236}">
                <a16:creationId xmlns:a16="http://schemas.microsoft.com/office/drawing/2014/main" id="{73348F0E-AA7A-7D4E-8DF3-CA27C0A36F4B}"/>
              </a:ext>
            </a:extLst>
          </p:cNvPr>
          <p:cNvSpPr>
            <a:spLocks noGrp="1"/>
          </p:cNvSpPr>
          <p:nvPr>
            <p:ph type="sldNum" sz="quarter" idx="12"/>
          </p:nvPr>
        </p:nvSpPr>
        <p:spPr/>
        <p:txBody>
          <a:bodyPr/>
          <a:lstStyle/>
          <a:p>
            <a:fld id="{32FDE12F-73AF-8C4F-942B-84A3D174B247}" type="slidenum">
              <a:rPr lang="cs-CZ" smtClean="0"/>
              <a:t>‹#›</a:t>
            </a:fld>
            <a:endParaRPr lang="cs-CZ" dirty="0"/>
          </a:p>
        </p:txBody>
      </p:sp>
    </p:spTree>
    <p:extLst>
      <p:ext uri="{BB962C8B-B14F-4D97-AF65-F5344CB8AC3E}">
        <p14:creationId xmlns:p14="http://schemas.microsoft.com/office/powerpoint/2010/main" val="2684128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772015-76BD-0D43-8DB3-33D6A932EE2A}"/>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3C44DD95-5501-BF41-86B2-A9BCABFFCFF0}"/>
              </a:ext>
            </a:extLst>
          </p:cNvPr>
          <p:cNvSpPr>
            <a:spLocks noGrp="1"/>
          </p:cNvSpPr>
          <p:nvPr>
            <p:ph type="dt" sz="half" idx="10"/>
          </p:nvPr>
        </p:nvSpPr>
        <p:spPr/>
        <p:txBody>
          <a:bodyPr/>
          <a:lstStyle/>
          <a:p>
            <a:fld id="{19746C71-62BE-3F40-A5FB-AAFAC97B4584}" type="datetimeFigureOut">
              <a:rPr lang="cs-CZ" smtClean="0"/>
              <a:t>29.03.22</a:t>
            </a:fld>
            <a:endParaRPr lang="cs-CZ" dirty="0"/>
          </a:p>
        </p:txBody>
      </p:sp>
      <p:sp>
        <p:nvSpPr>
          <p:cNvPr id="4" name="Zástupný symbol pro zápatí 3">
            <a:extLst>
              <a:ext uri="{FF2B5EF4-FFF2-40B4-BE49-F238E27FC236}">
                <a16:creationId xmlns:a16="http://schemas.microsoft.com/office/drawing/2014/main" id="{7AE97121-3133-674A-BBDB-481A7776B00D}"/>
              </a:ext>
            </a:extLst>
          </p:cNvPr>
          <p:cNvSpPr>
            <a:spLocks noGrp="1"/>
          </p:cNvSpPr>
          <p:nvPr>
            <p:ph type="ftr" sz="quarter" idx="11"/>
          </p:nvPr>
        </p:nvSpPr>
        <p:spPr/>
        <p:txBody>
          <a:bodyPr/>
          <a:lstStyle/>
          <a:p>
            <a:endParaRPr lang="cs-CZ" dirty="0"/>
          </a:p>
        </p:txBody>
      </p:sp>
      <p:sp>
        <p:nvSpPr>
          <p:cNvPr id="5" name="Zástupný symbol pro číslo snímku 4">
            <a:extLst>
              <a:ext uri="{FF2B5EF4-FFF2-40B4-BE49-F238E27FC236}">
                <a16:creationId xmlns:a16="http://schemas.microsoft.com/office/drawing/2014/main" id="{E7722187-2348-D740-B171-303264626FCB}"/>
              </a:ext>
            </a:extLst>
          </p:cNvPr>
          <p:cNvSpPr>
            <a:spLocks noGrp="1"/>
          </p:cNvSpPr>
          <p:nvPr>
            <p:ph type="sldNum" sz="quarter" idx="12"/>
          </p:nvPr>
        </p:nvSpPr>
        <p:spPr/>
        <p:txBody>
          <a:bodyPr/>
          <a:lstStyle/>
          <a:p>
            <a:fld id="{32FDE12F-73AF-8C4F-942B-84A3D174B247}" type="slidenum">
              <a:rPr lang="cs-CZ" smtClean="0"/>
              <a:t>‹#›</a:t>
            </a:fld>
            <a:endParaRPr lang="cs-CZ" dirty="0"/>
          </a:p>
        </p:txBody>
      </p:sp>
    </p:spTree>
    <p:extLst>
      <p:ext uri="{BB962C8B-B14F-4D97-AF65-F5344CB8AC3E}">
        <p14:creationId xmlns:p14="http://schemas.microsoft.com/office/powerpoint/2010/main" val="1966032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7515F036-5F74-CE4D-AA39-7B42E518E622}"/>
              </a:ext>
            </a:extLst>
          </p:cNvPr>
          <p:cNvSpPr>
            <a:spLocks noGrp="1"/>
          </p:cNvSpPr>
          <p:nvPr>
            <p:ph type="dt" sz="half" idx="10"/>
          </p:nvPr>
        </p:nvSpPr>
        <p:spPr/>
        <p:txBody>
          <a:bodyPr/>
          <a:lstStyle/>
          <a:p>
            <a:fld id="{19746C71-62BE-3F40-A5FB-AAFAC97B4584}" type="datetimeFigureOut">
              <a:rPr lang="cs-CZ" smtClean="0"/>
              <a:t>29.03.22</a:t>
            </a:fld>
            <a:endParaRPr lang="cs-CZ" dirty="0"/>
          </a:p>
        </p:txBody>
      </p:sp>
      <p:sp>
        <p:nvSpPr>
          <p:cNvPr id="3" name="Zástupný symbol pro zápatí 2">
            <a:extLst>
              <a:ext uri="{FF2B5EF4-FFF2-40B4-BE49-F238E27FC236}">
                <a16:creationId xmlns:a16="http://schemas.microsoft.com/office/drawing/2014/main" id="{39D4E104-B62A-AC40-8380-EDD560096D4B}"/>
              </a:ext>
            </a:extLst>
          </p:cNvPr>
          <p:cNvSpPr>
            <a:spLocks noGrp="1"/>
          </p:cNvSpPr>
          <p:nvPr>
            <p:ph type="ftr" sz="quarter" idx="11"/>
          </p:nvPr>
        </p:nvSpPr>
        <p:spPr/>
        <p:txBody>
          <a:bodyPr/>
          <a:lstStyle/>
          <a:p>
            <a:endParaRPr lang="cs-CZ" dirty="0"/>
          </a:p>
        </p:txBody>
      </p:sp>
      <p:sp>
        <p:nvSpPr>
          <p:cNvPr id="4" name="Zástupný symbol pro číslo snímku 3">
            <a:extLst>
              <a:ext uri="{FF2B5EF4-FFF2-40B4-BE49-F238E27FC236}">
                <a16:creationId xmlns:a16="http://schemas.microsoft.com/office/drawing/2014/main" id="{A2372BA4-AB11-794F-B857-BF2BDDE3BE82}"/>
              </a:ext>
            </a:extLst>
          </p:cNvPr>
          <p:cNvSpPr>
            <a:spLocks noGrp="1"/>
          </p:cNvSpPr>
          <p:nvPr>
            <p:ph type="sldNum" sz="quarter" idx="12"/>
          </p:nvPr>
        </p:nvSpPr>
        <p:spPr/>
        <p:txBody>
          <a:bodyPr/>
          <a:lstStyle/>
          <a:p>
            <a:fld id="{32FDE12F-73AF-8C4F-942B-84A3D174B247}" type="slidenum">
              <a:rPr lang="cs-CZ" smtClean="0"/>
              <a:t>‹#›</a:t>
            </a:fld>
            <a:endParaRPr lang="cs-CZ" dirty="0"/>
          </a:p>
        </p:txBody>
      </p:sp>
    </p:spTree>
    <p:extLst>
      <p:ext uri="{BB962C8B-B14F-4D97-AF65-F5344CB8AC3E}">
        <p14:creationId xmlns:p14="http://schemas.microsoft.com/office/powerpoint/2010/main" val="934060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A857B7-F7E5-0E48-95E1-9C0E0662CA32}"/>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a:extLst>
              <a:ext uri="{FF2B5EF4-FFF2-40B4-BE49-F238E27FC236}">
                <a16:creationId xmlns:a16="http://schemas.microsoft.com/office/drawing/2014/main" id="{2AC7FD0B-FB8D-9A4C-BDB3-F5A7EA6B6D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cs-CZ"/>
              <a:t>Upravte styly předlohy textu.
Druhá úroveň
Třetí úroveň
Čtvrtá úroveň
Pátá úroveň</a:t>
            </a:r>
          </a:p>
        </p:txBody>
      </p:sp>
      <p:sp>
        <p:nvSpPr>
          <p:cNvPr id="4" name="Zástupný symbol pro text 3">
            <a:extLst>
              <a:ext uri="{FF2B5EF4-FFF2-40B4-BE49-F238E27FC236}">
                <a16:creationId xmlns:a16="http://schemas.microsoft.com/office/drawing/2014/main" id="{1EC1C56F-AF2F-A54F-82FC-E30D99C2CA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cs-CZ"/>
              <a:t>Upravte styly předlohy textu.
Druhá úroveň
Třetí úroveň
Čtvrtá úroveň
Pátá úroveň</a:t>
            </a:r>
          </a:p>
        </p:txBody>
      </p:sp>
      <p:sp>
        <p:nvSpPr>
          <p:cNvPr id="5" name="Zástupný symbol pro datum 4">
            <a:extLst>
              <a:ext uri="{FF2B5EF4-FFF2-40B4-BE49-F238E27FC236}">
                <a16:creationId xmlns:a16="http://schemas.microsoft.com/office/drawing/2014/main" id="{0BB33B04-ABC3-8747-B7B0-B4459754AEF9}"/>
              </a:ext>
            </a:extLst>
          </p:cNvPr>
          <p:cNvSpPr>
            <a:spLocks noGrp="1"/>
          </p:cNvSpPr>
          <p:nvPr>
            <p:ph type="dt" sz="half" idx="10"/>
          </p:nvPr>
        </p:nvSpPr>
        <p:spPr/>
        <p:txBody>
          <a:bodyPr/>
          <a:lstStyle/>
          <a:p>
            <a:fld id="{19746C71-62BE-3F40-A5FB-AAFAC97B4584}" type="datetimeFigureOut">
              <a:rPr lang="cs-CZ" smtClean="0"/>
              <a:t>29.03.22</a:t>
            </a:fld>
            <a:endParaRPr lang="cs-CZ" dirty="0"/>
          </a:p>
        </p:txBody>
      </p:sp>
      <p:sp>
        <p:nvSpPr>
          <p:cNvPr id="6" name="Zástupný symbol pro zápatí 5">
            <a:extLst>
              <a:ext uri="{FF2B5EF4-FFF2-40B4-BE49-F238E27FC236}">
                <a16:creationId xmlns:a16="http://schemas.microsoft.com/office/drawing/2014/main" id="{EAF8C02C-EC63-F840-BE67-A61502461349}"/>
              </a:ext>
            </a:extLst>
          </p:cNvPr>
          <p:cNvSpPr>
            <a:spLocks noGrp="1"/>
          </p:cNvSpPr>
          <p:nvPr>
            <p:ph type="ftr" sz="quarter" idx="11"/>
          </p:nvPr>
        </p:nvSpPr>
        <p:spPr/>
        <p:txBody>
          <a:bodyPr/>
          <a:lstStyle/>
          <a:p>
            <a:endParaRPr lang="cs-CZ" dirty="0"/>
          </a:p>
        </p:txBody>
      </p:sp>
      <p:sp>
        <p:nvSpPr>
          <p:cNvPr id="7" name="Zástupný symbol pro číslo snímku 6">
            <a:extLst>
              <a:ext uri="{FF2B5EF4-FFF2-40B4-BE49-F238E27FC236}">
                <a16:creationId xmlns:a16="http://schemas.microsoft.com/office/drawing/2014/main" id="{B6469DD2-BDFA-3F4E-A3CA-8A2CB54D356B}"/>
              </a:ext>
            </a:extLst>
          </p:cNvPr>
          <p:cNvSpPr>
            <a:spLocks noGrp="1"/>
          </p:cNvSpPr>
          <p:nvPr>
            <p:ph type="sldNum" sz="quarter" idx="12"/>
          </p:nvPr>
        </p:nvSpPr>
        <p:spPr/>
        <p:txBody>
          <a:bodyPr/>
          <a:lstStyle/>
          <a:p>
            <a:fld id="{32FDE12F-73AF-8C4F-942B-84A3D174B247}" type="slidenum">
              <a:rPr lang="cs-CZ" smtClean="0"/>
              <a:t>‹#›</a:t>
            </a:fld>
            <a:endParaRPr lang="cs-CZ" dirty="0"/>
          </a:p>
        </p:txBody>
      </p:sp>
    </p:spTree>
    <p:extLst>
      <p:ext uri="{BB962C8B-B14F-4D97-AF65-F5344CB8AC3E}">
        <p14:creationId xmlns:p14="http://schemas.microsoft.com/office/powerpoint/2010/main" val="3323210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75817D-EAE7-7947-AD7B-74EABD084881}"/>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97E4FE51-5B00-6B49-A47E-D99E289073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dirty="0"/>
          </a:p>
        </p:txBody>
      </p:sp>
      <p:sp>
        <p:nvSpPr>
          <p:cNvPr id="4" name="Zástupný symbol pro text 3">
            <a:extLst>
              <a:ext uri="{FF2B5EF4-FFF2-40B4-BE49-F238E27FC236}">
                <a16:creationId xmlns:a16="http://schemas.microsoft.com/office/drawing/2014/main" id="{A68EE147-AFFE-0D48-97B6-A38FBD6785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cs-CZ"/>
              <a:t>Upravte styly předlohy textu.
Druhá úroveň
Třetí úroveň
Čtvrtá úroveň
Pátá úroveň</a:t>
            </a:r>
          </a:p>
        </p:txBody>
      </p:sp>
      <p:sp>
        <p:nvSpPr>
          <p:cNvPr id="5" name="Zástupný symbol pro datum 4">
            <a:extLst>
              <a:ext uri="{FF2B5EF4-FFF2-40B4-BE49-F238E27FC236}">
                <a16:creationId xmlns:a16="http://schemas.microsoft.com/office/drawing/2014/main" id="{C4B514E8-8961-AC42-8C43-4407C0E56EA3}"/>
              </a:ext>
            </a:extLst>
          </p:cNvPr>
          <p:cNvSpPr>
            <a:spLocks noGrp="1"/>
          </p:cNvSpPr>
          <p:nvPr>
            <p:ph type="dt" sz="half" idx="10"/>
          </p:nvPr>
        </p:nvSpPr>
        <p:spPr/>
        <p:txBody>
          <a:bodyPr/>
          <a:lstStyle/>
          <a:p>
            <a:fld id="{19746C71-62BE-3F40-A5FB-AAFAC97B4584}" type="datetimeFigureOut">
              <a:rPr lang="cs-CZ" smtClean="0"/>
              <a:t>29.03.22</a:t>
            </a:fld>
            <a:endParaRPr lang="cs-CZ" dirty="0"/>
          </a:p>
        </p:txBody>
      </p:sp>
      <p:sp>
        <p:nvSpPr>
          <p:cNvPr id="6" name="Zástupný symbol pro zápatí 5">
            <a:extLst>
              <a:ext uri="{FF2B5EF4-FFF2-40B4-BE49-F238E27FC236}">
                <a16:creationId xmlns:a16="http://schemas.microsoft.com/office/drawing/2014/main" id="{3325A708-EC3A-2640-B5EB-3B573CDCF8DC}"/>
              </a:ext>
            </a:extLst>
          </p:cNvPr>
          <p:cNvSpPr>
            <a:spLocks noGrp="1"/>
          </p:cNvSpPr>
          <p:nvPr>
            <p:ph type="ftr" sz="quarter" idx="11"/>
          </p:nvPr>
        </p:nvSpPr>
        <p:spPr/>
        <p:txBody>
          <a:bodyPr/>
          <a:lstStyle/>
          <a:p>
            <a:endParaRPr lang="cs-CZ" dirty="0"/>
          </a:p>
        </p:txBody>
      </p:sp>
      <p:sp>
        <p:nvSpPr>
          <p:cNvPr id="7" name="Zástupný symbol pro číslo snímku 6">
            <a:extLst>
              <a:ext uri="{FF2B5EF4-FFF2-40B4-BE49-F238E27FC236}">
                <a16:creationId xmlns:a16="http://schemas.microsoft.com/office/drawing/2014/main" id="{C7A7B73E-F3C5-344F-B294-17B4646F2CEF}"/>
              </a:ext>
            </a:extLst>
          </p:cNvPr>
          <p:cNvSpPr>
            <a:spLocks noGrp="1"/>
          </p:cNvSpPr>
          <p:nvPr>
            <p:ph type="sldNum" sz="quarter" idx="12"/>
          </p:nvPr>
        </p:nvSpPr>
        <p:spPr/>
        <p:txBody>
          <a:bodyPr/>
          <a:lstStyle/>
          <a:p>
            <a:fld id="{32FDE12F-73AF-8C4F-942B-84A3D174B247}" type="slidenum">
              <a:rPr lang="cs-CZ" smtClean="0"/>
              <a:t>‹#›</a:t>
            </a:fld>
            <a:endParaRPr lang="cs-CZ" dirty="0"/>
          </a:p>
        </p:txBody>
      </p:sp>
    </p:spTree>
    <p:extLst>
      <p:ext uri="{BB962C8B-B14F-4D97-AF65-F5344CB8AC3E}">
        <p14:creationId xmlns:p14="http://schemas.microsoft.com/office/powerpoint/2010/main" val="223608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719B1717-308C-6547-AB6B-56BE6E7602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a:extLst>
              <a:ext uri="{FF2B5EF4-FFF2-40B4-BE49-F238E27FC236}">
                <a16:creationId xmlns:a16="http://schemas.microsoft.com/office/drawing/2014/main" id="{7A86983D-9B62-C845-B8BD-02D013B2E2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cs-CZ"/>
              <a:t>Upravte styly předlohy textu.
Druhá úroveň
Třetí úroveň
Čtvrtá úroveň
Pátá úroveň</a:t>
            </a:r>
          </a:p>
        </p:txBody>
      </p:sp>
      <p:sp>
        <p:nvSpPr>
          <p:cNvPr id="4" name="Zástupný symbol pro datum 3">
            <a:extLst>
              <a:ext uri="{FF2B5EF4-FFF2-40B4-BE49-F238E27FC236}">
                <a16:creationId xmlns:a16="http://schemas.microsoft.com/office/drawing/2014/main" id="{1DED76C5-A777-FD4C-9D93-C7214D68E8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46C71-62BE-3F40-A5FB-AAFAC97B4584}" type="datetimeFigureOut">
              <a:rPr lang="cs-CZ" smtClean="0"/>
              <a:t>29.03.22</a:t>
            </a:fld>
            <a:endParaRPr lang="cs-CZ" dirty="0"/>
          </a:p>
        </p:txBody>
      </p:sp>
      <p:sp>
        <p:nvSpPr>
          <p:cNvPr id="5" name="Zástupný symbol pro zápatí 4">
            <a:extLst>
              <a:ext uri="{FF2B5EF4-FFF2-40B4-BE49-F238E27FC236}">
                <a16:creationId xmlns:a16="http://schemas.microsoft.com/office/drawing/2014/main" id="{EF9BC936-FF4D-0640-A2BA-C413D959EC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dirty="0"/>
          </a:p>
        </p:txBody>
      </p:sp>
      <p:sp>
        <p:nvSpPr>
          <p:cNvPr id="6" name="Zástupný symbol pro číslo snímku 5">
            <a:extLst>
              <a:ext uri="{FF2B5EF4-FFF2-40B4-BE49-F238E27FC236}">
                <a16:creationId xmlns:a16="http://schemas.microsoft.com/office/drawing/2014/main" id="{4BB9C93F-0A34-0F4D-9D2A-BEC4CF7070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FDE12F-73AF-8C4F-942B-84A3D174B247}" type="slidenum">
              <a:rPr lang="cs-CZ" smtClean="0"/>
              <a:t>‹#›</a:t>
            </a:fld>
            <a:endParaRPr lang="cs-CZ" dirty="0"/>
          </a:p>
        </p:txBody>
      </p:sp>
    </p:spTree>
    <p:extLst>
      <p:ext uri="{BB962C8B-B14F-4D97-AF65-F5344CB8AC3E}">
        <p14:creationId xmlns:p14="http://schemas.microsoft.com/office/powerpoint/2010/main" val="24566169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w87GNWJHtF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5kD2we8Iiv4"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XDw--hDVz04" TargetMode="External"/><Relationship Id="rId2" Type="http://schemas.openxmlformats.org/officeDocument/2006/relationships/hyperlink" Target="https://www.youtube.com/watch?v=XMknKiuVR-0"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youtube.com/watch?v=g4OZAdaE5X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77CA5DE-720E-AF4D-954B-3A0918EEDDC2}"/>
              </a:ext>
            </a:extLst>
          </p:cNvPr>
          <p:cNvSpPr>
            <a:spLocks noGrp="1"/>
          </p:cNvSpPr>
          <p:nvPr>
            <p:ph type="ctrTitle"/>
          </p:nvPr>
        </p:nvSpPr>
        <p:spPr/>
        <p:txBody>
          <a:bodyPr/>
          <a:lstStyle/>
          <a:p>
            <a:r>
              <a:rPr lang="en-GB" dirty="0"/>
              <a:t>Brexit </a:t>
            </a:r>
          </a:p>
        </p:txBody>
      </p:sp>
      <p:sp>
        <p:nvSpPr>
          <p:cNvPr id="3" name="Podnadpis 2">
            <a:extLst>
              <a:ext uri="{FF2B5EF4-FFF2-40B4-BE49-F238E27FC236}">
                <a16:creationId xmlns:a16="http://schemas.microsoft.com/office/drawing/2014/main" id="{583691F5-AF39-D144-8256-6A29B502FB46}"/>
              </a:ext>
            </a:extLst>
          </p:cNvPr>
          <p:cNvSpPr>
            <a:spLocks noGrp="1"/>
          </p:cNvSpPr>
          <p:nvPr>
            <p:ph type="subTitle" idx="1"/>
          </p:nvPr>
        </p:nvSpPr>
        <p:spPr/>
        <p:txBody>
          <a:bodyPr/>
          <a:lstStyle/>
          <a:p>
            <a:r>
              <a:rPr lang="en-GB" dirty="0"/>
              <a:t>Cyril Svoboda</a:t>
            </a:r>
          </a:p>
        </p:txBody>
      </p:sp>
    </p:spTree>
    <p:extLst>
      <p:ext uri="{BB962C8B-B14F-4D97-AF65-F5344CB8AC3E}">
        <p14:creationId xmlns:p14="http://schemas.microsoft.com/office/powerpoint/2010/main" val="1418218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B7CAB51-98C9-6540-9191-B0894D6524B0}"/>
              </a:ext>
            </a:extLst>
          </p:cNvPr>
          <p:cNvSpPr>
            <a:spLocks noGrp="1"/>
          </p:cNvSpPr>
          <p:nvPr>
            <p:ph type="title"/>
          </p:nvPr>
        </p:nvSpPr>
        <p:spPr/>
        <p:txBody>
          <a:bodyPr/>
          <a:lstStyle/>
          <a:p>
            <a:pPr algn="ctr"/>
            <a:r>
              <a:rPr lang="en-GB"/>
              <a:t>David Cameron on the EU referendum</a:t>
            </a:r>
            <a:br>
              <a:rPr lang="cs-CZ"/>
            </a:br>
            <a:endParaRPr lang="cs-CZ"/>
          </a:p>
        </p:txBody>
      </p:sp>
      <p:sp>
        <p:nvSpPr>
          <p:cNvPr id="3" name="Zástupný symbol pro obsah 2">
            <a:extLst>
              <a:ext uri="{FF2B5EF4-FFF2-40B4-BE49-F238E27FC236}">
                <a16:creationId xmlns:a16="http://schemas.microsoft.com/office/drawing/2014/main" id="{D7A4A3C9-9812-674A-9EDD-E1965A336B42}"/>
              </a:ext>
            </a:extLst>
          </p:cNvPr>
          <p:cNvSpPr>
            <a:spLocks noGrp="1"/>
          </p:cNvSpPr>
          <p:nvPr>
            <p:ph idx="1"/>
          </p:nvPr>
        </p:nvSpPr>
        <p:spPr/>
        <p:txBody>
          <a:bodyPr/>
          <a:lstStyle/>
          <a:p>
            <a:pPr marL="0" indent="0">
              <a:buNone/>
            </a:pPr>
            <a:r>
              <a:rPr lang="en-GB" dirty="0">
                <a:hlinkClick r:id="rId2"/>
              </a:rPr>
              <a:t>https://www.youtube.com/watch?v=w87GNWJHtFM</a:t>
            </a:r>
            <a:endParaRPr lang="en-GB" dirty="0"/>
          </a:p>
          <a:p>
            <a:pPr marL="0" indent="0">
              <a:buNone/>
            </a:pPr>
            <a:endParaRPr lang="en-GB" dirty="0"/>
          </a:p>
          <a:p>
            <a:pPr marL="0" indent="0">
              <a:buNone/>
            </a:pPr>
            <a:r>
              <a:rPr lang="en-GB" dirty="0"/>
              <a:t>Government position</a:t>
            </a:r>
          </a:p>
        </p:txBody>
      </p:sp>
    </p:spTree>
    <p:extLst>
      <p:ext uri="{BB962C8B-B14F-4D97-AF65-F5344CB8AC3E}">
        <p14:creationId xmlns:p14="http://schemas.microsoft.com/office/powerpoint/2010/main" val="1513311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9F270B-B552-2541-A0E3-FDCE2F58C536}"/>
              </a:ext>
            </a:extLst>
          </p:cNvPr>
          <p:cNvSpPr>
            <a:spLocks noGrp="1"/>
          </p:cNvSpPr>
          <p:nvPr>
            <p:ph type="title"/>
          </p:nvPr>
        </p:nvSpPr>
        <p:spPr/>
        <p:txBody>
          <a:bodyPr/>
          <a:lstStyle/>
          <a:p>
            <a:pPr algn="ctr"/>
            <a:r>
              <a:rPr lang="en-GB"/>
              <a:t>Nigel Farage on referendum</a:t>
            </a:r>
          </a:p>
        </p:txBody>
      </p:sp>
      <p:sp>
        <p:nvSpPr>
          <p:cNvPr id="3" name="Zástupný symbol pro obsah 2">
            <a:extLst>
              <a:ext uri="{FF2B5EF4-FFF2-40B4-BE49-F238E27FC236}">
                <a16:creationId xmlns:a16="http://schemas.microsoft.com/office/drawing/2014/main" id="{A5C391BD-9A83-DE49-8FD9-FF6BCA49E836}"/>
              </a:ext>
            </a:extLst>
          </p:cNvPr>
          <p:cNvSpPr>
            <a:spLocks noGrp="1"/>
          </p:cNvSpPr>
          <p:nvPr>
            <p:ph idx="1"/>
          </p:nvPr>
        </p:nvSpPr>
        <p:spPr/>
        <p:txBody>
          <a:bodyPr/>
          <a:lstStyle/>
          <a:p>
            <a:r>
              <a:rPr lang="en-GB">
                <a:hlinkClick r:id="rId2"/>
              </a:rPr>
              <a:t>https://www.youtube.com/watch?v=5kD2we8Iiv4</a:t>
            </a:r>
            <a:endParaRPr lang="en-GB"/>
          </a:p>
          <a:p>
            <a:pPr marL="0" indent="0">
              <a:buNone/>
            </a:pPr>
            <a:endParaRPr lang="en-GB"/>
          </a:p>
        </p:txBody>
      </p:sp>
    </p:spTree>
    <p:extLst>
      <p:ext uri="{BB962C8B-B14F-4D97-AF65-F5344CB8AC3E}">
        <p14:creationId xmlns:p14="http://schemas.microsoft.com/office/powerpoint/2010/main" val="920368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EE3B0C7-B816-464D-B698-41F855C6B80F}"/>
              </a:ext>
            </a:extLst>
          </p:cNvPr>
          <p:cNvSpPr>
            <a:spLocks noGrp="1"/>
          </p:cNvSpPr>
          <p:nvPr>
            <p:ph type="title"/>
          </p:nvPr>
        </p:nvSpPr>
        <p:spPr/>
        <p:txBody>
          <a:bodyPr/>
          <a:lstStyle/>
          <a:p>
            <a:pPr algn="ctr"/>
            <a:r>
              <a:rPr lang="cs-CZ"/>
              <a:t>Referendum </a:t>
            </a:r>
          </a:p>
        </p:txBody>
      </p:sp>
      <p:sp>
        <p:nvSpPr>
          <p:cNvPr id="3" name="Zástupný symbol pro obsah 2">
            <a:extLst>
              <a:ext uri="{FF2B5EF4-FFF2-40B4-BE49-F238E27FC236}">
                <a16:creationId xmlns:a16="http://schemas.microsoft.com/office/drawing/2014/main" id="{F8DED11A-7913-0543-B738-0AD003461669}"/>
              </a:ext>
            </a:extLst>
          </p:cNvPr>
          <p:cNvSpPr>
            <a:spLocks noGrp="1"/>
          </p:cNvSpPr>
          <p:nvPr>
            <p:ph idx="1"/>
          </p:nvPr>
        </p:nvSpPr>
        <p:spPr/>
        <p:txBody>
          <a:bodyPr>
            <a:normAutofit/>
          </a:bodyPr>
          <a:lstStyle/>
          <a:p>
            <a:r>
              <a:rPr lang="en-GB"/>
              <a:t>The referendum on EU membership held on </a:t>
            </a:r>
            <a:r>
              <a:rPr lang="en-GB" b="1"/>
              <a:t>23 June 2016</a:t>
            </a:r>
            <a:r>
              <a:rPr lang="en-GB"/>
              <a:t>. </a:t>
            </a:r>
          </a:p>
          <a:p>
            <a:r>
              <a:rPr lang="cs-CZ"/>
              <a:t>A </a:t>
            </a:r>
            <a:r>
              <a:rPr lang="cs-CZ" err="1"/>
              <a:t>total</a:t>
            </a:r>
            <a:r>
              <a:rPr lang="cs-CZ"/>
              <a:t> </a:t>
            </a:r>
            <a:r>
              <a:rPr lang="cs-CZ" err="1"/>
              <a:t>of</a:t>
            </a:r>
            <a:r>
              <a:rPr lang="cs-CZ"/>
              <a:t> 33,577,342 </a:t>
            </a:r>
            <a:r>
              <a:rPr lang="cs-CZ" err="1"/>
              <a:t>people</a:t>
            </a:r>
            <a:r>
              <a:rPr lang="cs-CZ"/>
              <a:t> </a:t>
            </a:r>
            <a:r>
              <a:rPr lang="cs-CZ" err="1"/>
              <a:t>voted</a:t>
            </a:r>
            <a:r>
              <a:rPr lang="cs-CZ"/>
              <a:t> in </a:t>
            </a:r>
            <a:r>
              <a:rPr lang="cs-CZ" err="1"/>
              <a:t>the</a:t>
            </a:r>
            <a:r>
              <a:rPr lang="cs-CZ"/>
              <a:t> referendum, a </a:t>
            </a:r>
            <a:r>
              <a:rPr lang="cs-CZ" err="1"/>
              <a:t>turnout</a:t>
            </a:r>
            <a:r>
              <a:rPr lang="cs-CZ"/>
              <a:t> </a:t>
            </a:r>
            <a:r>
              <a:rPr lang="cs-CZ" err="1"/>
              <a:t>of</a:t>
            </a:r>
            <a:r>
              <a:rPr lang="cs-CZ"/>
              <a:t> 72.2%. </a:t>
            </a:r>
            <a:r>
              <a:rPr lang="cs-CZ" err="1"/>
              <a:t>The</a:t>
            </a:r>
            <a:r>
              <a:rPr lang="cs-CZ"/>
              <a:t> </a:t>
            </a:r>
            <a:r>
              <a:rPr lang="cs-CZ" err="1"/>
              <a:t>Leave</a:t>
            </a:r>
            <a:r>
              <a:rPr lang="cs-CZ"/>
              <a:t> </a:t>
            </a:r>
            <a:r>
              <a:rPr lang="cs-CZ" err="1"/>
              <a:t>vote</a:t>
            </a:r>
            <a:r>
              <a:rPr lang="cs-CZ"/>
              <a:t> </a:t>
            </a:r>
            <a:r>
              <a:rPr lang="cs-CZ" err="1"/>
              <a:t>won</a:t>
            </a:r>
            <a:r>
              <a:rPr lang="cs-CZ"/>
              <a:t> by a </a:t>
            </a:r>
            <a:r>
              <a:rPr lang="cs-CZ" b="1"/>
              <a:t>3.8 </a:t>
            </a:r>
            <a:r>
              <a:rPr lang="cs-CZ" b="1" err="1"/>
              <a:t>percentage</a:t>
            </a:r>
            <a:r>
              <a:rPr lang="cs-CZ" b="1"/>
              <a:t> point </a:t>
            </a:r>
            <a:r>
              <a:rPr lang="cs-CZ" b="1" err="1"/>
              <a:t>margin</a:t>
            </a:r>
            <a:r>
              <a:rPr lang="cs-CZ"/>
              <a:t>.</a:t>
            </a:r>
          </a:p>
          <a:p>
            <a:pPr fontAlgn="base"/>
            <a:r>
              <a:rPr lang="cs-CZ" err="1"/>
              <a:t>Laeave</a:t>
            </a:r>
            <a:r>
              <a:rPr lang="cs-CZ"/>
              <a:t>  </a:t>
            </a:r>
            <a:r>
              <a:rPr lang="cs-CZ" err="1"/>
              <a:t>votes</a:t>
            </a:r>
            <a:r>
              <a:rPr lang="cs-CZ"/>
              <a:t> </a:t>
            </a:r>
            <a:r>
              <a:rPr lang="cs-CZ" err="1"/>
              <a:t>cast</a:t>
            </a:r>
            <a:r>
              <a:rPr lang="cs-CZ"/>
              <a:t> - 17,410,742 % </a:t>
            </a:r>
            <a:r>
              <a:rPr lang="cs-CZ" b="1"/>
              <a:t>-  51.9%</a:t>
            </a:r>
          </a:p>
          <a:p>
            <a:pPr fontAlgn="base"/>
            <a:r>
              <a:rPr lang="cs-CZ" err="1"/>
              <a:t>Reamain</a:t>
            </a:r>
            <a:r>
              <a:rPr lang="cs-CZ"/>
              <a:t> </a:t>
            </a:r>
            <a:r>
              <a:rPr lang="cs-CZ" err="1"/>
              <a:t>Votes</a:t>
            </a:r>
            <a:r>
              <a:rPr lang="cs-CZ"/>
              <a:t> </a:t>
            </a:r>
            <a:r>
              <a:rPr lang="cs-CZ" err="1"/>
              <a:t>cast</a:t>
            </a:r>
            <a:r>
              <a:rPr lang="cs-CZ"/>
              <a:t> - 16,141,241  </a:t>
            </a:r>
            <a:r>
              <a:rPr lang="cs-CZ" b="1"/>
              <a:t>-  48.1%</a:t>
            </a:r>
          </a:p>
          <a:p>
            <a:pPr fontAlgn="base"/>
            <a:r>
              <a:rPr lang="en-GB"/>
              <a:t>The highest vote share for Leave (76%) was recorded in Boston (Lincolnshire). The highest vote share for Remain (96%) was recorded in Gibraltar. The dataset accompanying this briefing paper will be published soon.</a:t>
            </a:r>
          </a:p>
        </p:txBody>
      </p:sp>
    </p:spTree>
    <p:extLst>
      <p:ext uri="{BB962C8B-B14F-4D97-AF65-F5344CB8AC3E}">
        <p14:creationId xmlns:p14="http://schemas.microsoft.com/office/powerpoint/2010/main" val="1911074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1C1F8F1-AF5E-7C4A-AB7A-A6760D5EC524}"/>
              </a:ext>
            </a:extLst>
          </p:cNvPr>
          <p:cNvSpPr>
            <a:spLocks noGrp="1"/>
          </p:cNvSpPr>
          <p:nvPr>
            <p:ph type="title"/>
          </p:nvPr>
        </p:nvSpPr>
        <p:spPr/>
        <p:txBody>
          <a:bodyPr/>
          <a:lstStyle/>
          <a:p>
            <a:pPr algn="ctr"/>
            <a:r>
              <a:rPr lang="cs-CZ" dirty="0"/>
              <a:t>David </a:t>
            </a:r>
            <a:r>
              <a:rPr lang="cs-CZ" dirty="0" err="1"/>
              <a:t>Cameron</a:t>
            </a:r>
            <a:r>
              <a:rPr lang="cs-CZ" dirty="0"/>
              <a:t> last </a:t>
            </a:r>
            <a:r>
              <a:rPr lang="cs-CZ" dirty="0" err="1"/>
              <a:t>speech</a:t>
            </a:r>
            <a:r>
              <a:rPr lang="cs-CZ" dirty="0"/>
              <a:t> as PM</a:t>
            </a:r>
          </a:p>
        </p:txBody>
      </p:sp>
      <p:sp>
        <p:nvSpPr>
          <p:cNvPr id="3" name="Zástupný symbol pro obsah 2">
            <a:extLst>
              <a:ext uri="{FF2B5EF4-FFF2-40B4-BE49-F238E27FC236}">
                <a16:creationId xmlns:a16="http://schemas.microsoft.com/office/drawing/2014/main" id="{67F71DF5-3AFD-D945-AF19-C8C96423C2EC}"/>
              </a:ext>
            </a:extLst>
          </p:cNvPr>
          <p:cNvSpPr>
            <a:spLocks noGrp="1"/>
          </p:cNvSpPr>
          <p:nvPr>
            <p:ph idx="1"/>
          </p:nvPr>
        </p:nvSpPr>
        <p:spPr/>
        <p:txBody>
          <a:bodyPr/>
          <a:lstStyle/>
          <a:p>
            <a:r>
              <a:rPr lang="cs-CZ" dirty="0"/>
              <a:t>https://</a:t>
            </a:r>
            <a:r>
              <a:rPr lang="cs-CZ" dirty="0" err="1"/>
              <a:t>www.youtube.com</a:t>
            </a:r>
            <a:r>
              <a:rPr lang="cs-CZ" dirty="0"/>
              <a:t>/</a:t>
            </a:r>
            <a:r>
              <a:rPr lang="cs-CZ" dirty="0" err="1"/>
              <a:t>watch?v</a:t>
            </a:r>
            <a:r>
              <a:rPr lang="cs-CZ" dirty="0"/>
              <a:t>=DQyQIhh1e6o</a:t>
            </a:r>
          </a:p>
        </p:txBody>
      </p:sp>
    </p:spTree>
    <p:extLst>
      <p:ext uri="{BB962C8B-B14F-4D97-AF65-F5344CB8AC3E}">
        <p14:creationId xmlns:p14="http://schemas.microsoft.com/office/powerpoint/2010/main" val="932159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05CB41-EEC4-C64E-8FF0-F07E5407B550}"/>
              </a:ext>
            </a:extLst>
          </p:cNvPr>
          <p:cNvSpPr>
            <a:spLocks noGrp="1"/>
          </p:cNvSpPr>
          <p:nvPr>
            <p:ph type="title"/>
          </p:nvPr>
        </p:nvSpPr>
        <p:spPr/>
        <p:txBody>
          <a:bodyPr/>
          <a:lstStyle/>
          <a:p>
            <a:pPr algn="ctr"/>
            <a:r>
              <a:rPr lang="cs-CZ"/>
              <a:t>Theresa May PM 2015 end 2017</a:t>
            </a:r>
          </a:p>
        </p:txBody>
      </p:sp>
      <p:pic>
        <p:nvPicPr>
          <p:cNvPr id="4" name="Zástupný symbol pro obsah 3">
            <a:extLst>
              <a:ext uri="{FF2B5EF4-FFF2-40B4-BE49-F238E27FC236}">
                <a16:creationId xmlns:a16="http://schemas.microsoft.com/office/drawing/2014/main" id="{1109E4A5-4A22-6C4A-9DC5-B96BDCD77C05}"/>
              </a:ext>
            </a:extLst>
          </p:cNvPr>
          <p:cNvPicPr>
            <a:picLocks noGrp="1" noChangeAspect="1"/>
          </p:cNvPicPr>
          <p:nvPr>
            <p:ph idx="1"/>
          </p:nvPr>
        </p:nvPicPr>
        <p:blipFill>
          <a:blip r:embed="rId2"/>
          <a:stretch>
            <a:fillRect/>
          </a:stretch>
        </p:blipFill>
        <p:spPr>
          <a:xfrm>
            <a:off x="4599547" y="1825625"/>
            <a:ext cx="2992906" cy="4351338"/>
          </a:xfrm>
          <a:prstGeom prst="rect">
            <a:avLst/>
          </a:prstGeom>
        </p:spPr>
      </p:pic>
    </p:spTree>
    <p:extLst>
      <p:ext uri="{BB962C8B-B14F-4D97-AF65-F5344CB8AC3E}">
        <p14:creationId xmlns:p14="http://schemas.microsoft.com/office/powerpoint/2010/main" val="2295353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B5F6E1-AA09-D64C-8332-EF563EBAE3B5}"/>
              </a:ext>
            </a:extLst>
          </p:cNvPr>
          <p:cNvSpPr>
            <a:spLocks noGrp="1"/>
          </p:cNvSpPr>
          <p:nvPr>
            <p:ph type="title"/>
          </p:nvPr>
        </p:nvSpPr>
        <p:spPr/>
        <p:txBody>
          <a:bodyPr/>
          <a:lstStyle/>
          <a:p>
            <a:pPr algn="ctr"/>
            <a:r>
              <a:rPr lang="cs-CZ" dirty="0"/>
              <a:t>Theresa May </a:t>
            </a:r>
            <a:r>
              <a:rPr lang="cs-CZ" dirty="0" err="1"/>
              <a:t>Speech</a:t>
            </a:r>
            <a:r>
              <a:rPr lang="cs-CZ" dirty="0"/>
              <a:t> as PM</a:t>
            </a:r>
          </a:p>
        </p:txBody>
      </p:sp>
      <p:sp>
        <p:nvSpPr>
          <p:cNvPr id="3" name="Zástupný symbol pro obsah 2">
            <a:extLst>
              <a:ext uri="{FF2B5EF4-FFF2-40B4-BE49-F238E27FC236}">
                <a16:creationId xmlns:a16="http://schemas.microsoft.com/office/drawing/2014/main" id="{080AA9DB-CB82-9146-B736-D321B68D5978}"/>
              </a:ext>
            </a:extLst>
          </p:cNvPr>
          <p:cNvSpPr>
            <a:spLocks noGrp="1"/>
          </p:cNvSpPr>
          <p:nvPr>
            <p:ph idx="1"/>
          </p:nvPr>
        </p:nvSpPr>
        <p:spPr/>
        <p:txBody>
          <a:bodyPr/>
          <a:lstStyle/>
          <a:p>
            <a:r>
              <a:rPr lang="cs-CZ" dirty="0"/>
              <a:t>July 13, 2016</a:t>
            </a:r>
          </a:p>
          <a:p>
            <a:r>
              <a:rPr lang="cs-CZ" dirty="0"/>
              <a:t>https://</a:t>
            </a:r>
            <a:r>
              <a:rPr lang="cs-CZ" dirty="0" err="1"/>
              <a:t>www.youtube.com</a:t>
            </a:r>
            <a:r>
              <a:rPr lang="cs-CZ" dirty="0"/>
              <a:t>/</a:t>
            </a:r>
            <a:r>
              <a:rPr lang="cs-CZ" dirty="0" err="1"/>
              <a:t>watch?v</a:t>
            </a:r>
            <a:r>
              <a:rPr lang="cs-CZ" dirty="0"/>
              <a:t>=FDyZ8trge2E</a:t>
            </a:r>
          </a:p>
        </p:txBody>
      </p:sp>
    </p:spTree>
    <p:extLst>
      <p:ext uri="{BB962C8B-B14F-4D97-AF65-F5344CB8AC3E}">
        <p14:creationId xmlns:p14="http://schemas.microsoft.com/office/powerpoint/2010/main" val="2448468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4BCD39-0996-9D4E-8BA7-DBFEC7D54379}"/>
              </a:ext>
            </a:extLst>
          </p:cNvPr>
          <p:cNvSpPr>
            <a:spLocks noGrp="1"/>
          </p:cNvSpPr>
          <p:nvPr>
            <p:ph type="title"/>
          </p:nvPr>
        </p:nvSpPr>
        <p:spPr/>
        <p:txBody>
          <a:bodyPr>
            <a:normAutofit fontScale="90000"/>
          </a:bodyPr>
          <a:lstStyle/>
          <a:p>
            <a:pPr algn="ctr"/>
            <a:r>
              <a:rPr lang="en-GB"/>
              <a:t>UK officially Invokes Article 50 To Trigger Brexit</a:t>
            </a:r>
            <a:br>
              <a:rPr lang="cs-CZ"/>
            </a:br>
            <a:endParaRPr lang="cs-CZ"/>
          </a:p>
        </p:txBody>
      </p:sp>
      <p:sp>
        <p:nvSpPr>
          <p:cNvPr id="3" name="Zástupný symbol pro obsah 2">
            <a:extLst>
              <a:ext uri="{FF2B5EF4-FFF2-40B4-BE49-F238E27FC236}">
                <a16:creationId xmlns:a16="http://schemas.microsoft.com/office/drawing/2014/main" id="{A4DB429B-FC88-814D-A813-BB10E38CB963}"/>
              </a:ext>
            </a:extLst>
          </p:cNvPr>
          <p:cNvSpPr>
            <a:spLocks noGrp="1"/>
          </p:cNvSpPr>
          <p:nvPr>
            <p:ph idx="1"/>
          </p:nvPr>
        </p:nvSpPr>
        <p:spPr/>
        <p:txBody>
          <a:bodyPr/>
          <a:lstStyle/>
          <a:p>
            <a:r>
              <a:rPr lang="en-GB">
                <a:hlinkClick r:id="rId2"/>
              </a:rPr>
              <a:t>https://www.youtube.com/watch?v=XMknKiuVR-0</a:t>
            </a:r>
            <a:endParaRPr lang="en-GB"/>
          </a:p>
          <a:p>
            <a:r>
              <a:rPr lang="en-GB"/>
              <a:t>Term: March 29, 2019</a:t>
            </a:r>
          </a:p>
          <a:p>
            <a:endParaRPr lang="en-GB"/>
          </a:p>
          <a:p>
            <a:r>
              <a:rPr lang="en-GB"/>
              <a:t>Reaction EU</a:t>
            </a:r>
          </a:p>
          <a:p>
            <a:endParaRPr lang="en-GB"/>
          </a:p>
          <a:p>
            <a:r>
              <a:rPr lang="en-GB">
                <a:hlinkClick r:id="rId3"/>
              </a:rPr>
              <a:t>https://www.youtube.com/watch?v=XDw--hDVz04</a:t>
            </a:r>
            <a:endParaRPr lang="en-GB"/>
          </a:p>
          <a:p>
            <a:endParaRPr lang="en-GB"/>
          </a:p>
          <a:p>
            <a:endParaRPr lang="en-GB"/>
          </a:p>
        </p:txBody>
      </p:sp>
      <p:pic>
        <p:nvPicPr>
          <p:cNvPr id="1025" name="Picture 1" descr="featured_channel">
            <a:extLst>
              <a:ext uri="{FF2B5EF4-FFF2-40B4-BE49-F238E27FC236}">
                <a16:creationId xmlns:a16="http://schemas.microsoft.com/office/drawing/2014/main" id="{57CD999A-3D93-7B40-B1DA-1F072A316D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85800" cy="17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305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3A3AC5-21EA-FE43-A922-24531A18E3B6}"/>
              </a:ext>
            </a:extLst>
          </p:cNvPr>
          <p:cNvSpPr>
            <a:spLocks noGrp="1"/>
          </p:cNvSpPr>
          <p:nvPr>
            <p:ph type="title"/>
          </p:nvPr>
        </p:nvSpPr>
        <p:spPr/>
        <p:txBody>
          <a:bodyPr/>
          <a:lstStyle/>
          <a:p>
            <a:pPr algn="ctr"/>
            <a:r>
              <a:rPr lang="en-GB" dirty="0"/>
              <a:t>EU negotiations</a:t>
            </a:r>
          </a:p>
        </p:txBody>
      </p:sp>
      <p:pic>
        <p:nvPicPr>
          <p:cNvPr id="4" name="Zástupný symbol pro obsah 3">
            <a:extLst>
              <a:ext uri="{FF2B5EF4-FFF2-40B4-BE49-F238E27FC236}">
                <a16:creationId xmlns:a16="http://schemas.microsoft.com/office/drawing/2014/main" id="{02CB057B-9A3E-B64D-B5B2-FB32662F5D06}"/>
              </a:ext>
            </a:extLst>
          </p:cNvPr>
          <p:cNvPicPr>
            <a:picLocks noGrp="1" noChangeAspect="1"/>
          </p:cNvPicPr>
          <p:nvPr>
            <p:ph idx="1"/>
          </p:nvPr>
        </p:nvPicPr>
        <p:blipFill>
          <a:blip r:embed="rId2"/>
          <a:stretch>
            <a:fillRect/>
          </a:stretch>
        </p:blipFill>
        <p:spPr>
          <a:xfrm>
            <a:off x="2827389" y="1825625"/>
            <a:ext cx="6537221" cy="4351338"/>
          </a:xfrm>
          <a:prstGeom prst="rect">
            <a:avLst/>
          </a:prstGeom>
        </p:spPr>
      </p:pic>
    </p:spTree>
    <p:extLst>
      <p:ext uri="{BB962C8B-B14F-4D97-AF65-F5344CB8AC3E}">
        <p14:creationId xmlns:p14="http://schemas.microsoft.com/office/powerpoint/2010/main" val="1934041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E7A540E-136F-A541-98ED-7520339BAA6D}"/>
              </a:ext>
            </a:extLst>
          </p:cNvPr>
          <p:cNvSpPr>
            <a:spLocks noGrp="1"/>
          </p:cNvSpPr>
          <p:nvPr>
            <p:ph type="title"/>
          </p:nvPr>
        </p:nvSpPr>
        <p:spPr/>
        <p:txBody>
          <a:bodyPr>
            <a:normAutofit fontScale="90000"/>
          </a:bodyPr>
          <a:lstStyle/>
          <a:p>
            <a:r>
              <a:rPr lang="cs-CZ" dirty="0"/>
              <a:t>Prime </a:t>
            </a:r>
            <a:r>
              <a:rPr lang="cs-CZ" dirty="0" err="1"/>
              <a:t>Minister</a:t>
            </a:r>
            <a:r>
              <a:rPr lang="cs-CZ" dirty="0"/>
              <a:t> Theresa </a:t>
            </a:r>
            <a:r>
              <a:rPr lang="cs-CZ" dirty="0" err="1"/>
              <a:t>May’s</a:t>
            </a:r>
            <a:r>
              <a:rPr lang="cs-CZ" dirty="0"/>
              <a:t>  </a:t>
            </a:r>
            <a:r>
              <a:rPr lang="cs-CZ" dirty="0" err="1"/>
              <a:t>Resignation</a:t>
            </a:r>
            <a:r>
              <a:rPr lang="cs-CZ" dirty="0"/>
              <a:t> </a:t>
            </a:r>
            <a:r>
              <a:rPr lang="cs-CZ" dirty="0" err="1"/>
              <a:t>Speech</a:t>
            </a:r>
            <a:br>
              <a:rPr lang="cs-CZ" dirty="0"/>
            </a:br>
            <a:endParaRPr lang="cs-CZ" dirty="0"/>
          </a:p>
        </p:txBody>
      </p:sp>
      <p:sp>
        <p:nvSpPr>
          <p:cNvPr id="3" name="Zástupný symbol pro obsah 2">
            <a:extLst>
              <a:ext uri="{FF2B5EF4-FFF2-40B4-BE49-F238E27FC236}">
                <a16:creationId xmlns:a16="http://schemas.microsoft.com/office/drawing/2014/main" id="{FB08814A-D051-4D41-8E51-2B6A1D9CD181}"/>
              </a:ext>
            </a:extLst>
          </p:cNvPr>
          <p:cNvSpPr>
            <a:spLocks noGrp="1"/>
          </p:cNvSpPr>
          <p:nvPr>
            <p:ph idx="1"/>
          </p:nvPr>
        </p:nvSpPr>
        <p:spPr/>
        <p:txBody>
          <a:bodyPr/>
          <a:lstStyle/>
          <a:p>
            <a:r>
              <a:rPr lang="cs-CZ" dirty="0"/>
              <a:t>May 24, 2019</a:t>
            </a:r>
          </a:p>
          <a:p>
            <a:r>
              <a:rPr lang="cs-CZ" dirty="0"/>
              <a:t>https://</a:t>
            </a:r>
            <a:r>
              <a:rPr lang="cs-CZ" dirty="0" err="1"/>
              <a:t>www.youtube.com</a:t>
            </a:r>
            <a:r>
              <a:rPr lang="cs-CZ" dirty="0"/>
              <a:t>/</a:t>
            </a:r>
            <a:r>
              <a:rPr lang="cs-CZ" dirty="0" err="1"/>
              <a:t>watch?v</a:t>
            </a:r>
            <a:r>
              <a:rPr lang="cs-CZ" dirty="0"/>
              <a:t>=_t25xAp270o</a:t>
            </a:r>
          </a:p>
        </p:txBody>
      </p:sp>
    </p:spTree>
    <p:extLst>
      <p:ext uri="{BB962C8B-B14F-4D97-AF65-F5344CB8AC3E}">
        <p14:creationId xmlns:p14="http://schemas.microsoft.com/office/powerpoint/2010/main" val="31852861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D9AA5B3-7445-F343-8078-E082E4980EA9}"/>
              </a:ext>
            </a:extLst>
          </p:cNvPr>
          <p:cNvSpPr>
            <a:spLocks noGrp="1"/>
          </p:cNvSpPr>
          <p:nvPr>
            <p:ph type="title"/>
          </p:nvPr>
        </p:nvSpPr>
        <p:spPr/>
        <p:txBody>
          <a:bodyPr/>
          <a:lstStyle/>
          <a:p>
            <a:pPr algn="ctr"/>
            <a:r>
              <a:rPr lang="cs-CZ"/>
              <a:t>Boris Johnson PM 2017 end 2019</a:t>
            </a:r>
          </a:p>
        </p:txBody>
      </p:sp>
      <p:pic>
        <p:nvPicPr>
          <p:cNvPr id="5" name="Zástupný symbol pro obsah 4">
            <a:extLst>
              <a:ext uri="{FF2B5EF4-FFF2-40B4-BE49-F238E27FC236}">
                <a16:creationId xmlns:a16="http://schemas.microsoft.com/office/drawing/2014/main" id="{C1098047-B3C4-3D4F-9828-7F8A48FFFFA7}"/>
              </a:ext>
            </a:extLst>
          </p:cNvPr>
          <p:cNvPicPr>
            <a:picLocks noGrp="1" noChangeAspect="1"/>
          </p:cNvPicPr>
          <p:nvPr>
            <p:ph idx="1"/>
          </p:nvPr>
        </p:nvPicPr>
        <p:blipFill>
          <a:blip r:embed="rId2"/>
          <a:stretch>
            <a:fillRect/>
          </a:stretch>
        </p:blipFill>
        <p:spPr>
          <a:xfrm>
            <a:off x="4548696" y="1825625"/>
            <a:ext cx="3094607" cy="4351338"/>
          </a:xfrm>
          <a:prstGeom prst="rect">
            <a:avLst/>
          </a:prstGeom>
        </p:spPr>
      </p:pic>
    </p:spTree>
    <p:extLst>
      <p:ext uri="{BB962C8B-B14F-4D97-AF65-F5344CB8AC3E}">
        <p14:creationId xmlns:p14="http://schemas.microsoft.com/office/powerpoint/2010/main" val="1557635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414758-3218-DF4F-B0B3-0ABF64AEE746}"/>
              </a:ext>
            </a:extLst>
          </p:cNvPr>
          <p:cNvSpPr>
            <a:spLocks noGrp="1"/>
          </p:cNvSpPr>
          <p:nvPr>
            <p:ph type="title"/>
          </p:nvPr>
        </p:nvSpPr>
        <p:spPr/>
        <p:txBody>
          <a:bodyPr/>
          <a:lstStyle/>
          <a:p>
            <a:pPr algn="ctr"/>
            <a:r>
              <a:rPr lang="en-GB" dirty="0"/>
              <a:t>EU Treaty</a:t>
            </a:r>
          </a:p>
        </p:txBody>
      </p:sp>
      <p:sp>
        <p:nvSpPr>
          <p:cNvPr id="3" name="Zástupný symbol pro obsah 2">
            <a:extLst>
              <a:ext uri="{FF2B5EF4-FFF2-40B4-BE49-F238E27FC236}">
                <a16:creationId xmlns:a16="http://schemas.microsoft.com/office/drawing/2014/main" id="{A171EA6F-586E-5944-9B96-9B7781241CCE}"/>
              </a:ext>
            </a:extLst>
          </p:cNvPr>
          <p:cNvSpPr>
            <a:spLocks noGrp="1"/>
          </p:cNvSpPr>
          <p:nvPr>
            <p:ph idx="1"/>
          </p:nvPr>
        </p:nvSpPr>
        <p:spPr/>
        <p:txBody>
          <a:bodyPr>
            <a:normAutofit fontScale="92500" lnSpcReduction="20000"/>
          </a:bodyPr>
          <a:lstStyle/>
          <a:p>
            <a:r>
              <a:rPr lang="en-GB" dirty="0"/>
              <a:t>Any Member State may decide to withdraw from the Union in accordance with its own </a:t>
            </a:r>
            <a:r>
              <a:rPr lang="en-GB" b="1" dirty="0"/>
              <a:t>constitutional requirements</a:t>
            </a:r>
            <a:r>
              <a:rPr lang="en-GB" dirty="0"/>
              <a:t>.</a:t>
            </a:r>
          </a:p>
          <a:p>
            <a:r>
              <a:rPr lang="en-GB" dirty="0"/>
              <a:t>A Member State which decides to </a:t>
            </a:r>
            <a:r>
              <a:rPr lang="en-GB" b="1" dirty="0"/>
              <a:t>withdraw </a:t>
            </a:r>
            <a:r>
              <a:rPr lang="en-GB" dirty="0"/>
              <a:t>shall notify the European Council of its intention. In the light of the </a:t>
            </a:r>
            <a:r>
              <a:rPr lang="en-GB" b="1" dirty="0"/>
              <a:t>guidelines</a:t>
            </a:r>
            <a:r>
              <a:rPr lang="en-GB" dirty="0"/>
              <a:t> provided by the European Council, the Union shall negotiate and conclude an agreement with that State, setting out the arrangements for its withdrawal, taking account of the framework for its </a:t>
            </a:r>
            <a:r>
              <a:rPr lang="en-GB" b="1" dirty="0"/>
              <a:t>future relationship with the Union</a:t>
            </a:r>
            <a:r>
              <a:rPr lang="en-GB" dirty="0"/>
              <a:t>. That agreement shall be concluded on behalf of the of the European Union, acting by a </a:t>
            </a:r>
            <a:r>
              <a:rPr lang="en-GB" b="1" dirty="0"/>
              <a:t>qualified majority</a:t>
            </a:r>
            <a:r>
              <a:rPr lang="en-GB" dirty="0"/>
              <a:t>, after obtaining the consent of the European Parliament.</a:t>
            </a:r>
          </a:p>
          <a:p>
            <a:r>
              <a:rPr lang="en-GB" dirty="0"/>
              <a:t>The Treaties shall cease to apply to the State in question from the date of entry into force of the withdrawal agreement or, failing that, </a:t>
            </a:r>
            <a:r>
              <a:rPr lang="en-GB" b="1" dirty="0"/>
              <a:t>two years </a:t>
            </a:r>
            <a:r>
              <a:rPr lang="en-GB" dirty="0"/>
              <a:t>after the notification, unless the European Council, in agreement with the Member State concerned, unanimously decides to extend this period.</a:t>
            </a:r>
          </a:p>
          <a:p>
            <a:endParaRPr lang="cs-CZ" dirty="0"/>
          </a:p>
        </p:txBody>
      </p:sp>
    </p:spTree>
    <p:extLst>
      <p:ext uri="{BB962C8B-B14F-4D97-AF65-F5344CB8AC3E}">
        <p14:creationId xmlns:p14="http://schemas.microsoft.com/office/powerpoint/2010/main" val="33785399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01957A-19B3-F54A-B617-2BA782A5BCFB}"/>
              </a:ext>
            </a:extLst>
          </p:cNvPr>
          <p:cNvSpPr>
            <a:spLocks noGrp="1"/>
          </p:cNvSpPr>
          <p:nvPr>
            <p:ph type="title"/>
          </p:nvPr>
        </p:nvSpPr>
        <p:spPr/>
        <p:txBody>
          <a:bodyPr/>
          <a:lstStyle/>
          <a:p>
            <a:pPr algn="ctr"/>
            <a:r>
              <a:rPr lang="cs-CZ" dirty="0"/>
              <a:t>Boris Johnson </a:t>
            </a:r>
            <a:r>
              <a:rPr lang="cs-CZ" dirty="0" err="1"/>
              <a:t>the</a:t>
            </a:r>
            <a:r>
              <a:rPr lang="cs-CZ" dirty="0"/>
              <a:t> </a:t>
            </a:r>
            <a:r>
              <a:rPr lang="cs-CZ" dirty="0" err="1"/>
              <a:t>First</a:t>
            </a:r>
            <a:r>
              <a:rPr lang="cs-CZ" dirty="0"/>
              <a:t> PM  </a:t>
            </a:r>
            <a:r>
              <a:rPr lang="cs-CZ" dirty="0" err="1"/>
              <a:t>Speech</a:t>
            </a:r>
            <a:r>
              <a:rPr lang="cs-CZ" dirty="0"/>
              <a:t> </a:t>
            </a:r>
          </a:p>
        </p:txBody>
      </p:sp>
      <p:sp>
        <p:nvSpPr>
          <p:cNvPr id="3" name="Zástupný symbol pro obsah 2">
            <a:extLst>
              <a:ext uri="{FF2B5EF4-FFF2-40B4-BE49-F238E27FC236}">
                <a16:creationId xmlns:a16="http://schemas.microsoft.com/office/drawing/2014/main" id="{AA81C565-BB4E-8E41-BCEE-415F73CB839A}"/>
              </a:ext>
            </a:extLst>
          </p:cNvPr>
          <p:cNvSpPr>
            <a:spLocks noGrp="1"/>
          </p:cNvSpPr>
          <p:nvPr>
            <p:ph idx="1"/>
          </p:nvPr>
        </p:nvSpPr>
        <p:spPr/>
        <p:txBody>
          <a:bodyPr/>
          <a:lstStyle/>
          <a:p>
            <a:r>
              <a:rPr lang="cs-CZ" dirty="0"/>
              <a:t>https://</a:t>
            </a:r>
            <a:r>
              <a:rPr lang="cs-CZ" dirty="0" err="1"/>
              <a:t>www.youtube.com</a:t>
            </a:r>
            <a:r>
              <a:rPr lang="cs-CZ" dirty="0"/>
              <a:t>/</a:t>
            </a:r>
            <a:r>
              <a:rPr lang="cs-CZ" dirty="0" err="1"/>
              <a:t>watch?v</a:t>
            </a:r>
            <a:r>
              <a:rPr lang="cs-CZ" dirty="0"/>
              <a:t>=hqwGR86zoTI</a:t>
            </a:r>
          </a:p>
        </p:txBody>
      </p:sp>
    </p:spTree>
    <p:extLst>
      <p:ext uri="{BB962C8B-B14F-4D97-AF65-F5344CB8AC3E}">
        <p14:creationId xmlns:p14="http://schemas.microsoft.com/office/powerpoint/2010/main" val="3404339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93CFA2-18C0-C148-819A-FF646CB4458C}"/>
              </a:ext>
            </a:extLst>
          </p:cNvPr>
          <p:cNvSpPr>
            <a:spLocks noGrp="1"/>
          </p:cNvSpPr>
          <p:nvPr>
            <p:ph type="title"/>
          </p:nvPr>
        </p:nvSpPr>
        <p:spPr/>
        <p:txBody>
          <a:bodyPr/>
          <a:lstStyle/>
          <a:p>
            <a:pPr algn="ctr"/>
            <a:r>
              <a:rPr lang="en-GB" dirty="0"/>
              <a:t>General election  Boris Johnson</a:t>
            </a:r>
          </a:p>
        </p:txBody>
      </p:sp>
      <p:sp>
        <p:nvSpPr>
          <p:cNvPr id="3" name="Zástupný symbol pro obsah 2">
            <a:extLst>
              <a:ext uri="{FF2B5EF4-FFF2-40B4-BE49-F238E27FC236}">
                <a16:creationId xmlns:a16="http://schemas.microsoft.com/office/drawing/2014/main" id="{F241C340-19A1-6741-8147-F7C53C136688}"/>
              </a:ext>
            </a:extLst>
          </p:cNvPr>
          <p:cNvSpPr>
            <a:spLocks noGrp="1"/>
          </p:cNvSpPr>
          <p:nvPr>
            <p:ph idx="1"/>
          </p:nvPr>
        </p:nvSpPr>
        <p:spPr/>
        <p:txBody>
          <a:bodyPr/>
          <a:lstStyle/>
          <a:p>
            <a:r>
              <a:rPr lang="en-GB" dirty="0"/>
              <a:t>Boris Johnson addresses the nation after historic win</a:t>
            </a:r>
          </a:p>
          <a:p>
            <a:r>
              <a:rPr lang="en-GB" dirty="0"/>
              <a:t>It resulted in the Conservative Party receiving a landslide majority of 80 seats. The Conservatives made a net gain of 48 seats and won 43.6% of the popular vote – the highest percentage for any party since 1979.</a:t>
            </a:r>
            <a:endParaRPr lang="en-GB" dirty="0">
              <a:hlinkClick r:id="rId2"/>
            </a:endParaRPr>
          </a:p>
          <a:p>
            <a:r>
              <a:rPr lang="en-GB" dirty="0">
                <a:hlinkClick r:id="rId2"/>
              </a:rPr>
              <a:t>https://www.youtube.com/watch?v=g4OZAdaE5XM</a:t>
            </a:r>
            <a:endParaRPr lang="en-GB" dirty="0"/>
          </a:p>
          <a:p>
            <a:endParaRPr lang="en-GB" dirty="0"/>
          </a:p>
          <a:p>
            <a:pPr marL="0" indent="0">
              <a:buNone/>
            </a:pPr>
            <a:endParaRPr lang="cs-CZ" dirty="0"/>
          </a:p>
        </p:txBody>
      </p:sp>
    </p:spTree>
    <p:extLst>
      <p:ext uri="{BB962C8B-B14F-4D97-AF65-F5344CB8AC3E}">
        <p14:creationId xmlns:p14="http://schemas.microsoft.com/office/powerpoint/2010/main" val="7980681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4835496-2094-7E4E-A7FF-DA23F6D4C329}"/>
              </a:ext>
            </a:extLst>
          </p:cNvPr>
          <p:cNvSpPr>
            <a:spLocks noGrp="1"/>
          </p:cNvSpPr>
          <p:nvPr>
            <p:ph type="title"/>
          </p:nvPr>
        </p:nvSpPr>
        <p:spPr/>
        <p:txBody>
          <a:bodyPr/>
          <a:lstStyle/>
          <a:p>
            <a:pPr algn="ctr"/>
            <a:r>
              <a:rPr lang="en-GB"/>
              <a:t>What happens next</a:t>
            </a:r>
          </a:p>
        </p:txBody>
      </p:sp>
      <p:sp>
        <p:nvSpPr>
          <p:cNvPr id="3" name="Zástupný symbol pro obsah 2">
            <a:extLst>
              <a:ext uri="{FF2B5EF4-FFF2-40B4-BE49-F238E27FC236}">
                <a16:creationId xmlns:a16="http://schemas.microsoft.com/office/drawing/2014/main" id="{4D79CF70-AD09-CA47-B963-EAC96AC74DC3}"/>
              </a:ext>
            </a:extLst>
          </p:cNvPr>
          <p:cNvSpPr>
            <a:spLocks noGrp="1"/>
          </p:cNvSpPr>
          <p:nvPr>
            <p:ph idx="1"/>
          </p:nvPr>
        </p:nvSpPr>
        <p:spPr/>
        <p:txBody>
          <a:bodyPr/>
          <a:lstStyle/>
          <a:p>
            <a:r>
              <a:rPr lang="en-GB"/>
              <a:t>Under the EU treaties, the EC cannot propose a negotiating mandate until after the UK has ceased to be an EU member state. </a:t>
            </a:r>
          </a:p>
        </p:txBody>
      </p:sp>
    </p:spTree>
    <p:extLst>
      <p:ext uri="{BB962C8B-B14F-4D97-AF65-F5344CB8AC3E}">
        <p14:creationId xmlns:p14="http://schemas.microsoft.com/office/powerpoint/2010/main" val="23534182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562F15D-75B5-B649-B88E-A083A5ABD9AE}"/>
              </a:ext>
            </a:extLst>
          </p:cNvPr>
          <p:cNvSpPr>
            <a:spLocks noGrp="1"/>
          </p:cNvSpPr>
          <p:nvPr>
            <p:ph type="title"/>
          </p:nvPr>
        </p:nvSpPr>
        <p:spPr/>
        <p:txBody>
          <a:bodyPr/>
          <a:lstStyle/>
          <a:p>
            <a:pPr algn="ctr"/>
            <a:r>
              <a:rPr lang="en-GB"/>
              <a:t>Brexit Day</a:t>
            </a:r>
          </a:p>
        </p:txBody>
      </p:sp>
      <p:sp>
        <p:nvSpPr>
          <p:cNvPr id="3" name="Zástupný symbol pro obsah 2">
            <a:extLst>
              <a:ext uri="{FF2B5EF4-FFF2-40B4-BE49-F238E27FC236}">
                <a16:creationId xmlns:a16="http://schemas.microsoft.com/office/drawing/2014/main" id="{245C1216-103B-D641-B006-0CCEE13A7CC5}"/>
              </a:ext>
            </a:extLst>
          </p:cNvPr>
          <p:cNvSpPr>
            <a:spLocks noGrp="1"/>
          </p:cNvSpPr>
          <p:nvPr>
            <p:ph idx="1"/>
          </p:nvPr>
        </p:nvSpPr>
        <p:spPr/>
        <p:txBody>
          <a:bodyPr>
            <a:normAutofit/>
          </a:bodyPr>
          <a:lstStyle/>
          <a:p>
            <a:r>
              <a:rPr lang="en-GB" b="1"/>
              <a:t>January 31st, 2020</a:t>
            </a:r>
            <a:r>
              <a:rPr lang="en-GB"/>
              <a:t> - Brexit Day. The UK exits and a transition period begins, which currently runs until December 31st, 2020. </a:t>
            </a:r>
          </a:p>
          <a:p>
            <a:r>
              <a:rPr lang="en-GB"/>
              <a:t>All UK citizens who do not have dual nationality lose their EU citizenship on this day and will also lose the right to vote or stand for office in EU countries.</a:t>
            </a:r>
          </a:p>
          <a:p>
            <a:pPr marL="0" indent="0">
              <a:buNone/>
            </a:pPr>
            <a:endParaRPr lang="cs-CZ"/>
          </a:p>
        </p:txBody>
      </p:sp>
    </p:spTree>
    <p:extLst>
      <p:ext uri="{BB962C8B-B14F-4D97-AF65-F5344CB8AC3E}">
        <p14:creationId xmlns:p14="http://schemas.microsoft.com/office/powerpoint/2010/main" val="15196861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C98B53-F50B-174D-94E5-ABCDE46B6046}"/>
              </a:ext>
            </a:extLst>
          </p:cNvPr>
          <p:cNvSpPr>
            <a:spLocks noGrp="1"/>
          </p:cNvSpPr>
          <p:nvPr>
            <p:ph type="title"/>
          </p:nvPr>
        </p:nvSpPr>
        <p:spPr/>
        <p:txBody>
          <a:bodyPr/>
          <a:lstStyle/>
          <a:p>
            <a:pPr algn="ctr"/>
            <a:r>
              <a:rPr lang="en-GB"/>
              <a:t>Trade Relations</a:t>
            </a:r>
          </a:p>
        </p:txBody>
      </p:sp>
      <p:sp>
        <p:nvSpPr>
          <p:cNvPr id="3" name="Zástupný symbol pro obsah 2">
            <a:extLst>
              <a:ext uri="{FF2B5EF4-FFF2-40B4-BE49-F238E27FC236}">
                <a16:creationId xmlns:a16="http://schemas.microsoft.com/office/drawing/2014/main" id="{C17F9E04-6E76-1342-B0CD-6914C5AE957A}"/>
              </a:ext>
            </a:extLst>
          </p:cNvPr>
          <p:cNvSpPr>
            <a:spLocks noGrp="1"/>
          </p:cNvSpPr>
          <p:nvPr>
            <p:ph idx="1"/>
          </p:nvPr>
        </p:nvSpPr>
        <p:spPr/>
        <p:txBody>
          <a:bodyPr/>
          <a:lstStyle/>
          <a:p>
            <a:pPr marL="0" indent="0">
              <a:buNone/>
            </a:pPr>
            <a:r>
              <a:rPr lang="en-GB" b="1"/>
              <a:t>March 1st</a:t>
            </a:r>
            <a:r>
              <a:rPr lang="en-GB"/>
              <a:t> - Talks start on the "future relationship" the main part of which will be about trade relations.</a:t>
            </a:r>
          </a:p>
          <a:p>
            <a:pPr marL="0" indent="0">
              <a:buNone/>
            </a:pPr>
            <a:r>
              <a:rPr lang="en-GB"/>
              <a:t>This is the date the EU is aiming to have its negotiating mandate agreed, which will give the European Commission the legal authorisation to formally open talks.</a:t>
            </a:r>
          </a:p>
          <a:p>
            <a:pPr marL="0" indent="0">
              <a:buNone/>
            </a:pPr>
            <a:br>
              <a:rPr lang="cs-CZ"/>
            </a:br>
            <a:endParaRPr lang="cs-CZ"/>
          </a:p>
        </p:txBody>
      </p:sp>
    </p:spTree>
    <p:extLst>
      <p:ext uri="{BB962C8B-B14F-4D97-AF65-F5344CB8AC3E}">
        <p14:creationId xmlns:p14="http://schemas.microsoft.com/office/powerpoint/2010/main" val="39234761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1D459F-9F17-3D44-86FB-37B4A881F84D}"/>
              </a:ext>
            </a:extLst>
          </p:cNvPr>
          <p:cNvSpPr>
            <a:spLocks noGrp="1"/>
          </p:cNvSpPr>
          <p:nvPr>
            <p:ph type="title"/>
          </p:nvPr>
        </p:nvSpPr>
        <p:spPr/>
        <p:txBody>
          <a:bodyPr/>
          <a:lstStyle/>
          <a:p>
            <a:pPr algn="ctr"/>
            <a:r>
              <a:rPr lang="en-GB" dirty="0"/>
              <a:t>Extension</a:t>
            </a:r>
          </a:p>
        </p:txBody>
      </p:sp>
      <p:sp>
        <p:nvSpPr>
          <p:cNvPr id="3" name="Zástupný symbol pro obsah 2">
            <a:extLst>
              <a:ext uri="{FF2B5EF4-FFF2-40B4-BE49-F238E27FC236}">
                <a16:creationId xmlns:a16="http://schemas.microsoft.com/office/drawing/2014/main" id="{156EAEEE-0F04-084E-94CC-99C4B8355D5F}"/>
              </a:ext>
            </a:extLst>
          </p:cNvPr>
          <p:cNvSpPr>
            <a:spLocks noGrp="1"/>
          </p:cNvSpPr>
          <p:nvPr>
            <p:ph idx="1"/>
          </p:nvPr>
        </p:nvSpPr>
        <p:spPr/>
        <p:txBody>
          <a:bodyPr/>
          <a:lstStyle/>
          <a:p>
            <a:r>
              <a:rPr lang="en-GB" b="1" dirty="0"/>
              <a:t>June 30th</a:t>
            </a:r>
            <a:r>
              <a:rPr lang="en-GB" dirty="0"/>
              <a:t> - the deadline for any extension to the transition period to be agreed between the UK and the EU. </a:t>
            </a:r>
          </a:p>
          <a:p>
            <a:r>
              <a:rPr lang="en-GB" dirty="0"/>
              <a:t>The transition period can only be extended up to a maximum of two years, so until December 31st 2022 at the absolute latest.</a:t>
            </a:r>
          </a:p>
        </p:txBody>
      </p:sp>
    </p:spTree>
    <p:extLst>
      <p:ext uri="{BB962C8B-B14F-4D97-AF65-F5344CB8AC3E}">
        <p14:creationId xmlns:p14="http://schemas.microsoft.com/office/powerpoint/2010/main" val="22180439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47C82E-D695-CE4F-BA5A-5791665BE9AA}"/>
              </a:ext>
            </a:extLst>
          </p:cNvPr>
          <p:cNvSpPr>
            <a:spLocks noGrp="1"/>
          </p:cNvSpPr>
          <p:nvPr>
            <p:ph type="title"/>
          </p:nvPr>
        </p:nvSpPr>
        <p:spPr/>
        <p:txBody>
          <a:bodyPr/>
          <a:lstStyle/>
          <a:p>
            <a:pPr algn="ctr"/>
            <a:r>
              <a:rPr lang="en-GB" dirty="0"/>
              <a:t>The End of Negotiation</a:t>
            </a:r>
          </a:p>
        </p:txBody>
      </p:sp>
      <p:sp>
        <p:nvSpPr>
          <p:cNvPr id="3" name="Zástupný symbol pro obsah 2">
            <a:extLst>
              <a:ext uri="{FF2B5EF4-FFF2-40B4-BE49-F238E27FC236}">
                <a16:creationId xmlns:a16="http://schemas.microsoft.com/office/drawing/2014/main" id="{7C1362B4-2033-6F47-BE09-BAFD672753C0}"/>
              </a:ext>
            </a:extLst>
          </p:cNvPr>
          <p:cNvSpPr>
            <a:spLocks noGrp="1"/>
          </p:cNvSpPr>
          <p:nvPr>
            <p:ph idx="1"/>
          </p:nvPr>
        </p:nvSpPr>
        <p:spPr/>
        <p:txBody>
          <a:bodyPr/>
          <a:lstStyle/>
          <a:p>
            <a:pPr marL="0" indent="0">
              <a:buNone/>
            </a:pPr>
            <a:r>
              <a:rPr lang="en-GB" b="1" dirty="0"/>
              <a:t>November 26th</a:t>
            </a:r>
            <a:r>
              <a:rPr lang="en-GB" dirty="0"/>
              <a:t> - this is the date that EU experts say a trade deal will need to be actually agreed by, in order to leave time for it to be formally presented to the European Parliament and ratified in time for the December 31st deadline.</a:t>
            </a:r>
          </a:p>
        </p:txBody>
      </p:sp>
    </p:spTree>
    <p:extLst>
      <p:ext uri="{BB962C8B-B14F-4D97-AF65-F5344CB8AC3E}">
        <p14:creationId xmlns:p14="http://schemas.microsoft.com/office/powerpoint/2010/main" val="24534303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09979C-541B-ED47-A50A-1E5DB7853E8D}"/>
              </a:ext>
            </a:extLst>
          </p:cNvPr>
          <p:cNvSpPr>
            <a:spLocks noGrp="1"/>
          </p:cNvSpPr>
          <p:nvPr>
            <p:ph type="title"/>
          </p:nvPr>
        </p:nvSpPr>
        <p:spPr/>
        <p:txBody>
          <a:bodyPr/>
          <a:lstStyle/>
          <a:p>
            <a:pPr algn="ctr"/>
            <a:r>
              <a:rPr lang="en-GB" dirty="0"/>
              <a:t>Next Period</a:t>
            </a:r>
          </a:p>
        </p:txBody>
      </p:sp>
      <p:sp>
        <p:nvSpPr>
          <p:cNvPr id="3" name="Zástupný symbol pro obsah 2">
            <a:extLst>
              <a:ext uri="{FF2B5EF4-FFF2-40B4-BE49-F238E27FC236}">
                <a16:creationId xmlns:a16="http://schemas.microsoft.com/office/drawing/2014/main" id="{0CD9D4F0-BC1B-7D4B-B5D5-36E4B58B3498}"/>
              </a:ext>
            </a:extLst>
          </p:cNvPr>
          <p:cNvSpPr>
            <a:spLocks noGrp="1"/>
          </p:cNvSpPr>
          <p:nvPr>
            <p:ph idx="1"/>
          </p:nvPr>
        </p:nvSpPr>
        <p:spPr/>
        <p:txBody>
          <a:bodyPr/>
          <a:lstStyle/>
          <a:p>
            <a:pPr marL="0" indent="0">
              <a:buNone/>
            </a:pPr>
            <a:r>
              <a:rPr lang="en-GB" b="1" dirty="0"/>
              <a:t>January 1st, 2021</a:t>
            </a:r>
            <a:r>
              <a:rPr lang="en-GB" dirty="0"/>
              <a:t> - if the transition period is not extended, the UK will then begin its new relationship with the EU, either crashing out without a trade deal or beginning the new trading relationship agreed during the transition period</a:t>
            </a:r>
          </a:p>
        </p:txBody>
      </p:sp>
    </p:spTree>
    <p:extLst>
      <p:ext uri="{BB962C8B-B14F-4D97-AF65-F5344CB8AC3E}">
        <p14:creationId xmlns:p14="http://schemas.microsoft.com/office/powerpoint/2010/main" val="2457717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3F3963-D884-0241-A339-64515CC3A6F9}"/>
              </a:ext>
            </a:extLst>
          </p:cNvPr>
          <p:cNvSpPr>
            <a:spLocks noGrp="1"/>
          </p:cNvSpPr>
          <p:nvPr>
            <p:ph type="title"/>
          </p:nvPr>
        </p:nvSpPr>
        <p:spPr/>
        <p:txBody>
          <a:bodyPr/>
          <a:lstStyle/>
          <a:p>
            <a:pPr algn="ctr"/>
            <a:r>
              <a:rPr lang="en-GB" dirty="0"/>
              <a:t>Withdrawal Agreement</a:t>
            </a:r>
          </a:p>
        </p:txBody>
      </p:sp>
      <p:sp>
        <p:nvSpPr>
          <p:cNvPr id="3" name="Zástupný symbol pro obsah 2">
            <a:extLst>
              <a:ext uri="{FF2B5EF4-FFF2-40B4-BE49-F238E27FC236}">
                <a16:creationId xmlns:a16="http://schemas.microsoft.com/office/drawing/2014/main" id="{842A4927-6E9C-9647-B604-396ED58CFD28}"/>
              </a:ext>
            </a:extLst>
          </p:cNvPr>
          <p:cNvSpPr>
            <a:spLocks noGrp="1"/>
          </p:cNvSpPr>
          <p:nvPr>
            <p:ph idx="1"/>
          </p:nvPr>
        </p:nvSpPr>
        <p:spPr/>
        <p:txBody>
          <a:bodyPr>
            <a:normAutofit fontScale="92500" lnSpcReduction="10000"/>
          </a:bodyPr>
          <a:lstStyle/>
          <a:p>
            <a:r>
              <a:rPr lang="en-GB" dirty="0"/>
              <a:t>The Withdrawal Agreement sets out the terms of the UK’s withdrawal from the EU and provides for a deal on citizens’ rights. </a:t>
            </a:r>
          </a:p>
          <a:p>
            <a:r>
              <a:rPr lang="en-GB" dirty="0"/>
              <a:t>It sets out a </a:t>
            </a:r>
            <a:r>
              <a:rPr lang="en-GB" b="1" dirty="0"/>
              <a:t>transition period </a:t>
            </a:r>
            <a:r>
              <a:rPr lang="en-GB" dirty="0"/>
              <a:t>which lasts until 31 December 2020. During this time you can continue to live, work and study in the EU broadly as you did before 31 January 2020.</a:t>
            </a:r>
          </a:p>
          <a:p>
            <a:r>
              <a:rPr lang="en-GB" dirty="0"/>
              <a:t>If you are resident in the EU member state at the end of the transition period, you will be covered by the </a:t>
            </a:r>
            <a:r>
              <a:rPr lang="en-GB" b="1" dirty="0"/>
              <a:t>Withdrawal Agreement</a:t>
            </a:r>
            <a:r>
              <a:rPr lang="en-GB" dirty="0"/>
              <a:t>, and citizen’s rights will be protected for as long as you remain resident in the member state.</a:t>
            </a:r>
          </a:p>
          <a:p>
            <a:r>
              <a:rPr lang="en-GB" dirty="0"/>
              <a:t>Any rights that are not covered by the Withdrawal Agreement will be the subject of future negotiations. Read this guidance page for more information.</a:t>
            </a:r>
          </a:p>
          <a:p>
            <a:endParaRPr lang="cs-CZ" dirty="0"/>
          </a:p>
        </p:txBody>
      </p:sp>
    </p:spTree>
    <p:extLst>
      <p:ext uri="{BB962C8B-B14F-4D97-AF65-F5344CB8AC3E}">
        <p14:creationId xmlns:p14="http://schemas.microsoft.com/office/powerpoint/2010/main" val="10987816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CF65E7-349D-664E-B896-BA885741C3CB}"/>
              </a:ext>
            </a:extLst>
          </p:cNvPr>
          <p:cNvSpPr>
            <a:spLocks noGrp="1"/>
          </p:cNvSpPr>
          <p:nvPr>
            <p:ph type="title"/>
          </p:nvPr>
        </p:nvSpPr>
        <p:spPr/>
        <p:txBody>
          <a:bodyPr/>
          <a:lstStyle/>
          <a:p>
            <a:pPr algn="ctr"/>
            <a:r>
              <a:rPr lang="en-GB" dirty="0"/>
              <a:t>EU mandate the first block  </a:t>
            </a:r>
          </a:p>
        </p:txBody>
      </p:sp>
      <p:sp>
        <p:nvSpPr>
          <p:cNvPr id="3" name="Zástupný symbol pro obsah 2">
            <a:extLst>
              <a:ext uri="{FF2B5EF4-FFF2-40B4-BE49-F238E27FC236}">
                <a16:creationId xmlns:a16="http://schemas.microsoft.com/office/drawing/2014/main" id="{5EA9CA9D-FCC8-B049-8847-0FE44D3E4C97}"/>
              </a:ext>
            </a:extLst>
          </p:cNvPr>
          <p:cNvSpPr>
            <a:spLocks noGrp="1"/>
          </p:cNvSpPr>
          <p:nvPr>
            <p:ph idx="1"/>
          </p:nvPr>
        </p:nvSpPr>
        <p:spPr/>
        <p:txBody>
          <a:bodyPr/>
          <a:lstStyle/>
          <a:p>
            <a:r>
              <a:rPr lang="en-GB" dirty="0"/>
              <a:t>If there </a:t>
            </a:r>
            <a:r>
              <a:rPr lang="en-GB" b="1" dirty="0"/>
              <a:t>is no extension </a:t>
            </a:r>
            <a:r>
              <a:rPr lang="en-GB" dirty="0"/>
              <a:t>of the </a:t>
            </a:r>
            <a:r>
              <a:rPr lang="en-GB" b="1" dirty="0"/>
              <a:t>transition period </a:t>
            </a:r>
            <a:r>
              <a:rPr lang="en-GB" dirty="0"/>
              <a:t>the end of 2020 </a:t>
            </a:r>
            <a:r>
              <a:rPr lang="en-GB" b="1" dirty="0"/>
              <a:t>becomes a hard deadline </a:t>
            </a:r>
            <a:r>
              <a:rPr lang="en-GB" dirty="0"/>
              <a:t>for those parts of a new UK/EU relationship to be in place which will not fall away at the end of the year, either entirely or into other international frameworks, where relevant. </a:t>
            </a:r>
          </a:p>
          <a:p>
            <a:r>
              <a:rPr lang="en-GB" dirty="0"/>
              <a:t>The end of 2020 is also the deadline by which the commission should endeavour to adopt a decision on the adequacy of the UK’s data protection standards.</a:t>
            </a:r>
          </a:p>
        </p:txBody>
      </p:sp>
    </p:spTree>
    <p:extLst>
      <p:ext uri="{BB962C8B-B14F-4D97-AF65-F5344CB8AC3E}">
        <p14:creationId xmlns:p14="http://schemas.microsoft.com/office/powerpoint/2010/main" val="4187845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4E6799-AB36-8E4B-B008-A9A92FA06DC2}"/>
              </a:ext>
            </a:extLst>
          </p:cNvPr>
          <p:cNvSpPr>
            <a:spLocks noGrp="1"/>
          </p:cNvSpPr>
          <p:nvPr>
            <p:ph type="title"/>
          </p:nvPr>
        </p:nvSpPr>
        <p:spPr/>
        <p:txBody>
          <a:bodyPr/>
          <a:lstStyle/>
          <a:p>
            <a:pPr algn="ctr"/>
            <a:r>
              <a:rPr lang="cs-CZ" dirty="0"/>
              <a:t>David </a:t>
            </a:r>
            <a:r>
              <a:rPr lang="cs-CZ" dirty="0" err="1"/>
              <a:t>Cameron</a:t>
            </a:r>
            <a:r>
              <a:rPr lang="cs-CZ" dirty="0"/>
              <a:t>  PM 2010 end 2015</a:t>
            </a:r>
          </a:p>
        </p:txBody>
      </p:sp>
      <p:pic>
        <p:nvPicPr>
          <p:cNvPr id="4" name="Zástupný symbol pro obsah 3">
            <a:extLst>
              <a:ext uri="{FF2B5EF4-FFF2-40B4-BE49-F238E27FC236}">
                <a16:creationId xmlns:a16="http://schemas.microsoft.com/office/drawing/2014/main" id="{56EE40B0-A208-484B-A9CB-E12B6E864657}"/>
              </a:ext>
            </a:extLst>
          </p:cNvPr>
          <p:cNvPicPr>
            <a:picLocks noGrp="1" noChangeAspect="1"/>
          </p:cNvPicPr>
          <p:nvPr>
            <p:ph idx="1"/>
          </p:nvPr>
        </p:nvPicPr>
        <p:blipFill>
          <a:blip r:embed="rId2"/>
          <a:stretch>
            <a:fillRect/>
          </a:stretch>
        </p:blipFill>
        <p:spPr>
          <a:xfrm>
            <a:off x="4398617" y="2230507"/>
            <a:ext cx="2540000" cy="3390900"/>
          </a:xfrm>
          <a:prstGeom prst="rect">
            <a:avLst/>
          </a:prstGeom>
        </p:spPr>
      </p:pic>
      <p:sp>
        <p:nvSpPr>
          <p:cNvPr id="5" name="TextovéPole 4">
            <a:extLst>
              <a:ext uri="{FF2B5EF4-FFF2-40B4-BE49-F238E27FC236}">
                <a16:creationId xmlns:a16="http://schemas.microsoft.com/office/drawing/2014/main" id="{7CF89B09-61E9-DF42-8058-C68306904EAF}"/>
              </a:ext>
            </a:extLst>
          </p:cNvPr>
          <p:cNvSpPr txBox="1"/>
          <p:nvPr/>
        </p:nvSpPr>
        <p:spPr>
          <a:xfrm>
            <a:off x="8160026" y="3925957"/>
            <a:ext cx="184731" cy="369332"/>
          </a:xfrm>
          <a:prstGeom prst="rect">
            <a:avLst/>
          </a:prstGeom>
          <a:noFill/>
        </p:spPr>
        <p:txBody>
          <a:bodyPr wrap="none" rtlCol="0">
            <a:spAutoFit/>
          </a:bodyPr>
          <a:lstStyle/>
          <a:p>
            <a:endParaRPr lang="cs-CZ"/>
          </a:p>
        </p:txBody>
      </p:sp>
    </p:spTree>
    <p:extLst>
      <p:ext uri="{BB962C8B-B14F-4D97-AF65-F5344CB8AC3E}">
        <p14:creationId xmlns:p14="http://schemas.microsoft.com/office/powerpoint/2010/main" val="40142667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A58EC70-435D-9E41-8177-A0CFE8E1E86D}"/>
              </a:ext>
            </a:extLst>
          </p:cNvPr>
          <p:cNvSpPr>
            <a:spLocks noGrp="1"/>
          </p:cNvSpPr>
          <p:nvPr>
            <p:ph type="title"/>
          </p:nvPr>
        </p:nvSpPr>
        <p:spPr/>
        <p:txBody>
          <a:bodyPr/>
          <a:lstStyle/>
          <a:p>
            <a:pPr algn="ctr"/>
            <a:r>
              <a:rPr lang="en-GB" dirty="0"/>
              <a:t>The second block</a:t>
            </a:r>
          </a:p>
        </p:txBody>
      </p:sp>
      <p:sp>
        <p:nvSpPr>
          <p:cNvPr id="3" name="Zástupný symbol pro obsah 2">
            <a:extLst>
              <a:ext uri="{FF2B5EF4-FFF2-40B4-BE49-F238E27FC236}">
                <a16:creationId xmlns:a16="http://schemas.microsoft.com/office/drawing/2014/main" id="{14F3DFEB-A414-A849-8166-7D97CB75097F}"/>
              </a:ext>
            </a:extLst>
          </p:cNvPr>
          <p:cNvSpPr>
            <a:spLocks noGrp="1"/>
          </p:cNvSpPr>
          <p:nvPr>
            <p:ph idx="1"/>
          </p:nvPr>
        </p:nvSpPr>
        <p:spPr/>
        <p:txBody>
          <a:bodyPr/>
          <a:lstStyle/>
          <a:p>
            <a:r>
              <a:rPr lang="en-GB" dirty="0"/>
              <a:t>There is no definitive deadline for the second block – with political will, ratification time can be squeezed – but the process of agreement for a </a:t>
            </a:r>
            <a:r>
              <a:rPr lang="en-GB" b="1" dirty="0"/>
              <a:t>multinational, multi-institutional</a:t>
            </a:r>
            <a:r>
              <a:rPr lang="en-GB" dirty="0"/>
              <a:t>, multilingual bloc cannot be completed in a couple of weeks. </a:t>
            </a:r>
          </a:p>
        </p:txBody>
      </p:sp>
    </p:spTree>
    <p:extLst>
      <p:ext uri="{BB962C8B-B14F-4D97-AF65-F5344CB8AC3E}">
        <p14:creationId xmlns:p14="http://schemas.microsoft.com/office/powerpoint/2010/main" val="29670658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FF77F2-84E7-5449-A619-9ABE46D935B1}"/>
              </a:ext>
            </a:extLst>
          </p:cNvPr>
          <p:cNvSpPr>
            <a:spLocks noGrp="1"/>
          </p:cNvSpPr>
          <p:nvPr>
            <p:ph type="title"/>
          </p:nvPr>
        </p:nvSpPr>
        <p:spPr/>
        <p:txBody>
          <a:bodyPr/>
          <a:lstStyle/>
          <a:p>
            <a:pPr algn="ctr"/>
            <a:r>
              <a:rPr lang="en-GB" dirty="0"/>
              <a:t>UK-EU land border</a:t>
            </a:r>
          </a:p>
        </p:txBody>
      </p:sp>
      <p:sp>
        <p:nvSpPr>
          <p:cNvPr id="3" name="Zástupný symbol pro obsah 2">
            <a:extLst>
              <a:ext uri="{FF2B5EF4-FFF2-40B4-BE49-F238E27FC236}">
                <a16:creationId xmlns:a16="http://schemas.microsoft.com/office/drawing/2014/main" id="{1B6D3D45-ADF0-9641-B904-EB7F6C72607D}"/>
              </a:ext>
            </a:extLst>
          </p:cNvPr>
          <p:cNvSpPr>
            <a:spLocks noGrp="1"/>
          </p:cNvSpPr>
          <p:nvPr>
            <p:ph idx="1"/>
          </p:nvPr>
        </p:nvSpPr>
        <p:spPr/>
        <p:txBody>
          <a:bodyPr>
            <a:normAutofit fontScale="92500"/>
          </a:bodyPr>
          <a:lstStyle/>
          <a:p>
            <a:r>
              <a:rPr lang="en-GB" dirty="0"/>
              <a:t>The potential impact on the border between Northern Ireland and the Republic of Ireland has been a contentious issue. </a:t>
            </a:r>
          </a:p>
          <a:p>
            <a:r>
              <a:rPr lang="en-GB" dirty="0"/>
              <a:t>Since 2005, the border has been essentially invisible. After Brexit, it will be the only UK–EU land border.</a:t>
            </a:r>
          </a:p>
          <a:p>
            <a:r>
              <a:rPr lang="en-GB" dirty="0"/>
              <a:t>All involved parties agree a hard border should be avoided, as it might compromise the Good Friday Agreement that ended the Northern Ireland conflict. To forestall this, the EU proposed a "backstop agreement" (the Northern Ireland Protocol) that would have kept the UK in the Customs Union and kept Northern Ireland in some aspects of the Single Market also, until a lasting solution was found. The backstop was part of the withdrawal agreement, but was replaced in the revised agreement</a:t>
            </a:r>
          </a:p>
        </p:txBody>
      </p:sp>
    </p:spTree>
    <p:extLst>
      <p:ext uri="{BB962C8B-B14F-4D97-AF65-F5344CB8AC3E}">
        <p14:creationId xmlns:p14="http://schemas.microsoft.com/office/powerpoint/2010/main" val="35820465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C390D4E-7906-0643-B414-45D2AC5CD30A}"/>
              </a:ext>
            </a:extLst>
          </p:cNvPr>
          <p:cNvSpPr>
            <a:spLocks noGrp="1"/>
          </p:cNvSpPr>
          <p:nvPr>
            <p:ph type="title"/>
          </p:nvPr>
        </p:nvSpPr>
        <p:spPr/>
        <p:txBody>
          <a:bodyPr>
            <a:normAutofit/>
          </a:bodyPr>
          <a:lstStyle/>
          <a:p>
            <a:pPr algn="ctr"/>
            <a:r>
              <a:rPr lang="en-GB" dirty="0"/>
              <a:t>The Belfast Agreement, also known as the Good Friday Agreement</a:t>
            </a:r>
          </a:p>
        </p:txBody>
      </p:sp>
      <p:sp>
        <p:nvSpPr>
          <p:cNvPr id="3" name="Zástupný symbol pro obsah 2">
            <a:extLst>
              <a:ext uri="{FF2B5EF4-FFF2-40B4-BE49-F238E27FC236}">
                <a16:creationId xmlns:a16="http://schemas.microsoft.com/office/drawing/2014/main" id="{06B819FA-3F81-DE4C-8AD9-DF51522827DD}"/>
              </a:ext>
            </a:extLst>
          </p:cNvPr>
          <p:cNvSpPr>
            <a:spLocks noGrp="1"/>
          </p:cNvSpPr>
          <p:nvPr>
            <p:ph idx="1"/>
          </p:nvPr>
        </p:nvSpPr>
        <p:spPr/>
        <p:txBody>
          <a:bodyPr>
            <a:normAutofit fontScale="92500" lnSpcReduction="10000"/>
          </a:bodyPr>
          <a:lstStyle/>
          <a:p>
            <a:r>
              <a:rPr lang="en-GB" dirty="0"/>
              <a:t>The </a:t>
            </a:r>
            <a:r>
              <a:rPr lang="en-GB" b="1" dirty="0"/>
              <a:t>Belfast Agreement</a:t>
            </a:r>
            <a:r>
              <a:rPr lang="en-GB" dirty="0"/>
              <a:t>, also known as the Good Friday Agreement, was reached in multi-party negotiations and signed on 10 April 1998.</a:t>
            </a:r>
          </a:p>
          <a:p>
            <a:r>
              <a:rPr lang="en-GB" dirty="0"/>
              <a:t>On the constitutional question of whether Northern Ireland should remain in the UK or become part of a united Ireland, </a:t>
            </a:r>
            <a:r>
              <a:rPr lang="en-GB" b="1" dirty="0"/>
              <a:t>it was agreed that there would be no change without the consent of the majority</a:t>
            </a:r>
            <a:r>
              <a:rPr lang="en-GB" dirty="0"/>
              <a:t>. This is called the 'principle of consent’. </a:t>
            </a:r>
          </a:p>
          <a:p>
            <a:r>
              <a:rPr lang="en-GB" dirty="0"/>
              <a:t>Agreement recognises the legitimacy of whatever choice is freely exercised by a majority of the people of Northern Ireland with regard to its status, whether they prefer to continue to support the Union with Great Britain or a sovereign united Ireland.</a:t>
            </a:r>
          </a:p>
          <a:p>
            <a:r>
              <a:rPr lang="en-GB" dirty="0"/>
              <a:t>Majority opinion in the future could be </a:t>
            </a:r>
            <a:r>
              <a:rPr lang="en-GB" b="1" dirty="0"/>
              <a:t>tested by referendum</a:t>
            </a:r>
            <a:r>
              <a:rPr lang="en-GB" dirty="0"/>
              <a:t>.</a:t>
            </a:r>
          </a:p>
          <a:p>
            <a:endParaRPr lang="en-GB" dirty="0"/>
          </a:p>
        </p:txBody>
      </p:sp>
    </p:spTree>
    <p:extLst>
      <p:ext uri="{BB962C8B-B14F-4D97-AF65-F5344CB8AC3E}">
        <p14:creationId xmlns:p14="http://schemas.microsoft.com/office/powerpoint/2010/main" val="19268789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159547C-05BD-3647-B01A-5EBADD0682F9}"/>
              </a:ext>
            </a:extLst>
          </p:cNvPr>
          <p:cNvSpPr>
            <a:spLocks noGrp="1"/>
          </p:cNvSpPr>
          <p:nvPr>
            <p:ph type="title"/>
          </p:nvPr>
        </p:nvSpPr>
        <p:spPr/>
        <p:txBody>
          <a:bodyPr/>
          <a:lstStyle/>
          <a:p>
            <a:pPr algn="ctr"/>
            <a:r>
              <a:rPr lang="en-GB" dirty="0"/>
              <a:t>Border controls</a:t>
            </a:r>
          </a:p>
        </p:txBody>
      </p:sp>
      <p:sp>
        <p:nvSpPr>
          <p:cNvPr id="3" name="Zástupný symbol pro obsah 2">
            <a:extLst>
              <a:ext uri="{FF2B5EF4-FFF2-40B4-BE49-F238E27FC236}">
                <a16:creationId xmlns:a16="http://schemas.microsoft.com/office/drawing/2014/main" id="{5F61DD72-D270-6D4F-9A83-F50E07AA296A}"/>
              </a:ext>
            </a:extLst>
          </p:cNvPr>
          <p:cNvSpPr>
            <a:spLocks noGrp="1"/>
          </p:cNvSpPr>
          <p:nvPr>
            <p:ph idx="1"/>
          </p:nvPr>
        </p:nvSpPr>
        <p:spPr/>
        <p:txBody>
          <a:bodyPr>
            <a:normAutofit fontScale="92500"/>
          </a:bodyPr>
          <a:lstStyle/>
          <a:p>
            <a:pPr marL="0" indent="0">
              <a:buNone/>
            </a:pPr>
            <a:r>
              <a:rPr lang="en-GB" dirty="0"/>
              <a:t>UK has confirmed plans to introduce import controls on EU goods at the border after the transition period ends on 31 December 2020.</a:t>
            </a:r>
          </a:p>
          <a:p>
            <a:pPr marL="0" indent="0">
              <a:buNone/>
            </a:pPr>
            <a:r>
              <a:rPr lang="en-GB" dirty="0"/>
              <a:t>UK reasons for implementing import controls:</a:t>
            </a:r>
          </a:p>
          <a:p>
            <a:r>
              <a:rPr lang="en-GB" dirty="0"/>
              <a:t>to keep our borders safe and secure so we know </a:t>
            </a:r>
            <a:r>
              <a:rPr lang="en-GB" b="1" dirty="0"/>
              <a:t>who’s coming </a:t>
            </a:r>
            <a:r>
              <a:rPr lang="en-GB" dirty="0"/>
              <a:t>in and how often, what they are bringing in, and </a:t>
            </a:r>
            <a:r>
              <a:rPr lang="en-GB" b="1" dirty="0"/>
              <a:t>why</a:t>
            </a:r>
          </a:p>
          <a:p>
            <a:r>
              <a:rPr lang="en-GB" dirty="0"/>
              <a:t>to ensure we treat all partners equally as we begin to negotiate our own </a:t>
            </a:r>
            <a:r>
              <a:rPr lang="en-GB" b="1" dirty="0"/>
              <a:t>trading arrangements </a:t>
            </a:r>
            <a:r>
              <a:rPr lang="en-GB" dirty="0"/>
              <a:t>with countries around the world</a:t>
            </a:r>
          </a:p>
          <a:p>
            <a:r>
              <a:rPr lang="en-GB" dirty="0"/>
              <a:t>to </a:t>
            </a:r>
            <a:r>
              <a:rPr lang="en-GB" b="1" dirty="0"/>
              <a:t>collect the right customs</a:t>
            </a:r>
            <a:r>
              <a:rPr lang="en-GB" dirty="0"/>
              <a:t>, VAT and excise duties</a:t>
            </a:r>
          </a:p>
          <a:p>
            <a:r>
              <a:rPr lang="en-GB" dirty="0"/>
              <a:t>the EU has said it will enforce checks on our goods entering the Eurozone. We will likewise enforce our own rules for goods entering the UK</a:t>
            </a:r>
          </a:p>
          <a:p>
            <a:endParaRPr lang="en-GB" dirty="0"/>
          </a:p>
        </p:txBody>
      </p:sp>
    </p:spTree>
    <p:extLst>
      <p:ext uri="{BB962C8B-B14F-4D97-AF65-F5344CB8AC3E}">
        <p14:creationId xmlns:p14="http://schemas.microsoft.com/office/powerpoint/2010/main" val="35062886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2CC8E8-1152-F64A-91D6-A529BCE9A7C8}"/>
              </a:ext>
            </a:extLst>
          </p:cNvPr>
          <p:cNvSpPr>
            <a:spLocks noGrp="1"/>
          </p:cNvSpPr>
          <p:nvPr>
            <p:ph type="title"/>
          </p:nvPr>
        </p:nvSpPr>
        <p:spPr/>
        <p:txBody>
          <a:bodyPr/>
          <a:lstStyle/>
          <a:p>
            <a:pPr algn="ctr"/>
            <a:r>
              <a:rPr lang="en-GB" dirty="0"/>
              <a:t>Future relationships </a:t>
            </a:r>
          </a:p>
        </p:txBody>
      </p:sp>
      <p:sp>
        <p:nvSpPr>
          <p:cNvPr id="3" name="Zástupný symbol pro obsah 2">
            <a:extLst>
              <a:ext uri="{FF2B5EF4-FFF2-40B4-BE49-F238E27FC236}">
                <a16:creationId xmlns:a16="http://schemas.microsoft.com/office/drawing/2014/main" id="{57DD5ED1-C0A2-3444-B64A-B21F2C4922E0}"/>
              </a:ext>
            </a:extLst>
          </p:cNvPr>
          <p:cNvSpPr>
            <a:spLocks noGrp="1"/>
          </p:cNvSpPr>
          <p:nvPr>
            <p:ph idx="1"/>
          </p:nvPr>
        </p:nvSpPr>
        <p:spPr/>
        <p:txBody>
          <a:bodyPr/>
          <a:lstStyle/>
          <a:p>
            <a:r>
              <a:rPr lang="en-GB" dirty="0"/>
              <a:t>The question for the rest of 2020 is whether the UK and the EU can agree a </a:t>
            </a:r>
            <a:r>
              <a:rPr lang="en-GB" b="1" dirty="0"/>
              <a:t>deeper trading relationship </a:t>
            </a:r>
            <a:r>
              <a:rPr lang="en-GB" dirty="0"/>
              <a:t>on the lines of the free trade agreement the EU has with </a:t>
            </a:r>
            <a:r>
              <a:rPr lang="en-GB" b="1" dirty="0"/>
              <a:t>Canada</a:t>
            </a:r>
            <a:r>
              <a:rPr lang="en-GB" dirty="0"/>
              <a:t>, or whether the relationship will be based simply on the Withdrawal Agreement deal agreed in October 2019, including the </a:t>
            </a:r>
            <a:r>
              <a:rPr lang="en-GB" b="1" dirty="0"/>
              <a:t>Protocol on Ireland / Northern Ireland</a:t>
            </a:r>
            <a:r>
              <a:rPr lang="en-GB" dirty="0"/>
              <a:t>. </a:t>
            </a:r>
          </a:p>
          <a:p>
            <a:r>
              <a:rPr lang="en-GB" dirty="0"/>
              <a:t>In either event the UK will </a:t>
            </a:r>
            <a:r>
              <a:rPr lang="en-GB" b="1" dirty="0"/>
              <a:t>be leaving the single market and the customs union</a:t>
            </a:r>
            <a:r>
              <a:rPr lang="en-GB" dirty="0"/>
              <a:t> at the end of this year and stakeholders should prepare for that reality.</a:t>
            </a:r>
          </a:p>
        </p:txBody>
      </p:sp>
    </p:spTree>
    <p:extLst>
      <p:ext uri="{BB962C8B-B14F-4D97-AF65-F5344CB8AC3E}">
        <p14:creationId xmlns:p14="http://schemas.microsoft.com/office/powerpoint/2010/main" val="9096539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48521A-20A7-6D45-989F-7E562AB58152}"/>
              </a:ext>
            </a:extLst>
          </p:cNvPr>
          <p:cNvSpPr>
            <a:spLocks noGrp="1"/>
          </p:cNvSpPr>
          <p:nvPr>
            <p:ph type="title"/>
          </p:nvPr>
        </p:nvSpPr>
        <p:spPr/>
        <p:txBody>
          <a:bodyPr/>
          <a:lstStyle/>
          <a:p>
            <a:pPr algn="ctr"/>
            <a:r>
              <a:rPr lang="en-GB" dirty="0"/>
              <a:t>The Australian republic referendum</a:t>
            </a:r>
            <a:endParaRPr lang="cs-CZ" dirty="0"/>
          </a:p>
        </p:txBody>
      </p:sp>
      <p:sp>
        <p:nvSpPr>
          <p:cNvPr id="3" name="Zástupný symbol pro obsah 2">
            <a:extLst>
              <a:ext uri="{FF2B5EF4-FFF2-40B4-BE49-F238E27FC236}">
                <a16:creationId xmlns:a16="http://schemas.microsoft.com/office/drawing/2014/main" id="{5E84B459-07A4-EF4F-B0A8-39F5A7186206}"/>
              </a:ext>
            </a:extLst>
          </p:cNvPr>
          <p:cNvSpPr>
            <a:spLocks noGrp="1"/>
          </p:cNvSpPr>
          <p:nvPr>
            <p:ph idx="1"/>
          </p:nvPr>
        </p:nvSpPr>
        <p:spPr/>
        <p:txBody>
          <a:bodyPr>
            <a:normAutofit fontScale="92500" lnSpcReduction="10000"/>
          </a:bodyPr>
          <a:lstStyle/>
          <a:p>
            <a:pPr marL="0" indent="0">
              <a:buNone/>
            </a:pPr>
            <a:r>
              <a:rPr lang="en-GB" dirty="0"/>
              <a:t>The Australian republic </a:t>
            </a:r>
            <a:r>
              <a:rPr lang="en-GB" b="1" dirty="0"/>
              <a:t>referendum held on 6 November 1999 </a:t>
            </a:r>
            <a:r>
              <a:rPr lang="en-GB" dirty="0"/>
              <a:t>was a two-question referendum to amend the Constitution of Australia. </a:t>
            </a:r>
          </a:p>
          <a:p>
            <a:r>
              <a:rPr lang="en-GB" b="1" dirty="0"/>
              <a:t>The first question </a:t>
            </a:r>
            <a:r>
              <a:rPr lang="en-GB" dirty="0"/>
              <a:t>asked whether Australia should become a republic with a President appointed by Parliament. </a:t>
            </a:r>
          </a:p>
          <a:p>
            <a:r>
              <a:rPr lang="en-GB" b="1" dirty="0"/>
              <a:t>The second question</a:t>
            </a:r>
            <a:r>
              <a:rPr lang="en-GB" dirty="0"/>
              <a:t>, generally deemed to be far less important politically, asked whether Australia should alter the Constitution to insert a preamble. </a:t>
            </a:r>
          </a:p>
          <a:p>
            <a:pPr marL="0" indent="0">
              <a:buNone/>
            </a:pPr>
            <a:r>
              <a:rPr lang="en-GB" dirty="0"/>
              <a:t>For some years opinion polls had suggested that </a:t>
            </a:r>
            <a:r>
              <a:rPr lang="en-GB" b="1" dirty="0"/>
              <a:t>a majority of the electorate favoured a republic</a:t>
            </a:r>
            <a:r>
              <a:rPr lang="en-GB" dirty="0"/>
              <a:t>. Nonetheless, the republic referendum was defeated due to division among republicans on the method proposed for selection of the president and dissident republicans subsequently supporting the no campaign.</a:t>
            </a:r>
          </a:p>
        </p:txBody>
      </p:sp>
    </p:spTree>
    <p:extLst>
      <p:ext uri="{BB962C8B-B14F-4D97-AF65-F5344CB8AC3E}">
        <p14:creationId xmlns:p14="http://schemas.microsoft.com/office/powerpoint/2010/main" val="1559989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CBFB37-A5E6-244D-AD97-617002A2D7CC}"/>
              </a:ext>
            </a:extLst>
          </p:cNvPr>
          <p:cNvSpPr>
            <a:spLocks noGrp="1"/>
          </p:cNvSpPr>
          <p:nvPr>
            <p:ph type="title"/>
          </p:nvPr>
        </p:nvSpPr>
        <p:spPr/>
        <p:txBody>
          <a:bodyPr/>
          <a:lstStyle/>
          <a:p>
            <a:pPr algn="ctr"/>
            <a:r>
              <a:rPr lang="cs-CZ" err="1"/>
              <a:t>Letter</a:t>
            </a:r>
            <a:r>
              <a:rPr lang="cs-CZ"/>
              <a:t> David </a:t>
            </a:r>
            <a:r>
              <a:rPr lang="cs-CZ" err="1"/>
              <a:t>Cameron</a:t>
            </a:r>
            <a:endParaRPr lang="cs-CZ"/>
          </a:p>
        </p:txBody>
      </p:sp>
      <p:pic>
        <p:nvPicPr>
          <p:cNvPr id="4" name="Zástupný symbol pro obsah 3">
            <a:extLst>
              <a:ext uri="{FF2B5EF4-FFF2-40B4-BE49-F238E27FC236}">
                <a16:creationId xmlns:a16="http://schemas.microsoft.com/office/drawing/2014/main" id="{7AA34A94-3CFE-E347-B740-573459E9A096}"/>
              </a:ext>
            </a:extLst>
          </p:cNvPr>
          <p:cNvPicPr>
            <a:picLocks noGrp="1" noChangeAspect="1"/>
          </p:cNvPicPr>
          <p:nvPr>
            <p:ph idx="1"/>
          </p:nvPr>
        </p:nvPicPr>
        <p:blipFill>
          <a:blip r:embed="rId2"/>
          <a:stretch>
            <a:fillRect/>
          </a:stretch>
        </p:blipFill>
        <p:spPr>
          <a:xfrm>
            <a:off x="2228144" y="1825625"/>
            <a:ext cx="7735712" cy="4351338"/>
          </a:xfrm>
          <a:prstGeom prst="rect">
            <a:avLst/>
          </a:prstGeom>
        </p:spPr>
      </p:pic>
    </p:spTree>
    <p:extLst>
      <p:ext uri="{BB962C8B-B14F-4D97-AF65-F5344CB8AC3E}">
        <p14:creationId xmlns:p14="http://schemas.microsoft.com/office/powerpoint/2010/main" val="2928041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187EF62-BD14-624E-9491-D3C22414994C}"/>
              </a:ext>
            </a:extLst>
          </p:cNvPr>
          <p:cNvSpPr>
            <a:spLocks noGrp="1"/>
          </p:cNvSpPr>
          <p:nvPr>
            <p:ph type="title"/>
          </p:nvPr>
        </p:nvSpPr>
        <p:spPr/>
        <p:txBody>
          <a:bodyPr/>
          <a:lstStyle/>
          <a:p>
            <a:pPr algn="ctr"/>
            <a:r>
              <a:rPr lang="en-GB"/>
              <a:t>PM Letter</a:t>
            </a:r>
          </a:p>
        </p:txBody>
      </p:sp>
      <p:sp>
        <p:nvSpPr>
          <p:cNvPr id="3" name="Zástupný symbol pro obsah 2">
            <a:extLst>
              <a:ext uri="{FF2B5EF4-FFF2-40B4-BE49-F238E27FC236}">
                <a16:creationId xmlns:a16="http://schemas.microsoft.com/office/drawing/2014/main" id="{C30069BB-9FCE-2848-B5B9-DCF971C0B4B1}"/>
              </a:ext>
            </a:extLst>
          </p:cNvPr>
          <p:cNvSpPr>
            <a:spLocks noGrp="1"/>
          </p:cNvSpPr>
          <p:nvPr>
            <p:ph idx="1"/>
          </p:nvPr>
        </p:nvSpPr>
        <p:spPr/>
        <p:txBody>
          <a:bodyPr/>
          <a:lstStyle/>
          <a:p>
            <a:pPr marL="0" indent="0">
              <a:buNone/>
            </a:pPr>
            <a:r>
              <a:rPr lang="en-GB"/>
              <a:t>In a letter to the President of the European Council Donald Tusk, the Prime Minister has set out the 4 areas where he is seeking reforms as part of negotiations on the UK’s membership of the European Union.</a:t>
            </a:r>
          </a:p>
          <a:p>
            <a:pPr marL="0" indent="0">
              <a:buNone/>
            </a:pPr>
            <a:r>
              <a:rPr lang="en-GB"/>
              <a:t>These 4 areas are: </a:t>
            </a:r>
          </a:p>
          <a:p>
            <a:pPr marL="514350" indent="-514350">
              <a:buFont typeface="+mj-lt"/>
              <a:buAutoNum type="arabicPeriod"/>
            </a:pPr>
            <a:r>
              <a:rPr lang="en-GB"/>
              <a:t>economic governance; </a:t>
            </a:r>
          </a:p>
          <a:p>
            <a:pPr marL="514350" indent="-514350">
              <a:buFont typeface="+mj-lt"/>
              <a:buAutoNum type="arabicPeriod"/>
            </a:pPr>
            <a:r>
              <a:rPr lang="en-GB"/>
              <a:t>competitiveness; </a:t>
            </a:r>
          </a:p>
          <a:p>
            <a:pPr marL="514350" indent="-514350">
              <a:buFont typeface="+mj-lt"/>
              <a:buAutoNum type="arabicPeriod"/>
            </a:pPr>
            <a:r>
              <a:rPr lang="en-GB"/>
              <a:t>sovereignty; </a:t>
            </a:r>
          </a:p>
          <a:p>
            <a:pPr marL="514350" indent="-514350">
              <a:buFont typeface="+mj-lt"/>
              <a:buAutoNum type="arabicPeriod"/>
            </a:pPr>
            <a:r>
              <a:rPr lang="en-GB"/>
              <a:t>immigration.</a:t>
            </a:r>
          </a:p>
        </p:txBody>
      </p:sp>
    </p:spTree>
    <p:extLst>
      <p:ext uri="{BB962C8B-B14F-4D97-AF65-F5344CB8AC3E}">
        <p14:creationId xmlns:p14="http://schemas.microsoft.com/office/powerpoint/2010/main" val="29571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1E47F5-4691-1043-BA60-909981E8DF4B}"/>
              </a:ext>
            </a:extLst>
          </p:cNvPr>
          <p:cNvSpPr>
            <a:spLocks noGrp="1"/>
          </p:cNvSpPr>
          <p:nvPr>
            <p:ph type="title"/>
          </p:nvPr>
        </p:nvSpPr>
        <p:spPr/>
        <p:txBody>
          <a:bodyPr/>
          <a:lstStyle/>
          <a:p>
            <a:pPr algn="ctr"/>
            <a:r>
              <a:rPr lang="en-GB"/>
              <a:t>Economic governance</a:t>
            </a:r>
          </a:p>
        </p:txBody>
      </p:sp>
      <p:sp>
        <p:nvSpPr>
          <p:cNvPr id="3" name="Zástupný symbol pro obsah 2">
            <a:extLst>
              <a:ext uri="{FF2B5EF4-FFF2-40B4-BE49-F238E27FC236}">
                <a16:creationId xmlns:a16="http://schemas.microsoft.com/office/drawing/2014/main" id="{F19E0F97-B8FA-364D-805B-09761BE39C08}"/>
              </a:ext>
            </a:extLst>
          </p:cNvPr>
          <p:cNvSpPr>
            <a:spLocks noGrp="1"/>
          </p:cNvSpPr>
          <p:nvPr>
            <p:ph idx="1"/>
          </p:nvPr>
        </p:nvSpPr>
        <p:spPr/>
        <p:txBody>
          <a:bodyPr>
            <a:normAutofit/>
          </a:bodyPr>
          <a:lstStyle/>
          <a:p>
            <a:r>
              <a:rPr lang="en-GB"/>
              <a:t>The EU has </a:t>
            </a:r>
            <a:r>
              <a:rPr lang="en-GB" b="1"/>
              <a:t>more than one currency</a:t>
            </a:r>
            <a:r>
              <a:rPr lang="en-GB"/>
              <a:t>.  </a:t>
            </a:r>
          </a:p>
          <a:p>
            <a:r>
              <a:rPr lang="en-GB"/>
              <a:t>There should be no discrimination and no disadvantage for any business on the basis of the currency of their country. </a:t>
            </a:r>
          </a:p>
          <a:p>
            <a:r>
              <a:rPr lang="en-GB"/>
              <a:t>Any changes the Eurozone decides to make, such as the creation of a banking union, </a:t>
            </a:r>
            <a:r>
              <a:rPr lang="en-GB" b="1"/>
              <a:t>must be voluntary for non-Euro countries</a:t>
            </a:r>
            <a:r>
              <a:rPr lang="en-GB"/>
              <a:t>, never compulsory. </a:t>
            </a:r>
          </a:p>
          <a:p>
            <a:r>
              <a:rPr lang="en-GB"/>
              <a:t>And any issues that affect all Member States must be discussed and decided by all Member States.</a:t>
            </a:r>
          </a:p>
        </p:txBody>
      </p:sp>
    </p:spTree>
    <p:extLst>
      <p:ext uri="{BB962C8B-B14F-4D97-AF65-F5344CB8AC3E}">
        <p14:creationId xmlns:p14="http://schemas.microsoft.com/office/powerpoint/2010/main" val="2540178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FB8A88-9BD2-8C4C-AB80-203157F0EDF2}"/>
              </a:ext>
            </a:extLst>
          </p:cNvPr>
          <p:cNvSpPr>
            <a:spLocks noGrp="1"/>
          </p:cNvSpPr>
          <p:nvPr>
            <p:ph type="title"/>
          </p:nvPr>
        </p:nvSpPr>
        <p:spPr/>
        <p:txBody>
          <a:bodyPr/>
          <a:lstStyle/>
          <a:p>
            <a:pPr algn="ctr"/>
            <a:r>
              <a:rPr lang="en-GB"/>
              <a:t>Competitiveness</a:t>
            </a:r>
          </a:p>
        </p:txBody>
      </p:sp>
      <p:sp>
        <p:nvSpPr>
          <p:cNvPr id="3" name="Zástupný symbol pro obsah 2">
            <a:extLst>
              <a:ext uri="{FF2B5EF4-FFF2-40B4-BE49-F238E27FC236}">
                <a16:creationId xmlns:a16="http://schemas.microsoft.com/office/drawing/2014/main" id="{6B7A89CC-01DE-434B-8528-E719081CF779}"/>
              </a:ext>
            </a:extLst>
          </p:cNvPr>
          <p:cNvSpPr>
            <a:spLocks noGrp="1"/>
          </p:cNvSpPr>
          <p:nvPr>
            <p:ph idx="1"/>
          </p:nvPr>
        </p:nvSpPr>
        <p:spPr/>
        <p:txBody>
          <a:bodyPr/>
          <a:lstStyle/>
          <a:p>
            <a:r>
              <a:rPr lang="en-GB"/>
              <a:t>People across Europe want the European Union to help generate </a:t>
            </a:r>
            <a:r>
              <a:rPr lang="en-GB" b="1"/>
              <a:t>growth and jobs</a:t>
            </a:r>
            <a:r>
              <a:rPr lang="en-GB"/>
              <a:t>. The United Kingdom has always been a champion of making Europe more competitive.</a:t>
            </a:r>
          </a:p>
          <a:p>
            <a:r>
              <a:rPr lang="en-GB"/>
              <a:t>But with the best will in the world, we would all acknowledge that the EU can go much further. </a:t>
            </a:r>
          </a:p>
        </p:txBody>
      </p:sp>
    </p:spTree>
    <p:extLst>
      <p:ext uri="{BB962C8B-B14F-4D97-AF65-F5344CB8AC3E}">
        <p14:creationId xmlns:p14="http://schemas.microsoft.com/office/powerpoint/2010/main" val="3719209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BD474E-E4BE-D84C-BD60-103A6CF9BA2F}"/>
              </a:ext>
            </a:extLst>
          </p:cNvPr>
          <p:cNvSpPr>
            <a:spLocks noGrp="1"/>
          </p:cNvSpPr>
          <p:nvPr>
            <p:ph type="title"/>
          </p:nvPr>
        </p:nvSpPr>
        <p:spPr/>
        <p:txBody>
          <a:bodyPr/>
          <a:lstStyle/>
          <a:p>
            <a:pPr algn="ctr"/>
            <a:r>
              <a:rPr lang="en-GB"/>
              <a:t> Sovereignty </a:t>
            </a:r>
            <a:endParaRPr lang="cs-CZ"/>
          </a:p>
        </p:txBody>
      </p:sp>
      <p:sp>
        <p:nvSpPr>
          <p:cNvPr id="3" name="Zástupný symbol pro obsah 2">
            <a:extLst>
              <a:ext uri="{FF2B5EF4-FFF2-40B4-BE49-F238E27FC236}">
                <a16:creationId xmlns:a16="http://schemas.microsoft.com/office/drawing/2014/main" id="{BEC4B2E0-2DEA-E249-9E1F-FDB692112EF6}"/>
              </a:ext>
            </a:extLst>
          </p:cNvPr>
          <p:cNvSpPr>
            <a:spLocks noGrp="1"/>
          </p:cNvSpPr>
          <p:nvPr>
            <p:ph idx="1"/>
          </p:nvPr>
        </p:nvSpPr>
        <p:spPr/>
        <p:txBody>
          <a:bodyPr/>
          <a:lstStyle/>
          <a:p>
            <a:r>
              <a:rPr lang="en-GB"/>
              <a:t>As you know, questions of sovereignty have been central to the debate about the European Union in Britain for many years. I have three proposals in this area. First, I want to end Britain's obligation to work towards an </a:t>
            </a:r>
            <a:r>
              <a:rPr lang="en-GB" b="1"/>
              <a:t>"ever closer union" </a:t>
            </a:r>
            <a:r>
              <a:rPr lang="en-GB"/>
              <a:t>as set out in the Treaty. </a:t>
            </a:r>
          </a:p>
          <a:p>
            <a:r>
              <a:rPr lang="en-GB"/>
              <a:t>It is very important to make clear that this commitment will no longer apply to the United Kingdom. I want to do this in a formal, legally-binding and irreversible way.</a:t>
            </a:r>
          </a:p>
          <a:p>
            <a:r>
              <a:rPr lang="en-GB"/>
              <a:t>As the Dutch have said, the ambition should be </a:t>
            </a:r>
            <a:r>
              <a:rPr lang="en-GB" b="1"/>
              <a:t>"Europe where necessary, national where possible“.</a:t>
            </a:r>
          </a:p>
        </p:txBody>
      </p:sp>
    </p:spTree>
    <p:extLst>
      <p:ext uri="{BB962C8B-B14F-4D97-AF65-F5344CB8AC3E}">
        <p14:creationId xmlns:p14="http://schemas.microsoft.com/office/powerpoint/2010/main" val="3766775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B86B92-A4B4-E748-957C-E2F99C8E8234}"/>
              </a:ext>
            </a:extLst>
          </p:cNvPr>
          <p:cNvSpPr>
            <a:spLocks noGrp="1"/>
          </p:cNvSpPr>
          <p:nvPr>
            <p:ph type="title"/>
          </p:nvPr>
        </p:nvSpPr>
        <p:spPr/>
        <p:txBody>
          <a:bodyPr/>
          <a:lstStyle/>
          <a:p>
            <a:pPr algn="ctr"/>
            <a:r>
              <a:rPr lang="en-GB"/>
              <a:t>Immigration </a:t>
            </a:r>
          </a:p>
        </p:txBody>
      </p:sp>
      <p:sp>
        <p:nvSpPr>
          <p:cNvPr id="3" name="Zástupný symbol pro obsah 2">
            <a:extLst>
              <a:ext uri="{FF2B5EF4-FFF2-40B4-BE49-F238E27FC236}">
                <a16:creationId xmlns:a16="http://schemas.microsoft.com/office/drawing/2014/main" id="{A793C037-EE03-FA43-A86B-0D96184F8207}"/>
              </a:ext>
            </a:extLst>
          </p:cNvPr>
          <p:cNvSpPr>
            <a:spLocks noGrp="1"/>
          </p:cNvSpPr>
          <p:nvPr>
            <p:ph idx="1"/>
          </p:nvPr>
        </p:nvSpPr>
        <p:spPr/>
        <p:txBody>
          <a:bodyPr>
            <a:normAutofit fontScale="85000" lnSpcReduction="10000"/>
          </a:bodyPr>
          <a:lstStyle/>
          <a:p>
            <a:r>
              <a:rPr lang="en-GB"/>
              <a:t>The issue is one of scale and speed. Britain's population is already expanding. Our population is set to reach </a:t>
            </a:r>
            <a:r>
              <a:rPr lang="en-GB" b="1"/>
              <a:t>over 70 million </a:t>
            </a:r>
            <a:r>
              <a:rPr lang="en-GB"/>
              <a:t>in the next decades and we are forecast to become the </a:t>
            </a:r>
            <a:r>
              <a:rPr lang="en-GB" b="1"/>
              <a:t>most populous country in the EU by 2050. </a:t>
            </a:r>
          </a:p>
          <a:p>
            <a:r>
              <a:rPr lang="en-GB"/>
              <a:t>At the same time, our net migration is </a:t>
            </a:r>
            <a:r>
              <a:rPr lang="en-GB" b="1"/>
              <a:t>running at over 300,000 a year</a:t>
            </a:r>
            <a:r>
              <a:rPr lang="en-GB"/>
              <a:t>. That is not sustainable. We have taken lots of steps to control immigration from outside the EU. But we need to be able to exert greater control on arrivals from inside the EU too. </a:t>
            </a:r>
          </a:p>
          <a:p>
            <a:r>
              <a:rPr lang="en-GB"/>
              <a:t>But we need to go further to reduce the numbers coming here. </a:t>
            </a:r>
            <a:r>
              <a:rPr lang="en-GB" b="1"/>
              <a:t>We can reduce the flow of people coming from within the EU </a:t>
            </a:r>
            <a:r>
              <a:rPr lang="en-GB"/>
              <a:t>by reducing the draw that our welfare system can exert across Europe. So we have proposed that people coming to Britain from the EU must live here and contribute for four years before they qualify for in-work benefits or social housing. And that we should end the practice of sending child benefit overseas. </a:t>
            </a:r>
          </a:p>
          <a:p>
            <a:endParaRPr lang="en-GB"/>
          </a:p>
        </p:txBody>
      </p:sp>
    </p:spTree>
    <p:extLst>
      <p:ext uri="{BB962C8B-B14F-4D97-AF65-F5344CB8AC3E}">
        <p14:creationId xmlns:p14="http://schemas.microsoft.com/office/powerpoint/2010/main" val="3462051172"/>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1028</TotalTime>
  <Words>2173</Words>
  <Application>Microsoft Macintosh PowerPoint</Application>
  <PresentationFormat>Širokoúhlá obrazovka</PresentationFormat>
  <Paragraphs>117</Paragraphs>
  <Slides>35</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35</vt:i4>
      </vt:variant>
    </vt:vector>
  </HeadingPairs>
  <TitlesOfParts>
    <vt:vector size="39" baseType="lpstr">
      <vt:lpstr>Arial</vt:lpstr>
      <vt:lpstr>Calibri</vt:lpstr>
      <vt:lpstr>Calibri Light</vt:lpstr>
      <vt:lpstr>Motiv Office</vt:lpstr>
      <vt:lpstr>Brexit </vt:lpstr>
      <vt:lpstr>EU Treaty</vt:lpstr>
      <vt:lpstr>David Cameron  PM 2010 end 2015</vt:lpstr>
      <vt:lpstr>Letter David Cameron</vt:lpstr>
      <vt:lpstr>PM Letter</vt:lpstr>
      <vt:lpstr>Economic governance</vt:lpstr>
      <vt:lpstr>Competitiveness</vt:lpstr>
      <vt:lpstr> Sovereignty </vt:lpstr>
      <vt:lpstr>Immigration </vt:lpstr>
      <vt:lpstr>David Cameron on the EU referendum </vt:lpstr>
      <vt:lpstr>Nigel Farage on referendum</vt:lpstr>
      <vt:lpstr>Referendum </vt:lpstr>
      <vt:lpstr>David Cameron last speech as PM</vt:lpstr>
      <vt:lpstr>Theresa May PM 2015 end 2017</vt:lpstr>
      <vt:lpstr>Theresa May Speech as PM</vt:lpstr>
      <vt:lpstr>UK officially Invokes Article 50 To Trigger Brexit </vt:lpstr>
      <vt:lpstr>EU negotiations</vt:lpstr>
      <vt:lpstr>Prime Minister Theresa May’s  Resignation Speech </vt:lpstr>
      <vt:lpstr>Boris Johnson PM 2017 end 2019</vt:lpstr>
      <vt:lpstr>Boris Johnson the First PM  Speech </vt:lpstr>
      <vt:lpstr>General election  Boris Johnson</vt:lpstr>
      <vt:lpstr>What happens next</vt:lpstr>
      <vt:lpstr>Brexit Day</vt:lpstr>
      <vt:lpstr>Trade Relations</vt:lpstr>
      <vt:lpstr>Extension</vt:lpstr>
      <vt:lpstr>The End of Negotiation</vt:lpstr>
      <vt:lpstr>Next Period</vt:lpstr>
      <vt:lpstr>Withdrawal Agreement</vt:lpstr>
      <vt:lpstr>EU mandate the first block  </vt:lpstr>
      <vt:lpstr>The second block</vt:lpstr>
      <vt:lpstr>UK-EU land border</vt:lpstr>
      <vt:lpstr>The Belfast Agreement, also known as the Good Friday Agreement</vt:lpstr>
      <vt:lpstr>Border controls</vt:lpstr>
      <vt:lpstr>Future relationships </vt:lpstr>
      <vt:lpstr>The Australian republic referendum</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Brexit </dc:title>
  <dc:creator>Cyril Svoboda</dc:creator>
  <cp:lastModifiedBy>Cyril Svoboda</cp:lastModifiedBy>
  <cp:revision>29</cp:revision>
  <dcterms:created xsi:type="dcterms:W3CDTF">2020-02-17T08:36:54Z</dcterms:created>
  <dcterms:modified xsi:type="dcterms:W3CDTF">2022-03-30T07:05:02Z</dcterms:modified>
</cp:coreProperties>
</file>