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96" r:id="rId3"/>
    <p:sldId id="259" r:id="rId4"/>
    <p:sldId id="261" r:id="rId5"/>
    <p:sldId id="263" r:id="rId6"/>
    <p:sldId id="265" r:id="rId7"/>
    <p:sldId id="267" r:id="rId8"/>
    <p:sldId id="269" r:id="rId9"/>
    <p:sldId id="271" r:id="rId10"/>
    <p:sldId id="273" r:id="rId11"/>
    <p:sldId id="276" r:id="rId12"/>
    <p:sldId id="41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0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TO BE BORN IN (</a:t>
            </a:r>
            <a:r>
              <a:rPr lang="cs-CZ" dirty="0" err="1"/>
              <a:t>our</a:t>
            </a:r>
            <a:r>
              <a:rPr lang="cs-CZ" dirty="0"/>
              <a:t> country)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3466362041532373"/>
          <c:y val="0.15619084895089869"/>
          <c:w val="0.84280327653343845"/>
          <c:h val="0.83966861598440545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List1!$C$1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List1!$A$2:$A$29</c:f>
              <c:strCache>
                <c:ptCount val="28"/>
                <c:pt idx="0">
                  <c:v>Sweden</c:v>
                </c:pt>
                <c:pt idx="1">
                  <c:v>Denmark</c:v>
                </c:pt>
                <c:pt idx="2">
                  <c:v>Latvia</c:v>
                </c:pt>
                <c:pt idx="3">
                  <c:v>Netherlands</c:v>
                </c:pt>
                <c:pt idx="4">
                  <c:v>Hungary</c:v>
                </c:pt>
                <c:pt idx="5">
                  <c:v>Estonia</c:v>
                </c:pt>
                <c:pt idx="6">
                  <c:v>Germany</c:v>
                </c:pt>
                <c:pt idx="7">
                  <c:v>Slovenia</c:v>
                </c:pt>
                <c:pt idx="8">
                  <c:v>Luxembourg</c:v>
                </c:pt>
                <c:pt idx="9">
                  <c:v>France</c:v>
                </c:pt>
                <c:pt idx="10">
                  <c:v>Slovakia</c:v>
                </c:pt>
                <c:pt idx="11">
                  <c:v>Poland</c:v>
                </c:pt>
                <c:pt idx="12">
                  <c:v>Austria</c:v>
                </c:pt>
                <c:pt idx="13">
                  <c:v>Lithuania</c:v>
                </c:pt>
                <c:pt idx="14">
                  <c:v>Finland</c:v>
                </c:pt>
                <c:pt idx="15">
                  <c:v>EU 27</c:v>
                </c:pt>
                <c:pt idx="16">
                  <c:v>Belgium</c:v>
                </c:pt>
                <c:pt idx="17">
                  <c:v>Greece</c:v>
                </c:pt>
                <c:pt idx="18">
                  <c:v>Italy</c:v>
                </c:pt>
                <c:pt idx="19">
                  <c:v>United Kingdom</c:v>
                </c:pt>
                <c:pt idx="20">
                  <c:v>Czech Republic</c:v>
                </c:pt>
                <c:pt idx="21">
                  <c:v>Bulgaria</c:v>
                </c:pt>
                <c:pt idx="22">
                  <c:v>Spain</c:v>
                </c:pt>
                <c:pt idx="23">
                  <c:v>Romania</c:v>
                </c:pt>
                <c:pt idx="24">
                  <c:v>Cyprus</c:v>
                </c:pt>
                <c:pt idx="25">
                  <c:v>Ireland</c:v>
                </c:pt>
                <c:pt idx="26">
                  <c:v>Malta</c:v>
                </c:pt>
                <c:pt idx="27">
                  <c:v>Portugal</c:v>
                </c:pt>
              </c:strCache>
            </c:strRef>
          </c:cat>
          <c:val>
            <c:numRef>
              <c:f>List1!$C$2:$C$29</c:f>
              <c:numCache>
                <c:formatCode>General</c:formatCode>
                <c:ptCount val="28"/>
              </c:numCache>
            </c:numRef>
          </c:val>
          <c:extLst>
            <c:ext xmlns:c16="http://schemas.microsoft.com/office/drawing/2014/chart" uri="{C3380CC4-5D6E-409C-BE32-E72D297353CC}">
              <c16:uniqueId val="{00000000-3A15-4744-8B21-80A5AEDBF235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List1!$A$2:$A$29</c:f>
              <c:strCache>
                <c:ptCount val="28"/>
                <c:pt idx="0">
                  <c:v>Sweden</c:v>
                </c:pt>
                <c:pt idx="1">
                  <c:v>Denmark</c:v>
                </c:pt>
                <c:pt idx="2">
                  <c:v>Latvia</c:v>
                </c:pt>
                <c:pt idx="3">
                  <c:v>Netherlands</c:v>
                </c:pt>
                <c:pt idx="4">
                  <c:v>Hungary</c:v>
                </c:pt>
                <c:pt idx="5">
                  <c:v>Estonia</c:v>
                </c:pt>
                <c:pt idx="6">
                  <c:v>Germany</c:v>
                </c:pt>
                <c:pt idx="7">
                  <c:v>Slovenia</c:v>
                </c:pt>
                <c:pt idx="8">
                  <c:v>Luxembourg</c:v>
                </c:pt>
                <c:pt idx="9">
                  <c:v>France</c:v>
                </c:pt>
                <c:pt idx="10">
                  <c:v>Slovakia</c:v>
                </c:pt>
                <c:pt idx="11">
                  <c:v>Poland</c:v>
                </c:pt>
                <c:pt idx="12">
                  <c:v>Austria</c:v>
                </c:pt>
                <c:pt idx="13">
                  <c:v>Lithuania</c:v>
                </c:pt>
                <c:pt idx="14">
                  <c:v>Finland</c:v>
                </c:pt>
                <c:pt idx="15">
                  <c:v>EU 27</c:v>
                </c:pt>
                <c:pt idx="16">
                  <c:v>Belgium</c:v>
                </c:pt>
                <c:pt idx="17">
                  <c:v>Greece</c:v>
                </c:pt>
                <c:pt idx="18">
                  <c:v>Italy</c:v>
                </c:pt>
                <c:pt idx="19">
                  <c:v>United Kingdom</c:v>
                </c:pt>
                <c:pt idx="20">
                  <c:v>Czech Republic</c:v>
                </c:pt>
                <c:pt idx="21">
                  <c:v>Bulgaria</c:v>
                </c:pt>
                <c:pt idx="22">
                  <c:v>Spain</c:v>
                </c:pt>
                <c:pt idx="23">
                  <c:v>Romania</c:v>
                </c:pt>
                <c:pt idx="24">
                  <c:v>Cyprus</c:v>
                </c:pt>
                <c:pt idx="25">
                  <c:v>Ireland</c:v>
                </c:pt>
                <c:pt idx="26">
                  <c:v>Malta</c:v>
                </c:pt>
                <c:pt idx="27">
                  <c:v>Portugal</c:v>
                </c:pt>
              </c:strCache>
            </c:strRef>
          </c:cat>
          <c:val>
            <c:numRef>
              <c:f>List1!$D$2:$D$29</c:f>
              <c:numCache>
                <c:formatCode>General</c:formatCode>
                <c:ptCount val="28"/>
              </c:numCache>
            </c:numRef>
          </c:val>
          <c:extLst>
            <c:ext xmlns:c16="http://schemas.microsoft.com/office/drawing/2014/chart" uri="{C3380CC4-5D6E-409C-BE32-E72D297353CC}">
              <c16:uniqueId val="{00000001-3A15-4744-8B21-80A5AEDBF2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4762352"/>
        <c:axId val="215085304"/>
      </c:barChar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15-4744-8B21-80A5AEDBF23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A15-4744-8B21-80A5AEDBF23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A15-4744-8B21-80A5AEDBF235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A15-4744-8B21-80A5AEDBF235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A15-4744-8B21-80A5AEDBF235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A15-4744-8B21-80A5AEDBF235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A15-4744-8B21-80A5AEDBF235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A15-4744-8B21-80A5AEDBF235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A15-4744-8B21-80A5AEDBF235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3A15-4744-8B21-80A5AEDBF2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List1!$A$2:$A$29</c:f>
              <c:strCache>
                <c:ptCount val="28"/>
                <c:pt idx="0">
                  <c:v>Sweden</c:v>
                </c:pt>
                <c:pt idx="1">
                  <c:v>Denmark</c:v>
                </c:pt>
                <c:pt idx="2">
                  <c:v>Latvia</c:v>
                </c:pt>
                <c:pt idx="3">
                  <c:v>Netherlands</c:v>
                </c:pt>
                <c:pt idx="4">
                  <c:v>Hungary</c:v>
                </c:pt>
                <c:pt idx="5">
                  <c:v>Estonia</c:v>
                </c:pt>
                <c:pt idx="6">
                  <c:v>Germany</c:v>
                </c:pt>
                <c:pt idx="7">
                  <c:v>Slovenia</c:v>
                </c:pt>
                <c:pt idx="8">
                  <c:v>Luxembourg</c:v>
                </c:pt>
                <c:pt idx="9">
                  <c:v>France</c:v>
                </c:pt>
                <c:pt idx="10">
                  <c:v>Slovakia</c:v>
                </c:pt>
                <c:pt idx="11">
                  <c:v>Poland</c:v>
                </c:pt>
                <c:pt idx="12">
                  <c:v>Austria</c:v>
                </c:pt>
                <c:pt idx="13">
                  <c:v>Lithuania</c:v>
                </c:pt>
                <c:pt idx="14">
                  <c:v>Finland</c:v>
                </c:pt>
                <c:pt idx="15">
                  <c:v>EU 27</c:v>
                </c:pt>
                <c:pt idx="16">
                  <c:v>Belgium</c:v>
                </c:pt>
                <c:pt idx="17">
                  <c:v>Greece</c:v>
                </c:pt>
                <c:pt idx="18">
                  <c:v>Italy</c:v>
                </c:pt>
                <c:pt idx="19">
                  <c:v>United Kingdom</c:v>
                </c:pt>
                <c:pt idx="20">
                  <c:v>Czech Republic</c:v>
                </c:pt>
                <c:pt idx="21">
                  <c:v>Bulgaria</c:v>
                </c:pt>
                <c:pt idx="22">
                  <c:v>Spain</c:v>
                </c:pt>
                <c:pt idx="23">
                  <c:v>Romania</c:v>
                </c:pt>
                <c:pt idx="24">
                  <c:v>Cyprus</c:v>
                </c:pt>
                <c:pt idx="25">
                  <c:v>Ireland</c:v>
                </c:pt>
                <c:pt idx="26">
                  <c:v>Malta</c:v>
                </c:pt>
                <c:pt idx="27">
                  <c:v>Portugal</c:v>
                </c:pt>
              </c:strCache>
            </c:strRef>
          </c:cat>
          <c:val>
            <c:numRef>
              <c:f>List1!$B$2:$B$29</c:f>
              <c:numCache>
                <c:formatCode>0%</c:formatCode>
                <c:ptCount val="28"/>
                <c:pt idx="0">
                  <c:v>0.22000000000000006</c:v>
                </c:pt>
                <c:pt idx="1">
                  <c:v>0.25</c:v>
                </c:pt>
                <c:pt idx="2">
                  <c:v>0.33000000000000013</c:v>
                </c:pt>
                <c:pt idx="3">
                  <c:v>0.3600000000000001</c:v>
                </c:pt>
                <c:pt idx="4">
                  <c:v>0.37000000000000011</c:v>
                </c:pt>
                <c:pt idx="5">
                  <c:v>0.37000000000000011</c:v>
                </c:pt>
                <c:pt idx="6">
                  <c:v>0.4</c:v>
                </c:pt>
                <c:pt idx="7">
                  <c:v>0.41000000000000009</c:v>
                </c:pt>
                <c:pt idx="8">
                  <c:v>0.41000000000000009</c:v>
                </c:pt>
                <c:pt idx="9">
                  <c:v>0.4200000000000001</c:v>
                </c:pt>
                <c:pt idx="10">
                  <c:v>0.45</c:v>
                </c:pt>
                <c:pt idx="11">
                  <c:v>0.45</c:v>
                </c:pt>
                <c:pt idx="12">
                  <c:v>0.45</c:v>
                </c:pt>
                <c:pt idx="13">
                  <c:v>0.48000000000000009</c:v>
                </c:pt>
                <c:pt idx="14">
                  <c:v>0.48000000000000009</c:v>
                </c:pt>
                <c:pt idx="15">
                  <c:v>0.4900000000000001</c:v>
                </c:pt>
                <c:pt idx="16">
                  <c:v>0.5</c:v>
                </c:pt>
                <c:pt idx="17">
                  <c:v>0.51</c:v>
                </c:pt>
                <c:pt idx="18">
                  <c:v>0.53</c:v>
                </c:pt>
                <c:pt idx="19">
                  <c:v>0.55000000000000004</c:v>
                </c:pt>
                <c:pt idx="20">
                  <c:v>0.56000000000000005</c:v>
                </c:pt>
                <c:pt idx="21">
                  <c:v>0.58000000000000018</c:v>
                </c:pt>
                <c:pt idx="22">
                  <c:v>0.63000000000000023</c:v>
                </c:pt>
                <c:pt idx="23">
                  <c:v>0.63000000000000023</c:v>
                </c:pt>
                <c:pt idx="24">
                  <c:v>0.64000000000000024</c:v>
                </c:pt>
                <c:pt idx="25">
                  <c:v>0.65000000000000024</c:v>
                </c:pt>
                <c:pt idx="26">
                  <c:v>0.68000000000000038</c:v>
                </c:pt>
                <c:pt idx="27">
                  <c:v>0.69000000000000039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A15-4744-8B21-80A5AEDBF2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3184960"/>
        <c:axId val="66427872"/>
      </c:barChart>
      <c:catAx>
        <c:axId val="214762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5085304"/>
        <c:crosses val="autoZero"/>
        <c:auto val="1"/>
        <c:lblAlgn val="ctr"/>
        <c:lblOffset val="100"/>
        <c:tickLblSkip val="1"/>
        <c:noMultiLvlLbl val="0"/>
      </c:catAx>
      <c:valAx>
        <c:axId val="2150853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214762352"/>
        <c:crosses val="autoZero"/>
        <c:crossBetween val="between"/>
      </c:valAx>
      <c:valAx>
        <c:axId val="66427872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3184960"/>
        <c:crosses val="max"/>
        <c:crossBetween val="between"/>
      </c:valAx>
      <c:catAx>
        <c:axId val="213184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64278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TO</a:t>
            </a:r>
            <a:r>
              <a:rPr lang="cs-CZ" baseline="0" dirty="0"/>
              <a:t> FEEL (</a:t>
            </a:r>
            <a:r>
              <a:rPr lang="cs-CZ" baseline="0" dirty="0" err="1"/>
              <a:t>nationality</a:t>
            </a:r>
            <a:r>
              <a:rPr lang="cs-CZ" baseline="0" dirty="0"/>
              <a:t>)</a:t>
            </a:r>
            <a:endParaRPr lang="cs-CZ" dirty="0"/>
          </a:p>
        </c:rich>
      </c:tx>
      <c:layout>
        <c:manualLayout>
          <c:xMode val="edge"/>
          <c:yMode val="edge"/>
          <c:x val="0.62579783557439284"/>
          <c:y val="0.7530303329766298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149407709202692"/>
          <c:y val="0.10433186165675458"/>
          <c:w val="0.87576872893988922"/>
          <c:h val="0.89566813834324543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List1!$A$2:$A$29</c:f>
              <c:strCache>
                <c:ptCount val="28"/>
                <c:pt idx="0">
                  <c:v>Germany</c:v>
                </c:pt>
                <c:pt idx="1">
                  <c:v>Ireland</c:v>
                </c:pt>
                <c:pt idx="2">
                  <c:v>Italy</c:v>
                </c:pt>
                <c:pt idx="3">
                  <c:v>Romania</c:v>
                </c:pt>
                <c:pt idx="4">
                  <c:v>United Kingdom</c:v>
                </c:pt>
                <c:pt idx="5">
                  <c:v>Cyprus</c:v>
                </c:pt>
                <c:pt idx="6">
                  <c:v>Austria</c:v>
                </c:pt>
                <c:pt idx="7">
                  <c:v>Malta</c:v>
                </c:pt>
                <c:pt idx="8">
                  <c:v>Portugal</c:v>
                </c:pt>
                <c:pt idx="9">
                  <c:v>EU 27</c:v>
                </c:pt>
                <c:pt idx="10">
                  <c:v>Lithuania</c:v>
                </c:pt>
                <c:pt idx="11">
                  <c:v>Czech Republic</c:v>
                </c:pt>
                <c:pt idx="12">
                  <c:v>France</c:v>
                </c:pt>
                <c:pt idx="13">
                  <c:v>Slovenia</c:v>
                </c:pt>
                <c:pt idx="14">
                  <c:v>Belgium</c:v>
                </c:pt>
                <c:pt idx="15">
                  <c:v>Spain</c:v>
                </c:pt>
                <c:pt idx="16">
                  <c:v>Luxembourg</c:v>
                </c:pt>
                <c:pt idx="17">
                  <c:v>Poland</c:v>
                </c:pt>
                <c:pt idx="18">
                  <c:v>Denmark</c:v>
                </c:pt>
                <c:pt idx="19">
                  <c:v>Greece</c:v>
                </c:pt>
                <c:pt idx="20">
                  <c:v>Latvia</c:v>
                </c:pt>
                <c:pt idx="21">
                  <c:v>Slovakia</c:v>
                </c:pt>
                <c:pt idx="22">
                  <c:v>Belgium</c:v>
                </c:pt>
                <c:pt idx="23">
                  <c:v>Netherlands</c:v>
                </c:pt>
                <c:pt idx="24">
                  <c:v>Estonia</c:v>
                </c:pt>
                <c:pt idx="25">
                  <c:v>Finland</c:v>
                </c:pt>
                <c:pt idx="26">
                  <c:v>Sweden</c:v>
                </c:pt>
                <c:pt idx="27">
                  <c:v>Hungary</c:v>
                </c:pt>
              </c:strCache>
            </c:strRef>
          </c:cat>
          <c:val>
            <c:numRef>
              <c:f>List1!$C$2:$C$29</c:f>
              <c:numCache>
                <c:formatCode>General</c:formatCode>
                <c:ptCount val="28"/>
              </c:numCache>
            </c:numRef>
          </c:val>
          <c:extLst>
            <c:ext xmlns:c16="http://schemas.microsoft.com/office/drawing/2014/chart" uri="{C3380CC4-5D6E-409C-BE32-E72D297353CC}">
              <c16:uniqueId val="{00000000-ECE1-4F0F-BDD0-E2FA0EDBE61B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List1!$A$2:$A$29</c:f>
              <c:strCache>
                <c:ptCount val="28"/>
                <c:pt idx="0">
                  <c:v>Germany</c:v>
                </c:pt>
                <c:pt idx="1">
                  <c:v>Ireland</c:v>
                </c:pt>
                <c:pt idx="2">
                  <c:v>Italy</c:v>
                </c:pt>
                <c:pt idx="3">
                  <c:v>Romania</c:v>
                </c:pt>
                <c:pt idx="4">
                  <c:v>United Kingdom</c:v>
                </c:pt>
                <c:pt idx="5">
                  <c:v>Cyprus</c:v>
                </c:pt>
                <c:pt idx="6">
                  <c:v>Austria</c:v>
                </c:pt>
                <c:pt idx="7">
                  <c:v>Malta</c:v>
                </c:pt>
                <c:pt idx="8">
                  <c:v>Portugal</c:v>
                </c:pt>
                <c:pt idx="9">
                  <c:v>EU 27</c:v>
                </c:pt>
                <c:pt idx="10">
                  <c:v>Lithuania</c:v>
                </c:pt>
                <c:pt idx="11">
                  <c:v>Czech Republic</c:v>
                </c:pt>
                <c:pt idx="12">
                  <c:v>France</c:v>
                </c:pt>
                <c:pt idx="13">
                  <c:v>Slovenia</c:v>
                </c:pt>
                <c:pt idx="14">
                  <c:v>Belgium</c:v>
                </c:pt>
                <c:pt idx="15">
                  <c:v>Spain</c:v>
                </c:pt>
                <c:pt idx="16">
                  <c:v>Luxembourg</c:v>
                </c:pt>
                <c:pt idx="17">
                  <c:v>Poland</c:v>
                </c:pt>
                <c:pt idx="18">
                  <c:v>Denmark</c:v>
                </c:pt>
                <c:pt idx="19">
                  <c:v>Greece</c:v>
                </c:pt>
                <c:pt idx="20">
                  <c:v>Latvia</c:v>
                </c:pt>
                <c:pt idx="21">
                  <c:v>Slovakia</c:v>
                </c:pt>
                <c:pt idx="22">
                  <c:v>Belgium</c:v>
                </c:pt>
                <c:pt idx="23">
                  <c:v>Netherlands</c:v>
                </c:pt>
                <c:pt idx="24">
                  <c:v>Estonia</c:v>
                </c:pt>
                <c:pt idx="25">
                  <c:v>Finland</c:v>
                </c:pt>
                <c:pt idx="26">
                  <c:v>Sweden</c:v>
                </c:pt>
                <c:pt idx="27">
                  <c:v>Hungary</c:v>
                </c:pt>
              </c:strCache>
            </c:strRef>
          </c:cat>
          <c:val>
            <c:numRef>
              <c:f>List1!$D$2:$D$29</c:f>
              <c:numCache>
                <c:formatCode>General</c:formatCode>
                <c:ptCount val="28"/>
              </c:numCache>
            </c:numRef>
          </c:val>
          <c:extLst>
            <c:ext xmlns:c16="http://schemas.microsoft.com/office/drawing/2014/chart" uri="{C3380CC4-5D6E-409C-BE32-E72D297353CC}">
              <c16:uniqueId val="{00000001-ECE1-4F0F-BDD0-E2FA0EDBE6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7522104"/>
        <c:axId val="217522496"/>
      </c:barChar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CE1-4F0F-BDD0-E2FA0EDBE61B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CE1-4F0F-BDD0-E2FA0EDBE61B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CE1-4F0F-BDD0-E2FA0EDBE61B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CE1-4F0F-BDD0-E2FA0EDBE6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List1!$A$2:$A$29</c:f>
              <c:strCache>
                <c:ptCount val="28"/>
                <c:pt idx="0">
                  <c:v>Germany</c:v>
                </c:pt>
                <c:pt idx="1">
                  <c:v>Ireland</c:v>
                </c:pt>
                <c:pt idx="2">
                  <c:v>Italy</c:v>
                </c:pt>
                <c:pt idx="3">
                  <c:v>Romania</c:v>
                </c:pt>
                <c:pt idx="4">
                  <c:v>United Kingdom</c:v>
                </c:pt>
                <c:pt idx="5">
                  <c:v>Cyprus</c:v>
                </c:pt>
                <c:pt idx="6">
                  <c:v>Austria</c:v>
                </c:pt>
                <c:pt idx="7">
                  <c:v>Malta</c:v>
                </c:pt>
                <c:pt idx="8">
                  <c:v>Portugal</c:v>
                </c:pt>
                <c:pt idx="9">
                  <c:v>EU 27</c:v>
                </c:pt>
                <c:pt idx="10">
                  <c:v>Lithuania</c:v>
                </c:pt>
                <c:pt idx="11">
                  <c:v>Czech Republic</c:v>
                </c:pt>
                <c:pt idx="12">
                  <c:v>France</c:v>
                </c:pt>
                <c:pt idx="13">
                  <c:v>Slovenia</c:v>
                </c:pt>
                <c:pt idx="14">
                  <c:v>Belgium</c:v>
                </c:pt>
                <c:pt idx="15">
                  <c:v>Spain</c:v>
                </c:pt>
                <c:pt idx="16">
                  <c:v>Luxembourg</c:v>
                </c:pt>
                <c:pt idx="17">
                  <c:v>Poland</c:v>
                </c:pt>
                <c:pt idx="18">
                  <c:v>Denmark</c:v>
                </c:pt>
                <c:pt idx="19">
                  <c:v>Greece</c:v>
                </c:pt>
                <c:pt idx="20">
                  <c:v>Latvia</c:v>
                </c:pt>
                <c:pt idx="21">
                  <c:v>Slovakia</c:v>
                </c:pt>
                <c:pt idx="22">
                  <c:v>Belgium</c:v>
                </c:pt>
                <c:pt idx="23">
                  <c:v>Netherlands</c:v>
                </c:pt>
                <c:pt idx="24">
                  <c:v>Estonia</c:v>
                </c:pt>
                <c:pt idx="25">
                  <c:v>Finland</c:v>
                </c:pt>
                <c:pt idx="26">
                  <c:v>Sweden</c:v>
                </c:pt>
                <c:pt idx="27">
                  <c:v>Hungary</c:v>
                </c:pt>
              </c:strCache>
            </c:strRef>
          </c:cat>
          <c:val>
            <c:numRef>
              <c:f>List1!$B$2:$B$29</c:f>
              <c:numCache>
                <c:formatCode>0%</c:formatCode>
                <c:ptCount val="28"/>
                <c:pt idx="0">
                  <c:v>0.24</c:v>
                </c:pt>
                <c:pt idx="1">
                  <c:v>0.24</c:v>
                </c:pt>
                <c:pt idx="2">
                  <c:v>0.24</c:v>
                </c:pt>
                <c:pt idx="3">
                  <c:v>0.26</c:v>
                </c:pt>
                <c:pt idx="4">
                  <c:v>0.26</c:v>
                </c:pt>
                <c:pt idx="5">
                  <c:v>0.28000000000000003</c:v>
                </c:pt>
                <c:pt idx="6">
                  <c:v>0.28999999999999998</c:v>
                </c:pt>
                <c:pt idx="7">
                  <c:v>0.31</c:v>
                </c:pt>
                <c:pt idx="8">
                  <c:v>0.31</c:v>
                </c:pt>
                <c:pt idx="9">
                  <c:v>0.34</c:v>
                </c:pt>
                <c:pt idx="10">
                  <c:v>0.34</c:v>
                </c:pt>
                <c:pt idx="11">
                  <c:v>0.37</c:v>
                </c:pt>
                <c:pt idx="12">
                  <c:v>0.4</c:v>
                </c:pt>
                <c:pt idx="13">
                  <c:v>0.4</c:v>
                </c:pt>
                <c:pt idx="14">
                  <c:v>0.41</c:v>
                </c:pt>
                <c:pt idx="15">
                  <c:v>0.42</c:v>
                </c:pt>
                <c:pt idx="16">
                  <c:v>0.42</c:v>
                </c:pt>
                <c:pt idx="17">
                  <c:v>0.43</c:v>
                </c:pt>
                <c:pt idx="18">
                  <c:v>0.44</c:v>
                </c:pt>
                <c:pt idx="19">
                  <c:v>0.44</c:v>
                </c:pt>
                <c:pt idx="20">
                  <c:v>0.46</c:v>
                </c:pt>
                <c:pt idx="21">
                  <c:v>0.46</c:v>
                </c:pt>
                <c:pt idx="22">
                  <c:v>0.48</c:v>
                </c:pt>
                <c:pt idx="23">
                  <c:v>0.48</c:v>
                </c:pt>
                <c:pt idx="24">
                  <c:v>0.51</c:v>
                </c:pt>
                <c:pt idx="25">
                  <c:v>0.52</c:v>
                </c:pt>
                <c:pt idx="26">
                  <c:v>0.56000000000000005</c:v>
                </c:pt>
                <c:pt idx="27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CE1-4F0F-BDD0-E2FA0EDBE6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7523280"/>
        <c:axId val="217522888"/>
      </c:barChart>
      <c:catAx>
        <c:axId val="217522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7522496"/>
        <c:crosses val="autoZero"/>
        <c:auto val="1"/>
        <c:lblAlgn val="ctr"/>
        <c:lblOffset val="100"/>
        <c:tickLblSkip val="1"/>
        <c:noMultiLvlLbl val="0"/>
      </c:catAx>
      <c:valAx>
        <c:axId val="2175224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217522104"/>
        <c:crosses val="autoZero"/>
        <c:crossBetween val="between"/>
      </c:valAx>
      <c:valAx>
        <c:axId val="217522888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extTo"/>
        <c:crossAx val="217523280"/>
        <c:crosses val="max"/>
        <c:crossBetween val="between"/>
      </c:valAx>
      <c:catAx>
        <c:axId val="2175232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175228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TO</a:t>
            </a:r>
            <a:r>
              <a:rPr lang="cs-CZ" baseline="0" dirty="0"/>
              <a:t> MASTER COUNTRY LANGUAGE</a:t>
            </a:r>
            <a:endParaRPr lang="cs-CZ" dirty="0"/>
          </a:p>
        </c:rich>
      </c:tx>
      <c:layout>
        <c:manualLayout>
          <c:xMode val="edge"/>
          <c:yMode val="edge"/>
          <c:x val="0.32891906396749038"/>
          <c:y val="1.9488361458466004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160734404549394"/>
          <c:y val="0.10206377144295205"/>
          <c:w val="0.87563008737575576"/>
          <c:h val="0.89793622855704791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List1!$A$2:$A$29</c:f>
              <c:strCache>
                <c:ptCount val="28"/>
                <c:pt idx="0">
                  <c:v>Ireland</c:v>
                </c:pt>
                <c:pt idx="1">
                  <c:v>Portugal</c:v>
                </c:pt>
                <c:pt idx="2">
                  <c:v>Spain</c:v>
                </c:pt>
                <c:pt idx="3">
                  <c:v>Greece</c:v>
                </c:pt>
                <c:pt idx="4">
                  <c:v>Malta</c:v>
                </c:pt>
                <c:pt idx="5">
                  <c:v>Bulgaria</c:v>
                </c:pt>
                <c:pt idx="6">
                  <c:v>Cyprus</c:v>
                </c:pt>
                <c:pt idx="7">
                  <c:v>Italy</c:v>
                </c:pt>
                <c:pt idx="8">
                  <c:v>United Kingdom</c:v>
                </c:pt>
                <c:pt idx="9">
                  <c:v>Belgium</c:v>
                </c:pt>
                <c:pt idx="10">
                  <c:v>Romania</c:v>
                </c:pt>
                <c:pt idx="11">
                  <c:v>Hungary</c:v>
                </c:pt>
                <c:pt idx="12">
                  <c:v>Finland</c:v>
                </c:pt>
                <c:pt idx="13">
                  <c:v>Poland</c:v>
                </c:pt>
                <c:pt idx="14">
                  <c:v>EU 27 </c:v>
                </c:pt>
                <c:pt idx="15">
                  <c:v>Latvia</c:v>
                </c:pt>
                <c:pt idx="16">
                  <c:v>France</c:v>
                </c:pt>
                <c:pt idx="17">
                  <c:v>Slovenia</c:v>
                </c:pt>
                <c:pt idx="18">
                  <c:v>Czech Republic</c:v>
                </c:pt>
                <c:pt idx="19">
                  <c:v>Luxembourg</c:v>
                </c:pt>
                <c:pt idx="20">
                  <c:v>Sweden</c:v>
                </c:pt>
                <c:pt idx="21">
                  <c:v>Austria</c:v>
                </c:pt>
                <c:pt idx="22">
                  <c:v>Slovakia</c:v>
                </c:pt>
                <c:pt idx="23">
                  <c:v>Netherlands</c:v>
                </c:pt>
                <c:pt idx="24">
                  <c:v>Lithuania</c:v>
                </c:pt>
                <c:pt idx="25">
                  <c:v>Germany</c:v>
                </c:pt>
                <c:pt idx="26">
                  <c:v>Denmark</c:v>
                </c:pt>
                <c:pt idx="27">
                  <c:v>Estonia</c:v>
                </c:pt>
              </c:strCache>
            </c:strRef>
          </c:cat>
          <c:val>
            <c:numRef>
              <c:f>List1!$C$2:$C$29</c:f>
              <c:numCache>
                <c:formatCode>General</c:formatCode>
                <c:ptCount val="28"/>
              </c:numCache>
            </c:numRef>
          </c:val>
          <c:extLst>
            <c:ext xmlns:c16="http://schemas.microsoft.com/office/drawing/2014/chart" uri="{C3380CC4-5D6E-409C-BE32-E72D297353CC}">
              <c16:uniqueId val="{00000000-C285-4D5B-852D-39FDEE65D583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List1!$A$2:$A$29</c:f>
              <c:strCache>
                <c:ptCount val="28"/>
                <c:pt idx="0">
                  <c:v>Ireland</c:v>
                </c:pt>
                <c:pt idx="1">
                  <c:v>Portugal</c:v>
                </c:pt>
                <c:pt idx="2">
                  <c:v>Spain</c:v>
                </c:pt>
                <c:pt idx="3">
                  <c:v>Greece</c:v>
                </c:pt>
                <c:pt idx="4">
                  <c:v>Malta</c:v>
                </c:pt>
                <c:pt idx="5">
                  <c:v>Bulgaria</c:v>
                </c:pt>
                <c:pt idx="6">
                  <c:v>Cyprus</c:v>
                </c:pt>
                <c:pt idx="7">
                  <c:v>Italy</c:v>
                </c:pt>
                <c:pt idx="8">
                  <c:v>United Kingdom</c:v>
                </c:pt>
                <c:pt idx="9">
                  <c:v>Belgium</c:v>
                </c:pt>
                <c:pt idx="10">
                  <c:v>Romania</c:v>
                </c:pt>
                <c:pt idx="11">
                  <c:v>Hungary</c:v>
                </c:pt>
                <c:pt idx="12">
                  <c:v>Finland</c:v>
                </c:pt>
                <c:pt idx="13">
                  <c:v>Poland</c:v>
                </c:pt>
                <c:pt idx="14">
                  <c:v>EU 27 </c:v>
                </c:pt>
                <c:pt idx="15">
                  <c:v>Latvia</c:v>
                </c:pt>
                <c:pt idx="16">
                  <c:v>France</c:v>
                </c:pt>
                <c:pt idx="17">
                  <c:v>Slovenia</c:v>
                </c:pt>
                <c:pt idx="18">
                  <c:v>Czech Republic</c:v>
                </c:pt>
                <c:pt idx="19">
                  <c:v>Luxembourg</c:v>
                </c:pt>
                <c:pt idx="20">
                  <c:v>Sweden</c:v>
                </c:pt>
                <c:pt idx="21">
                  <c:v>Austria</c:v>
                </c:pt>
                <c:pt idx="22">
                  <c:v>Slovakia</c:v>
                </c:pt>
                <c:pt idx="23">
                  <c:v>Netherlands</c:v>
                </c:pt>
                <c:pt idx="24">
                  <c:v>Lithuania</c:v>
                </c:pt>
                <c:pt idx="25">
                  <c:v>Germany</c:v>
                </c:pt>
                <c:pt idx="26">
                  <c:v>Denmark</c:v>
                </c:pt>
                <c:pt idx="27">
                  <c:v>Estonia</c:v>
                </c:pt>
              </c:strCache>
            </c:strRef>
          </c:cat>
          <c:val>
            <c:numRef>
              <c:f>List1!$D$2:$D$29</c:f>
              <c:numCache>
                <c:formatCode>General</c:formatCode>
                <c:ptCount val="28"/>
              </c:numCache>
            </c:numRef>
          </c:val>
          <c:extLst>
            <c:ext xmlns:c16="http://schemas.microsoft.com/office/drawing/2014/chart" uri="{C3380CC4-5D6E-409C-BE32-E72D297353CC}">
              <c16:uniqueId val="{00000001-C285-4D5B-852D-39FDEE65D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7524064"/>
        <c:axId val="217524456"/>
      </c:barChar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85-4D5B-852D-39FDEE65D58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285-4D5B-852D-39FDEE65D58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285-4D5B-852D-39FDEE65D583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285-4D5B-852D-39FDEE65D583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285-4D5B-852D-39FDEE65D583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285-4D5B-852D-39FDEE65D583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285-4D5B-852D-39FDEE65D5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List1!$A$2:$A$29</c:f>
              <c:strCache>
                <c:ptCount val="28"/>
                <c:pt idx="0">
                  <c:v>Ireland</c:v>
                </c:pt>
                <c:pt idx="1">
                  <c:v>Portugal</c:v>
                </c:pt>
                <c:pt idx="2">
                  <c:v>Spain</c:v>
                </c:pt>
                <c:pt idx="3">
                  <c:v>Greece</c:v>
                </c:pt>
                <c:pt idx="4">
                  <c:v>Malta</c:v>
                </c:pt>
                <c:pt idx="5">
                  <c:v>Bulgaria</c:v>
                </c:pt>
                <c:pt idx="6">
                  <c:v>Cyprus</c:v>
                </c:pt>
                <c:pt idx="7">
                  <c:v>Italy</c:v>
                </c:pt>
                <c:pt idx="8">
                  <c:v>United Kingdom</c:v>
                </c:pt>
                <c:pt idx="9">
                  <c:v>Belgium</c:v>
                </c:pt>
                <c:pt idx="10">
                  <c:v>Romania</c:v>
                </c:pt>
                <c:pt idx="11">
                  <c:v>Hungary</c:v>
                </c:pt>
                <c:pt idx="12">
                  <c:v>Finland</c:v>
                </c:pt>
                <c:pt idx="13">
                  <c:v>Poland</c:v>
                </c:pt>
                <c:pt idx="14">
                  <c:v>EU 27 </c:v>
                </c:pt>
                <c:pt idx="15">
                  <c:v>Latvia</c:v>
                </c:pt>
                <c:pt idx="16">
                  <c:v>France</c:v>
                </c:pt>
                <c:pt idx="17">
                  <c:v>Slovenia</c:v>
                </c:pt>
                <c:pt idx="18">
                  <c:v>Czech Republic</c:v>
                </c:pt>
                <c:pt idx="19">
                  <c:v>Luxembourg</c:v>
                </c:pt>
                <c:pt idx="20">
                  <c:v>Sweden</c:v>
                </c:pt>
                <c:pt idx="21">
                  <c:v>Austria</c:v>
                </c:pt>
                <c:pt idx="22">
                  <c:v>Slovakia</c:v>
                </c:pt>
                <c:pt idx="23">
                  <c:v>Netherlands</c:v>
                </c:pt>
                <c:pt idx="24">
                  <c:v>Lithuania</c:v>
                </c:pt>
                <c:pt idx="25">
                  <c:v>Germany</c:v>
                </c:pt>
                <c:pt idx="26">
                  <c:v>Denmark</c:v>
                </c:pt>
                <c:pt idx="27">
                  <c:v>Estonia</c:v>
                </c:pt>
              </c:strCache>
            </c:strRef>
          </c:cat>
          <c:val>
            <c:numRef>
              <c:f>List1!$B$2:$B$29</c:f>
              <c:numCache>
                <c:formatCode>0%</c:formatCode>
                <c:ptCount val="28"/>
                <c:pt idx="0">
                  <c:v>0.03</c:v>
                </c:pt>
                <c:pt idx="1">
                  <c:v>0.04</c:v>
                </c:pt>
                <c:pt idx="2">
                  <c:v>0.08</c:v>
                </c:pt>
                <c:pt idx="3">
                  <c:v>0.12</c:v>
                </c:pt>
                <c:pt idx="4">
                  <c:v>0.13</c:v>
                </c:pt>
                <c:pt idx="5">
                  <c:v>0.15</c:v>
                </c:pt>
                <c:pt idx="6">
                  <c:v>0.16</c:v>
                </c:pt>
                <c:pt idx="7">
                  <c:v>0.19</c:v>
                </c:pt>
                <c:pt idx="8">
                  <c:v>0.22</c:v>
                </c:pt>
                <c:pt idx="9">
                  <c:v>0.28999999999999998</c:v>
                </c:pt>
                <c:pt idx="10">
                  <c:v>0.28999999999999998</c:v>
                </c:pt>
                <c:pt idx="11">
                  <c:v>0.3</c:v>
                </c:pt>
                <c:pt idx="12">
                  <c:v>0.31</c:v>
                </c:pt>
                <c:pt idx="13">
                  <c:v>0.32</c:v>
                </c:pt>
                <c:pt idx="14">
                  <c:v>0.34</c:v>
                </c:pt>
                <c:pt idx="15">
                  <c:v>0.37</c:v>
                </c:pt>
                <c:pt idx="16">
                  <c:v>0.43</c:v>
                </c:pt>
                <c:pt idx="17">
                  <c:v>0.46</c:v>
                </c:pt>
                <c:pt idx="18">
                  <c:v>0.49</c:v>
                </c:pt>
                <c:pt idx="19">
                  <c:v>0.51</c:v>
                </c:pt>
                <c:pt idx="20">
                  <c:v>0.52</c:v>
                </c:pt>
                <c:pt idx="21">
                  <c:v>0.53</c:v>
                </c:pt>
                <c:pt idx="22">
                  <c:v>0.53</c:v>
                </c:pt>
                <c:pt idx="23">
                  <c:v>0.57999999999999996</c:v>
                </c:pt>
                <c:pt idx="24">
                  <c:v>0.59</c:v>
                </c:pt>
                <c:pt idx="25">
                  <c:v>0.62</c:v>
                </c:pt>
                <c:pt idx="26">
                  <c:v>0.65</c:v>
                </c:pt>
                <c:pt idx="27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285-4D5B-852D-39FDEE65D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7525240"/>
        <c:axId val="217524848"/>
      </c:barChart>
      <c:catAx>
        <c:axId val="217524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7524456"/>
        <c:crosses val="autoZero"/>
        <c:auto val="1"/>
        <c:lblAlgn val="ctr"/>
        <c:lblOffset val="100"/>
        <c:tickLblSkip val="1"/>
        <c:noMultiLvlLbl val="0"/>
      </c:catAx>
      <c:valAx>
        <c:axId val="2175244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217524064"/>
        <c:crosses val="autoZero"/>
        <c:crossBetween val="between"/>
      </c:valAx>
      <c:valAx>
        <c:axId val="217524848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extTo"/>
        <c:crossAx val="217525240"/>
        <c:crosses val="max"/>
        <c:crossBetween val="between"/>
      </c:valAx>
      <c:catAx>
        <c:axId val="2175252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175248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TO SHARE CULTURAL</a:t>
            </a:r>
            <a:r>
              <a:rPr lang="cs-CZ" baseline="0" dirty="0"/>
              <a:t> TRADITIONS</a:t>
            </a:r>
            <a:endParaRPr lang="cs-CZ" dirty="0"/>
          </a:p>
        </c:rich>
      </c:tx>
      <c:layout>
        <c:manualLayout>
          <c:xMode val="edge"/>
          <c:yMode val="edge"/>
          <c:x val="0.61907341338586241"/>
          <c:y val="0.7820222883110571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8315539472452917E-2"/>
          <c:y val="8.0634202503973185E-2"/>
          <c:w val="0.87762803379150944"/>
          <c:h val="0.89596310092337805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List1!$A$2:$A$29</c:f>
              <c:strCache>
                <c:ptCount val="28"/>
                <c:pt idx="0">
                  <c:v>Spain</c:v>
                </c:pt>
                <c:pt idx="1">
                  <c:v>Hungary</c:v>
                </c:pt>
                <c:pt idx="2">
                  <c:v>Portugal</c:v>
                </c:pt>
                <c:pt idx="3">
                  <c:v>Slovakia</c:v>
                </c:pt>
                <c:pt idx="4">
                  <c:v>Czech Republic</c:v>
                </c:pt>
                <c:pt idx="5">
                  <c:v>Germany </c:v>
                </c:pt>
                <c:pt idx="6">
                  <c:v>Greece</c:v>
                </c:pt>
                <c:pt idx="7">
                  <c:v>Ireland</c:v>
                </c:pt>
                <c:pt idx="8">
                  <c:v>Lithuania</c:v>
                </c:pt>
                <c:pt idx="9">
                  <c:v>Malta</c:v>
                </c:pt>
                <c:pt idx="10">
                  <c:v>Romania</c:v>
                </c:pt>
                <c:pt idx="11">
                  <c:v>Finland</c:v>
                </c:pt>
                <c:pt idx="12">
                  <c:v>Poland</c:v>
                </c:pt>
                <c:pt idx="13">
                  <c:v>Sweden</c:v>
                </c:pt>
                <c:pt idx="14">
                  <c:v>EU 27</c:v>
                </c:pt>
                <c:pt idx="15">
                  <c:v>Belgium</c:v>
                </c:pt>
                <c:pt idx="16">
                  <c:v>Cyprus</c:v>
                </c:pt>
                <c:pt idx="17">
                  <c:v>United Kingdom</c:v>
                </c:pt>
                <c:pt idx="18">
                  <c:v>Netherlands</c:v>
                </c:pt>
                <c:pt idx="19">
                  <c:v>Slovenia</c:v>
                </c:pt>
                <c:pt idx="20">
                  <c:v>Estonia</c:v>
                </c:pt>
                <c:pt idx="21">
                  <c:v>Italy</c:v>
                </c:pt>
                <c:pt idx="22">
                  <c:v>Austria</c:v>
                </c:pt>
                <c:pt idx="23">
                  <c:v>France</c:v>
                </c:pt>
                <c:pt idx="24">
                  <c:v>Latvia</c:v>
                </c:pt>
                <c:pt idx="25">
                  <c:v>Luxembourg</c:v>
                </c:pt>
                <c:pt idx="26">
                  <c:v>Bulgaria</c:v>
                </c:pt>
                <c:pt idx="27">
                  <c:v>Denmark</c:v>
                </c:pt>
              </c:strCache>
            </c:strRef>
          </c:cat>
          <c:val>
            <c:numRef>
              <c:f>List1!$C$2:$C$29</c:f>
              <c:numCache>
                <c:formatCode>General</c:formatCode>
                <c:ptCount val="28"/>
              </c:numCache>
            </c:numRef>
          </c:val>
          <c:extLst>
            <c:ext xmlns:c16="http://schemas.microsoft.com/office/drawing/2014/chart" uri="{C3380CC4-5D6E-409C-BE32-E72D297353CC}">
              <c16:uniqueId val="{00000000-7696-426D-BBD6-B0295680F5A1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List1!$A$2:$A$29</c:f>
              <c:strCache>
                <c:ptCount val="28"/>
                <c:pt idx="0">
                  <c:v>Spain</c:v>
                </c:pt>
                <c:pt idx="1">
                  <c:v>Hungary</c:v>
                </c:pt>
                <c:pt idx="2">
                  <c:v>Portugal</c:v>
                </c:pt>
                <c:pt idx="3">
                  <c:v>Slovakia</c:v>
                </c:pt>
                <c:pt idx="4">
                  <c:v>Czech Republic</c:v>
                </c:pt>
                <c:pt idx="5">
                  <c:v>Germany </c:v>
                </c:pt>
                <c:pt idx="6">
                  <c:v>Greece</c:v>
                </c:pt>
                <c:pt idx="7">
                  <c:v>Ireland</c:v>
                </c:pt>
                <c:pt idx="8">
                  <c:v>Lithuania</c:v>
                </c:pt>
                <c:pt idx="9">
                  <c:v>Malta</c:v>
                </c:pt>
                <c:pt idx="10">
                  <c:v>Romania</c:v>
                </c:pt>
                <c:pt idx="11">
                  <c:v>Finland</c:v>
                </c:pt>
                <c:pt idx="12">
                  <c:v>Poland</c:v>
                </c:pt>
                <c:pt idx="13">
                  <c:v>Sweden</c:v>
                </c:pt>
                <c:pt idx="14">
                  <c:v>EU 27</c:v>
                </c:pt>
                <c:pt idx="15">
                  <c:v>Belgium</c:v>
                </c:pt>
                <c:pt idx="16">
                  <c:v>Cyprus</c:v>
                </c:pt>
                <c:pt idx="17">
                  <c:v>United Kingdom</c:v>
                </c:pt>
                <c:pt idx="18">
                  <c:v>Netherlands</c:v>
                </c:pt>
                <c:pt idx="19">
                  <c:v>Slovenia</c:v>
                </c:pt>
                <c:pt idx="20">
                  <c:v>Estonia</c:v>
                </c:pt>
                <c:pt idx="21">
                  <c:v>Italy</c:v>
                </c:pt>
                <c:pt idx="22">
                  <c:v>Austria</c:v>
                </c:pt>
                <c:pt idx="23">
                  <c:v>France</c:v>
                </c:pt>
                <c:pt idx="24">
                  <c:v>Latvia</c:v>
                </c:pt>
                <c:pt idx="25">
                  <c:v>Luxembourg</c:v>
                </c:pt>
                <c:pt idx="26">
                  <c:v>Bulgaria</c:v>
                </c:pt>
                <c:pt idx="27">
                  <c:v>Denmark</c:v>
                </c:pt>
              </c:strCache>
            </c:strRef>
          </c:cat>
          <c:val>
            <c:numRef>
              <c:f>List1!$D$2:$D$29</c:f>
              <c:numCache>
                <c:formatCode>General</c:formatCode>
                <c:ptCount val="28"/>
              </c:numCache>
            </c:numRef>
          </c:val>
          <c:extLst>
            <c:ext xmlns:c16="http://schemas.microsoft.com/office/drawing/2014/chart" uri="{C3380CC4-5D6E-409C-BE32-E72D297353CC}">
              <c16:uniqueId val="{00000001-7696-426D-BBD6-B0295680F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7784768"/>
        <c:axId val="217785160"/>
      </c:barChar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96-426D-BBD6-B0295680F5A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696-426D-BBD6-B0295680F5A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696-426D-BBD6-B0295680F5A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696-426D-BBD6-B0295680F5A1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696-426D-BBD6-B0295680F5A1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696-426D-BBD6-B0295680F5A1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696-426D-BBD6-B0295680F5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List1!$A$2:$A$29</c:f>
              <c:strCache>
                <c:ptCount val="28"/>
                <c:pt idx="0">
                  <c:v>Spain</c:v>
                </c:pt>
                <c:pt idx="1">
                  <c:v>Hungary</c:v>
                </c:pt>
                <c:pt idx="2">
                  <c:v>Portugal</c:v>
                </c:pt>
                <c:pt idx="3">
                  <c:v>Slovakia</c:v>
                </c:pt>
                <c:pt idx="4">
                  <c:v>Czech Republic</c:v>
                </c:pt>
                <c:pt idx="5">
                  <c:v>Germany </c:v>
                </c:pt>
                <c:pt idx="6">
                  <c:v>Greece</c:v>
                </c:pt>
                <c:pt idx="7">
                  <c:v>Ireland</c:v>
                </c:pt>
                <c:pt idx="8">
                  <c:v>Lithuania</c:v>
                </c:pt>
                <c:pt idx="9">
                  <c:v>Malta</c:v>
                </c:pt>
                <c:pt idx="10">
                  <c:v>Romania</c:v>
                </c:pt>
                <c:pt idx="11">
                  <c:v>Finland</c:v>
                </c:pt>
                <c:pt idx="12">
                  <c:v>Poland</c:v>
                </c:pt>
                <c:pt idx="13">
                  <c:v>Sweden</c:v>
                </c:pt>
                <c:pt idx="14">
                  <c:v>EU 27</c:v>
                </c:pt>
                <c:pt idx="15">
                  <c:v>Belgium</c:v>
                </c:pt>
                <c:pt idx="16">
                  <c:v>Cyprus</c:v>
                </c:pt>
                <c:pt idx="17">
                  <c:v>United Kingdom</c:v>
                </c:pt>
                <c:pt idx="18">
                  <c:v>Netherlands</c:v>
                </c:pt>
                <c:pt idx="19">
                  <c:v>Slovenia</c:v>
                </c:pt>
                <c:pt idx="20">
                  <c:v>Estonia</c:v>
                </c:pt>
                <c:pt idx="21">
                  <c:v>Italy</c:v>
                </c:pt>
                <c:pt idx="22">
                  <c:v>Austria</c:v>
                </c:pt>
                <c:pt idx="23">
                  <c:v>France</c:v>
                </c:pt>
                <c:pt idx="24">
                  <c:v>Latvia</c:v>
                </c:pt>
                <c:pt idx="25">
                  <c:v>Luxembourg</c:v>
                </c:pt>
                <c:pt idx="26">
                  <c:v>Bulgaria</c:v>
                </c:pt>
                <c:pt idx="27">
                  <c:v>Denmark</c:v>
                </c:pt>
              </c:strCache>
            </c:strRef>
          </c:cat>
          <c:val>
            <c:numRef>
              <c:f>List1!$B$2:$B$29</c:f>
              <c:numCache>
                <c:formatCode>0%</c:formatCode>
                <c:ptCount val="28"/>
                <c:pt idx="0">
                  <c:v>0.19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0.24000000000000005</c:v>
                </c:pt>
                <c:pt idx="5">
                  <c:v>0.29000000000000009</c:v>
                </c:pt>
                <c:pt idx="6">
                  <c:v>0.29000000000000009</c:v>
                </c:pt>
                <c:pt idx="7">
                  <c:v>0.3000000000000001</c:v>
                </c:pt>
                <c:pt idx="8">
                  <c:v>0.3000000000000001</c:v>
                </c:pt>
                <c:pt idx="9">
                  <c:v>0.3000000000000001</c:v>
                </c:pt>
                <c:pt idx="10">
                  <c:v>0.3000000000000001</c:v>
                </c:pt>
                <c:pt idx="11">
                  <c:v>0.31000000000000011</c:v>
                </c:pt>
                <c:pt idx="12">
                  <c:v>0.31000000000000011</c:v>
                </c:pt>
                <c:pt idx="13">
                  <c:v>0.31000000000000011</c:v>
                </c:pt>
                <c:pt idx="14">
                  <c:v>0.33000000000000013</c:v>
                </c:pt>
                <c:pt idx="15">
                  <c:v>0.34</c:v>
                </c:pt>
                <c:pt idx="16">
                  <c:v>0.3600000000000001</c:v>
                </c:pt>
                <c:pt idx="17">
                  <c:v>0.3600000000000001</c:v>
                </c:pt>
                <c:pt idx="18">
                  <c:v>0.37000000000000011</c:v>
                </c:pt>
                <c:pt idx="19">
                  <c:v>0.37000000000000011</c:v>
                </c:pt>
                <c:pt idx="20">
                  <c:v>0.38000000000000012</c:v>
                </c:pt>
                <c:pt idx="21">
                  <c:v>0.4</c:v>
                </c:pt>
                <c:pt idx="22">
                  <c:v>0.41000000000000009</c:v>
                </c:pt>
                <c:pt idx="23">
                  <c:v>0.41000000000000009</c:v>
                </c:pt>
                <c:pt idx="24">
                  <c:v>0.41000000000000009</c:v>
                </c:pt>
                <c:pt idx="25">
                  <c:v>0.4200000000000001</c:v>
                </c:pt>
                <c:pt idx="26">
                  <c:v>0.45</c:v>
                </c:pt>
                <c:pt idx="27">
                  <c:v>0.4900000000000001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696-426D-BBD6-B0295680F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7785944"/>
        <c:axId val="217785552"/>
      </c:barChart>
      <c:catAx>
        <c:axId val="217784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7785160"/>
        <c:crosses val="autoZero"/>
        <c:auto val="1"/>
        <c:lblAlgn val="ctr"/>
        <c:lblOffset val="100"/>
        <c:tickLblSkip val="1"/>
        <c:noMultiLvlLbl val="0"/>
      </c:catAx>
      <c:valAx>
        <c:axId val="217785160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217784768"/>
        <c:crosses val="autoZero"/>
        <c:crossBetween val="between"/>
      </c:valAx>
      <c:valAx>
        <c:axId val="217785552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extTo"/>
        <c:crossAx val="217785944"/>
        <c:crosses val="max"/>
        <c:crossBetween val="between"/>
      </c:valAx>
      <c:catAx>
        <c:axId val="2177859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177855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TO EXERCISE</a:t>
            </a:r>
            <a:r>
              <a:rPr lang="cs-CZ" baseline="0" dirty="0"/>
              <a:t> CITIZEN</a:t>
            </a:r>
            <a:r>
              <a:rPr lang="cs-CZ" baseline="0" dirty="0">
                <a:latin typeface="Tw Cen MT" panose="020B0602020104020603" pitchFamily="34" charset="-18"/>
              </a:rPr>
              <a:t>'S RIGHTS</a:t>
            </a:r>
            <a:endParaRPr lang="cs-CZ" dirty="0"/>
          </a:p>
        </c:rich>
      </c:tx>
      <c:layout>
        <c:manualLayout>
          <c:xMode val="edge"/>
          <c:yMode val="edge"/>
          <c:x val="0.61167299959801991"/>
          <c:y val="0.79632399012101618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488605518131995"/>
          <c:y val="8.4670643793182232E-2"/>
          <c:w val="0.87615690168734006"/>
          <c:h val="0.87762702260423786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List1!$A$2:$A$29</c:f>
              <c:strCache>
                <c:ptCount val="28"/>
                <c:pt idx="0">
                  <c:v>Spain</c:v>
                </c:pt>
                <c:pt idx="1">
                  <c:v>Lithuania</c:v>
                </c:pt>
                <c:pt idx="2">
                  <c:v>Portugal</c:v>
                </c:pt>
                <c:pt idx="3">
                  <c:v>Romania</c:v>
                </c:pt>
                <c:pt idx="4">
                  <c:v>Estonia</c:v>
                </c:pt>
                <c:pt idx="5">
                  <c:v>Poland</c:v>
                </c:pt>
                <c:pt idx="6">
                  <c:v>United Kingdom</c:v>
                </c:pt>
                <c:pt idx="7">
                  <c:v>Bulgaria</c:v>
                </c:pt>
                <c:pt idx="8">
                  <c:v>Austria</c:v>
                </c:pt>
                <c:pt idx="9">
                  <c:v>Czech Republic</c:v>
                </c:pt>
                <c:pt idx="10">
                  <c:v>Ireland</c:v>
                </c:pt>
                <c:pt idx="11">
                  <c:v>Greece</c:v>
                </c:pt>
                <c:pt idx="12">
                  <c:v>Malta</c:v>
                </c:pt>
                <c:pt idx="13">
                  <c:v>EU 27</c:v>
                </c:pt>
                <c:pt idx="14">
                  <c:v>Latvia</c:v>
                </c:pt>
                <c:pt idx="15">
                  <c:v>Luxembourg</c:v>
                </c:pt>
                <c:pt idx="16">
                  <c:v>Hungary</c:v>
                </c:pt>
                <c:pt idx="17">
                  <c:v>Slovenia</c:v>
                </c:pt>
                <c:pt idx="18">
                  <c:v>Slovakia</c:v>
                </c:pt>
                <c:pt idx="19">
                  <c:v>Belgium</c:v>
                </c:pt>
                <c:pt idx="20">
                  <c:v>Germany</c:v>
                </c:pt>
                <c:pt idx="21">
                  <c:v>Finland</c:v>
                </c:pt>
                <c:pt idx="22">
                  <c:v>Italy</c:v>
                </c:pt>
                <c:pt idx="23">
                  <c:v>Cyprus</c:v>
                </c:pt>
                <c:pt idx="24">
                  <c:v>Netherlands</c:v>
                </c:pt>
                <c:pt idx="25">
                  <c:v>Denmark</c:v>
                </c:pt>
                <c:pt idx="26">
                  <c:v>France</c:v>
                </c:pt>
                <c:pt idx="27">
                  <c:v>Sweden</c:v>
                </c:pt>
              </c:strCache>
            </c:strRef>
          </c:cat>
          <c:val>
            <c:numRef>
              <c:f>List1!$C$2:$C$29</c:f>
              <c:numCache>
                <c:formatCode>General</c:formatCode>
                <c:ptCount val="28"/>
              </c:numCache>
            </c:numRef>
          </c:val>
          <c:extLst>
            <c:ext xmlns:c16="http://schemas.microsoft.com/office/drawing/2014/chart" uri="{C3380CC4-5D6E-409C-BE32-E72D297353CC}">
              <c16:uniqueId val="{00000000-6E43-4AE6-B7CA-D4B1C253E819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List1!$A$2:$A$29</c:f>
              <c:strCache>
                <c:ptCount val="28"/>
                <c:pt idx="0">
                  <c:v>Spain</c:v>
                </c:pt>
                <c:pt idx="1">
                  <c:v>Lithuania</c:v>
                </c:pt>
                <c:pt idx="2">
                  <c:v>Portugal</c:v>
                </c:pt>
                <c:pt idx="3">
                  <c:v>Romania</c:v>
                </c:pt>
                <c:pt idx="4">
                  <c:v>Estonia</c:v>
                </c:pt>
                <c:pt idx="5">
                  <c:v>Poland</c:v>
                </c:pt>
                <c:pt idx="6">
                  <c:v>United Kingdom</c:v>
                </c:pt>
                <c:pt idx="7">
                  <c:v>Bulgaria</c:v>
                </c:pt>
                <c:pt idx="8">
                  <c:v>Austria</c:v>
                </c:pt>
                <c:pt idx="9">
                  <c:v>Czech Republic</c:v>
                </c:pt>
                <c:pt idx="10">
                  <c:v>Ireland</c:v>
                </c:pt>
                <c:pt idx="11">
                  <c:v>Greece</c:v>
                </c:pt>
                <c:pt idx="12">
                  <c:v>Malta</c:v>
                </c:pt>
                <c:pt idx="13">
                  <c:v>EU 27</c:v>
                </c:pt>
                <c:pt idx="14">
                  <c:v>Latvia</c:v>
                </c:pt>
                <c:pt idx="15">
                  <c:v>Luxembourg</c:v>
                </c:pt>
                <c:pt idx="16">
                  <c:v>Hungary</c:v>
                </c:pt>
                <c:pt idx="17">
                  <c:v>Slovenia</c:v>
                </c:pt>
                <c:pt idx="18">
                  <c:v>Slovakia</c:v>
                </c:pt>
                <c:pt idx="19">
                  <c:v>Belgium</c:v>
                </c:pt>
                <c:pt idx="20">
                  <c:v>Germany</c:v>
                </c:pt>
                <c:pt idx="21">
                  <c:v>Finland</c:v>
                </c:pt>
                <c:pt idx="22">
                  <c:v>Italy</c:v>
                </c:pt>
                <c:pt idx="23">
                  <c:v>Cyprus</c:v>
                </c:pt>
                <c:pt idx="24">
                  <c:v>Netherlands</c:v>
                </c:pt>
                <c:pt idx="25">
                  <c:v>Denmark</c:v>
                </c:pt>
                <c:pt idx="26">
                  <c:v>France</c:v>
                </c:pt>
                <c:pt idx="27">
                  <c:v>Sweden</c:v>
                </c:pt>
              </c:strCache>
            </c:strRef>
          </c:cat>
          <c:val>
            <c:numRef>
              <c:f>List1!$D$2:$D$29</c:f>
              <c:numCache>
                <c:formatCode>General</c:formatCode>
                <c:ptCount val="28"/>
              </c:numCache>
            </c:numRef>
          </c:val>
          <c:extLst>
            <c:ext xmlns:c16="http://schemas.microsoft.com/office/drawing/2014/chart" uri="{C3380CC4-5D6E-409C-BE32-E72D297353CC}">
              <c16:uniqueId val="{00000001-6E43-4AE6-B7CA-D4B1C253E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7786728"/>
        <c:axId val="217787120"/>
      </c:barChar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43-4AE6-B7CA-D4B1C253E819}"/>
              </c:ext>
            </c:extLst>
          </c:dPt>
          <c:dPt>
            <c:idx val="2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E43-4AE6-B7CA-D4B1C253E819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E43-4AE6-B7CA-D4B1C253E819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E43-4AE6-B7CA-D4B1C253E819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E43-4AE6-B7CA-D4B1C253E8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List1!$A$2:$A$29</c:f>
              <c:strCache>
                <c:ptCount val="28"/>
                <c:pt idx="0">
                  <c:v>Spain</c:v>
                </c:pt>
                <c:pt idx="1">
                  <c:v>Lithuania</c:v>
                </c:pt>
                <c:pt idx="2">
                  <c:v>Portugal</c:v>
                </c:pt>
                <c:pt idx="3">
                  <c:v>Romania</c:v>
                </c:pt>
                <c:pt idx="4">
                  <c:v>Estonia</c:v>
                </c:pt>
                <c:pt idx="5">
                  <c:v>Poland</c:v>
                </c:pt>
                <c:pt idx="6">
                  <c:v>United Kingdom</c:v>
                </c:pt>
                <c:pt idx="7">
                  <c:v>Bulgaria</c:v>
                </c:pt>
                <c:pt idx="8">
                  <c:v>Austria</c:v>
                </c:pt>
                <c:pt idx="9">
                  <c:v>Czech Republic</c:v>
                </c:pt>
                <c:pt idx="10">
                  <c:v>Ireland</c:v>
                </c:pt>
                <c:pt idx="11">
                  <c:v>Greece</c:v>
                </c:pt>
                <c:pt idx="12">
                  <c:v>Malta</c:v>
                </c:pt>
                <c:pt idx="13">
                  <c:v>EU 27</c:v>
                </c:pt>
                <c:pt idx="14">
                  <c:v>Latvia</c:v>
                </c:pt>
                <c:pt idx="15">
                  <c:v>Luxembourg</c:v>
                </c:pt>
                <c:pt idx="16">
                  <c:v>Hungary</c:v>
                </c:pt>
                <c:pt idx="17">
                  <c:v>Slovenia</c:v>
                </c:pt>
                <c:pt idx="18">
                  <c:v>Slovakia</c:v>
                </c:pt>
                <c:pt idx="19">
                  <c:v>Belgium</c:v>
                </c:pt>
                <c:pt idx="20">
                  <c:v>Germany</c:v>
                </c:pt>
                <c:pt idx="21">
                  <c:v>Finland</c:v>
                </c:pt>
                <c:pt idx="22">
                  <c:v>Italy</c:v>
                </c:pt>
                <c:pt idx="23">
                  <c:v>Cyprus</c:v>
                </c:pt>
                <c:pt idx="24">
                  <c:v>Netherlands</c:v>
                </c:pt>
                <c:pt idx="25">
                  <c:v>Denmark</c:v>
                </c:pt>
                <c:pt idx="26">
                  <c:v>France</c:v>
                </c:pt>
                <c:pt idx="27">
                  <c:v>Sweden</c:v>
                </c:pt>
              </c:strCache>
            </c:strRef>
          </c:cat>
          <c:val>
            <c:numRef>
              <c:f>List1!$B$2:$B$29</c:f>
              <c:numCache>
                <c:formatCode>0%</c:formatCode>
                <c:ptCount val="28"/>
                <c:pt idx="0">
                  <c:v>0.2</c:v>
                </c:pt>
                <c:pt idx="1">
                  <c:v>0.21000000000000005</c:v>
                </c:pt>
                <c:pt idx="2">
                  <c:v>0.21000000000000005</c:v>
                </c:pt>
                <c:pt idx="3">
                  <c:v>0.23</c:v>
                </c:pt>
                <c:pt idx="4">
                  <c:v>0.24000000000000005</c:v>
                </c:pt>
                <c:pt idx="5">
                  <c:v>0.24000000000000005</c:v>
                </c:pt>
                <c:pt idx="6">
                  <c:v>0.24000000000000005</c:v>
                </c:pt>
                <c:pt idx="7">
                  <c:v>0.27</c:v>
                </c:pt>
                <c:pt idx="8">
                  <c:v>0.28000000000000008</c:v>
                </c:pt>
                <c:pt idx="9">
                  <c:v>0.29000000000000009</c:v>
                </c:pt>
                <c:pt idx="10">
                  <c:v>0.29000000000000009</c:v>
                </c:pt>
                <c:pt idx="11">
                  <c:v>0.29000000000000009</c:v>
                </c:pt>
                <c:pt idx="12">
                  <c:v>0.31000000000000011</c:v>
                </c:pt>
                <c:pt idx="13">
                  <c:v>0.33000000000000013</c:v>
                </c:pt>
                <c:pt idx="14">
                  <c:v>0.33000000000000013</c:v>
                </c:pt>
                <c:pt idx="15">
                  <c:v>0.33000000000000013</c:v>
                </c:pt>
                <c:pt idx="16">
                  <c:v>0.33000000000000013</c:v>
                </c:pt>
                <c:pt idx="17">
                  <c:v>0.33000000000000013</c:v>
                </c:pt>
                <c:pt idx="18">
                  <c:v>0.35000000000000009</c:v>
                </c:pt>
                <c:pt idx="19">
                  <c:v>0.3600000000000001</c:v>
                </c:pt>
                <c:pt idx="20">
                  <c:v>0.3600000000000001</c:v>
                </c:pt>
                <c:pt idx="21">
                  <c:v>0.37000000000000011</c:v>
                </c:pt>
                <c:pt idx="22">
                  <c:v>0.38000000000000012</c:v>
                </c:pt>
                <c:pt idx="23">
                  <c:v>0.4</c:v>
                </c:pt>
                <c:pt idx="24">
                  <c:v>0.4300000000000001</c:v>
                </c:pt>
                <c:pt idx="25">
                  <c:v>0.47000000000000008</c:v>
                </c:pt>
                <c:pt idx="26">
                  <c:v>0.5</c:v>
                </c:pt>
                <c:pt idx="27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E43-4AE6-B7CA-D4B1C253E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7787904"/>
        <c:axId val="217787512"/>
      </c:barChart>
      <c:catAx>
        <c:axId val="217786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7787120"/>
        <c:crosses val="autoZero"/>
        <c:auto val="1"/>
        <c:lblAlgn val="ctr"/>
        <c:lblOffset val="100"/>
        <c:tickLblSkip val="1"/>
        <c:noMultiLvlLbl val="0"/>
      </c:catAx>
      <c:valAx>
        <c:axId val="217787120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217786728"/>
        <c:crosses val="max"/>
        <c:crossBetween val="between"/>
      </c:valAx>
      <c:valAx>
        <c:axId val="217787512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extTo"/>
        <c:crossAx val="217787904"/>
        <c:crosses val="max"/>
        <c:crossBetween val="between"/>
      </c:valAx>
      <c:catAx>
        <c:axId val="2177879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177875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TO BE</a:t>
            </a:r>
            <a:r>
              <a:rPr lang="cs-CZ" baseline="0" dirty="0"/>
              <a:t> BROUGHT UP IN</a:t>
            </a:r>
            <a:endParaRPr lang="cs-CZ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List1!$A$2:$A$29</c:f>
              <c:strCache>
                <c:ptCount val="28"/>
                <c:pt idx="0">
                  <c:v>Greece</c:v>
                </c:pt>
                <c:pt idx="1">
                  <c:v>Louxembourg</c:v>
                </c:pt>
                <c:pt idx="2">
                  <c:v>France</c:v>
                </c:pt>
                <c:pt idx="3">
                  <c:v>Cyprus</c:v>
                </c:pt>
                <c:pt idx="4">
                  <c:v>Bulgaria</c:v>
                </c:pt>
                <c:pt idx="5">
                  <c:v>Hungary</c:v>
                </c:pt>
                <c:pt idx="6">
                  <c:v>Lithuania</c:v>
                </c:pt>
                <c:pt idx="7">
                  <c:v>Slovenia</c:v>
                </c:pt>
                <c:pt idx="8">
                  <c:v>Denmark</c:v>
                </c:pt>
                <c:pt idx="9">
                  <c:v>Sweden</c:v>
                </c:pt>
                <c:pt idx="10">
                  <c:v>Poland</c:v>
                </c:pt>
                <c:pt idx="11">
                  <c:v>Romania</c:v>
                </c:pt>
                <c:pt idx="12">
                  <c:v>Italy</c:v>
                </c:pt>
                <c:pt idx="13">
                  <c:v>Latvia</c:v>
                </c:pt>
                <c:pt idx="14">
                  <c:v>EU 27</c:v>
                </c:pt>
                <c:pt idx="15">
                  <c:v>Estonia</c:v>
                </c:pt>
                <c:pt idx="16">
                  <c:v>Belgium</c:v>
                </c:pt>
                <c:pt idx="17">
                  <c:v>Spain</c:v>
                </c:pt>
                <c:pt idx="18">
                  <c:v>Netherlands</c:v>
                </c:pt>
                <c:pt idx="19">
                  <c:v>Portugal</c:v>
                </c:pt>
                <c:pt idx="20">
                  <c:v>Slovakia</c:v>
                </c:pt>
                <c:pt idx="21">
                  <c:v>Germany</c:v>
                </c:pt>
                <c:pt idx="22">
                  <c:v>Malta</c:v>
                </c:pt>
                <c:pt idx="23">
                  <c:v>United Kingdom</c:v>
                </c:pt>
                <c:pt idx="24">
                  <c:v>Ireland</c:v>
                </c:pt>
                <c:pt idx="25">
                  <c:v>Austria</c:v>
                </c:pt>
                <c:pt idx="26">
                  <c:v>Czech Republic</c:v>
                </c:pt>
                <c:pt idx="27">
                  <c:v>Finland</c:v>
                </c:pt>
              </c:strCache>
            </c:strRef>
          </c:cat>
          <c:val>
            <c:numRef>
              <c:f>List1!$C$2:$C$29</c:f>
              <c:numCache>
                <c:formatCode>General</c:formatCode>
                <c:ptCount val="28"/>
              </c:numCache>
            </c:numRef>
          </c:val>
          <c:extLst>
            <c:ext xmlns:c16="http://schemas.microsoft.com/office/drawing/2014/chart" uri="{C3380CC4-5D6E-409C-BE32-E72D297353CC}">
              <c16:uniqueId val="{00000000-2357-4CC6-927D-D7BF5C9E98A4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List1!$A$2:$A$29</c:f>
              <c:strCache>
                <c:ptCount val="28"/>
                <c:pt idx="0">
                  <c:v>Greece</c:v>
                </c:pt>
                <c:pt idx="1">
                  <c:v>Louxembourg</c:v>
                </c:pt>
                <c:pt idx="2">
                  <c:v>France</c:v>
                </c:pt>
                <c:pt idx="3">
                  <c:v>Cyprus</c:v>
                </c:pt>
                <c:pt idx="4">
                  <c:v>Bulgaria</c:v>
                </c:pt>
                <c:pt idx="5">
                  <c:v>Hungary</c:v>
                </c:pt>
                <c:pt idx="6">
                  <c:v>Lithuania</c:v>
                </c:pt>
                <c:pt idx="7">
                  <c:v>Slovenia</c:v>
                </c:pt>
                <c:pt idx="8">
                  <c:v>Denmark</c:v>
                </c:pt>
                <c:pt idx="9">
                  <c:v>Sweden</c:v>
                </c:pt>
                <c:pt idx="10">
                  <c:v>Poland</c:v>
                </c:pt>
                <c:pt idx="11">
                  <c:v>Romania</c:v>
                </c:pt>
                <c:pt idx="12">
                  <c:v>Italy</c:v>
                </c:pt>
                <c:pt idx="13">
                  <c:v>Latvia</c:v>
                </c:pt>
                <c:pt idx="14">
                  <c:v>EU 27</c:v>
                </c:pt>
                <c:pt idx="15">
                  <c:v>Estonia</c:v>
                </c:pt>
                <c:pt idx="16">
                  <c:v>Belgium</c:v>
                </c:pt>
                <c:pt idx="17">
                  <c:v>Spain</c:v>
                </c:pt>
                <c:pt idx="18">
                  <c:v>Netherlands</c:v>
                </c:pt>
                <c:pt idx="19">
                  <c:v>Portugal</c:v>
                </c:pt>
                <c:pt idx="20">
                  <c:v>Slovakia</c:v>
                </c:pt>
                <c:pt idx="21">
                  <c:v>Germany</c:v>
                </c:pt>
                <c:pt idx="22">
                  <c:v>Malta</c:v>
                </c:pt>
                <c:pt idx="23">
                  <c:v>United Kingdom</c:v>
                </c:pt>
                <c:pt idx="24">
                  <c:v>Ireland</c:v>
                </c:pt>
                <c:pt idx="25">
                  <c:v>Austria</c:v>
                </c:pt>
                <c:pt idx="26">
                  <c:v>Czech Republic</c:v>
                </c:pt>
                <c:pt idx="27">
                  <c:v>Finland</c:v>
                </c:pt>
              </c:strCache>
            </c:strRef>
          </c:cat>
          <c:val>
            <c:numRef>
              <c:f>List1!$D$2:$D$29</c:f>
              <c:numCache>
                <c:formatCode>General</c:formatCode>
                <c:ptCount val="28"/>
              </c:numCache>
            </c:numRef>
          </c:val>
          <c:extLst>
            <c:ext xmlns:c16="http://schemas.microsoft.com/office/drawing/2014/chart" uri="{C3380CC4-5D6E-409C-BE32-E72D297353CC}">
              <c16:uniqueId val="{00000001-2357-4CC6-927D-D7BF5C9E9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3182368"/>
        <c:axId val="217902240"/>
      </c:barChar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357-4CC6-927D-D7BF5C9E98A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357-4CC6-927D-D7BF5C9E98A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357-4CC6-927D-D7BF5C9E98A4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357-4CC6-927D-D7BF5C9E98A4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357-4CC6-927D-D7BF5C9E98A4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357-4CC6-927D-D7BF5C9E98A4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357-4CC6-927D-D7BF5C9E98A4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357-4CC6-927D-D7BF5C9E98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List1!$A$2:$A$29</c:f>
              <c:strCache>
                <c:ptCount val="28"/>
                <c:pt idx="0">
                  <c:v>Greece</c:v>
                </c:pt>
                <c:pt idx="1">
                  <c:v>Louxembourg</c:v>
                </c:pt>
                <c:pt idx="2">
                  <c:v>France</c:v>
                </c:pt>
                <c:pt idx="3">
                  <c:v>Cyprus</c:v>
                </c:pt>
                <c:pt idx="4">
                  <c:v>Bulgaria</c:v>
                </c:pt>
                <c:pt idx="5">
                  <c:v>Hungary</c:v>
                </c:pt>
                <c:pt idx="6">
                  <c:v>Lithuania</c:v>
                </c:pt>
                <c:pt idx="7">
                  <c:v>Slovenia</c:v>
                </c:pt>
                <c:pt idx="8">
                  <c:v>Denmark</c:v>
                </c:pt>
                <c:pt idx="9">
                  <c:v>Sweden</c:v>
                </c:pt>
                <c:pt idx="10">
                  <c:v>Poland</c:v>
                </c:pt>
                <c:pt idx="11">
                  <c:v>Romania</c:v>
                </c:pt>
                <c:pt idx="12">
                  <c:v>Italy</c:v>
                </c:pt>
                <c:pt idx="13">
                  <c:v>Latvia</c:v>
                </c:pt>
                <c:pt idx="14">
                  <c:v>EU 27</c:v>
                </c:pt>
                <c:pt idx="15">
                  <c:v>Estonia</c:v>
                </c:pt>
                <c:pt idx="16">
                  <c:v>Belgium</c:v>
                </c:pt>
                <c:pt idx="17">
                  <c:v>Spain</c:v>
                </c:pt>
                <c:pt idx="18">
                  <c:v>Netherlands</c:v>
                </c:pt>
                <c:pt idx="19">
                  <c:v>Portugal</c:v>
                </c:pt>
                <c:pt idx="20">
                  <c:v>Slovakia</c:v>
                </c:pt>
                <c:pt idx="21">
                  <c:v>Germany</c:v>
                </c:pt>
                <c:pt idx="22">
                  <c:v>Malta</c:v>
                </c:pt>
                <c:pt idx="23">
                  <c:v>United Kingdom</c:v>
                </c:pt>
                <c:pt idx="24">
                  <c:v>Ireland</c:v>
                </c:pt>
                <c:pt idx="25">
                  <c:v>Austria</c:v>
                </c:pt>
                <c:pt idx="26">
                  <c:v>Czech Republic</c:v>
                </c:pt>
                <c:pt idx="27">
                  <c:v>Finland</c:v>
                </c:pt>
              </c:strCache>
            </c:strRef>
          </c:cat>
          <c:val>
            <c:numRef>
              <c:f>List1!$B$2:$B$29</c:f>
              <c:numCache>
                <c:formatCode>0%</c:formatCode>
                <c:ptCount val="28"/>
                <c:pt idx="0">
                  <c:v>0.14000000000000001</c:v>
                </c:pt>
                <c:pt idx="1">
                  <c:v>0.16</c:v>
                </c:pt>
                <c:pt idx="2">
                  <c:v>0.17</c:v>
                </c:pt>
                <c:pt idx="3">
                  <c:v>0.19</c:v>
                </c:pt>
                <c:pt idx="4">
                  <c:v>0.2</c:v>
                </c:pt>
                <c:pt idx="5">
                  <c:v>0.2</c:v>
                </c:pt>
                <c:pt idx="6">
                  <c:v>0.21000000000000005</c:v>
                </c:pt>
                <c:pt idx="7">
                  <c:v>0.21000000000000005</c:v>
                </c:pt>
                <c:pt idx="8">
                  <c:v>0.22</c:v>
                </c:pt>
                <c:pt idx="9">
                  <c:v>0.22</c:v>
                </c:pt>
                <c:pt idx="10">
                  <c:v>0.23</c:v>
                </c:pt>
                <c:pt idx="11">
                  <c:v>0.24000000000000005</c:v>
                </c:pt>
                <c:pt idx="12">
                  <c:v>0.25</c:v>
                </c:pt>
                <c:pt idx="13">
                  <c:v>0.26</c:v>
                </c:pt>
                <c:pt idx="14">
                  <c:v>0.28000000000000008</c:v>
                </c:pt>
                <c:pt idx="15">
                  <c:v>0.28000000000000008</c:v>
                </c:pt>
                <c:pt idx="16">
                  <c:v>0.29000000000000009</c:v>
                </c:pt>
                <c:pt idx="17">
                  <c:v>0.29000000000000009</c:v>
                </c:pt>
                <c:pt idx="18">
                  <c:v>0.29000000000000009</c:v>
                </c:pt>
                <c:pt idx="19">
                  <c:v>0.33000000000000013</c:v>
                </c:pt>
                <c:pt idx="20">
                  <c:v>0.33000000000000013</c:v>
                </c:pt>
                <c:pt idx="21">
                  <c:v>0.35000000000000009</c:v>
                </c:pt>
                <c:pt idx="22">
                  <c:v>0.3600000000000001</c:v>
                </c:pt>
                <c:pt idx="23">
                  <c:v>0.3600000000000001</c:v>
                </c:pt>
                <c:pt idx="24">
                  <c:v>0.39000000000000012</c:v>
                </c:pt>
                <c:pt idx="25">
                  <c:v>0.39000000000000012</c:v>
                </c:pt>
                <c:pt idx="26">
                  <c:v>0.41000000000000009</c:v>
                </c:pt>
                <c:pt idx="27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357-4CC6-927D-D7BF5C9E9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7903024"/>
        <c:axId val="217902632"/>
      </c:barChart>
      <c:catAx>
        <c:axId val="213182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7902240"/>
        <c:crosses val="autoZero"/>
        <c:auto val="1"/>
        <c:lblAlgn val="ctr"/>
        <c:lblOffset val="100"/>
        <c:tickLblSkip val="1"/>
        <c:noMultiLvlLbl val="0"/>
      </c:catAx>
      <c:valAx>
        <c:axId val="2179022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213182368"/>
        <c:crosses val="autoZero"/>
        <c:crossBetween val="between"/>
      </c:valAx>
      <c:valAx>
        <c:axId val="217902632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extTo"/>
        <c:crossAx val="217903024"/>
        <c:crosses val="max"/>
        <c:crossBetween val="between"/>
      </c:valAx>
      <c:catAx>
        <c:axId val="217903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79026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TO</a:t>
            </a:r>
            <a:r>
              <a:rPr lang="cs-CZ" baseline="0" dirty="0"/>
              <a:t> HAVE AT LEAST ONE (</a:t>
            </a:r>
            <a:r>
              <a:rPr lang="cs-CZ" baseline="0" dirty="0" err="1"/>
              <a:t>nationality</a:t>
            </a:r>
            <a:r>
              <a:rPr lang="cs-CZ" baseline="0" dirty="0"/>
              <a:t>) PARENT</a:t>
            </a:r>
            <a:endParaRPr lang="cs-CZ" dirty="0"/>
          </a:p>
        </c:rich>
      </c:tx>
      <c:layout>
        <c:manualLayout>
          <c:xMode val="edge"/>
          <c:yMode val="edge"/>
          <c:x val="0.46974881770506843"/>
          <c:y val="0.7024352293421849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9195600562764941E-2"/>
          <c:y val="0.10106509469154495"/>
          <c:w val="0.88115664921344572"/>
          <c:h val="0.88858178071919536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List1!$C$1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List1!$A$2:$A$29</c:f>
              <c:strCache>
                <c:ptCount val="28"/>
                <c:pt idx="0">
                  <c:v>Denmark</c:v>
                </c:pt>
                <c:pt idx="1">
                  <c:v>Latvia</c:v>
                </c:pt>
                <c:pt idx="2">
                  <c:v>Sweden</c:v>
                </c:pt>
                <c:pt idx="3">
                  <c:v>Netherlands</c:v>
                </c:pt>
                <c:pt idx="4">
                  <c:v>Luxembourg</c:v>
                </c:pt>
                <c:pt idx="5">
                  <c:v>Poland</c:v>
                </c:pt>
                <c:pt idx="6">
                  <c:v>Finland</c:v>
                </c:pt>
                <c:pt idx="7">
                  <c:v>Belgium</c:v>
                </c:pt>
                <c:pt idx="8">
                  <c:v>Italy</c:v>
                </c:pt>
                <c:pt idx="9">
                  <c:v>Romania</c:v>
                </c:pt>
                <c:pt idx="10">
                  <c:v>Germany</c:v>
                </c:pt>
                <c:pt idx="11">
                  <c:v>Spain</c:v>
                </c:pt>
                <c:pt idx="12">
                  <c:v>Austria</c:v>
                </c:pt>
                <c:pt idx="13">
                  <c:v>EU 27</c:v>
                </c:pt>
                <c:pt idx="14">
                  <c:v>Estonia</c:v>
                </c:pt>
                <c:pt idx="15">
                  <c:v>France</c:v>
                </c:pt>
                <c:pt idx="16">
                  <c:v>Malta</c:v>
                </c:pt>
                <c:pt idx="17">
                  <c:v>Czech Republic</c:v>
                </c:pt>
                <c:pt idx="18">
                  <c:v>Slovakia</c:v>
                </c:pt>
                <c:pt idx="19">
                  <c:v>United Kingdom</c:v>
                </c:pt>
                <c:pt idx="20">
                  <c:v>Bulgaria</c:v>
                </c:pt>
                <c:pt idx="21">
                  <c:v>Ireland</c:v>
                </c:pt>
                <c:pt idx="22">
                  <c:v>Portugal</c:v>
                </c:pt>
                <c:pt idx="23">
                  <c:v>Slovenia</c:v>
                </c:pt>
                <c:pt idx="24">
                  <c:v>Lithuania</c:v>
                </c:pt>
                <c:pt idx="25">
                  <c:v>Hungary</c:v>
                </c:pt>
                <c:pt idx="26">
                  <c:v>Greece</c:v>
                </c:pt>
                <c:pt idx="27">
                  <c:v>Cyprus</c:v>
                </c:pt>
              </c:strCache>
            </c:strRef>
          </c:cat>
          <c:val>
            <c:numRef>
              <c:f>List1!$C$2:$C$29</c:f>
              <c:numCache>
                <c:formatCode>General</c:formatCode>
                <c:ptCount val="28"/>
              </c:numCache>
            </c:numRef>
          </c:val>
          <c:extLst>
            <c:ext xmlns:c16="http://schemas.microsoft.com/office/drawing/2014/chart" uri="{C3380CC4-5D6E-409C-BE32-E72D297353CC}">
              <c16:uniqueId val="{00000000-0A93-4C00-8A01-86369194ABEF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List1!$A$2:$A$29</c:f>
              <c:strCache>
                <c:ptCount val="28"/>
                <c:pt idx="0">
                  <c:v>Denmark</c:v>
                </c:pt>
                <c:pt idx="1">
                  <c:v>Latvia</c:v>
                </c:pt>
                <c:pt idx="2">
                  <c:v>Sweden</c:v>
                </c:pt>
                <c:pt idx="3">
                  <c:v>Netherlands</c:v>
                </c:pt>
                <c:pt idx="4">
                  <c:v>Luxembourg</c:v>
                </c:pt>
                <c:pt idx="5">
                  <c:v>Poland</c:v>
                </c:pt>
                <c:pt idx="6">
                  <c:v>Finland</c:v>
                </c:pt>
                <c:pt idx="7">
                  <c:v>Belgium</c:v>
                </c:pt>
                <c:pt idx="8">
                  <c:v>Italy</c:v>
                </c:pt>
                <c:pt idx="9">
                  <c:v>Romania</c:v>
                </c:pt>
                <c:pt idx="10">
                  <c:v>Germany</c:v>
                </c:pt>
                <c:pt idx="11">
                  <c:v>Spain</c:v>
                </c:pt>
                <c:pt idx="12">
                  <c:v>Austria</c:v>
                </c:pt>
                <c:pt idx="13">
                  <c:v>EU 27</c:v>
                </c:pt>
                <c:pt idx="14">
                  <c:v>Estonia</c:v>
                </c:pt>
                <c:pt idx="15">
                  <c:v>France</c:v>
                </c:pt>
                <c:pt idx="16">
                  <c:v>Malta</c:v>
                </c:pt>
                <c:pt idx="17">
                  <c:v>Czech Republic</c:v>
                </c:pt>
                <c:pt idx="18">
                  <c:v>Slovakia</c:v>
                </c:pt>
                <c:pt idx="19">
                  <c:v>United Kingdom</c:v>
                </c:pt>
                <c:pt idx="20">
                  <c:v>Bulgaria</c:v>
                </c:pt>
                <c:pt idx="21">
                  <c:v>Ireland</c:v>
                </c:pt>
                <c:pt idx="22">
                  <c:v>Portugal</c:v>
                </c:pt>
                <c:pt idx="23">
                  <c:v>Slovenia</c:v>
                </c:pt>
                <c:pt idx="24">
                  <c:v>Lithuania</c:v>
                </c:pt>
                <c:pt idx="25">
                  <c:v>Hungary</c:v>
                </c:pt>
                <c:pt idx="26">
                  <c:v>Greece</c:v>
                </c:pt>
                <c:pt idx="27">
                  <c:v>Cyprus</c:v>
                </c:pt>
              </c:strCache>
            </c:strRef>
          </c:cat>
          <c:val>
            <c:numRef>
              <c:f>List1!$D$2:$D$29</c:f>
              <c:numCache>
                <c:formatCode>General</c:formatCode>
                <c:ptCount val="28"/>
              </c:numCache>
            </c:numRef>
          </c:val>
          <c:extLst>
            <c:ext xmlns:c16="http://schemas.microsoft.com/office/drawing/2014/chart" uri="{C3380CC4-5D6E-409C-BE32-E72D297353CC}">
              <c16:uniqueId val="{00000001-0A93-4C00-8A01-86369194A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7903808"/>
        <c:axId val="217903416"/>
      </c:barChar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93-4C00-8A01-86369194ABE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93-4C00-8A01-86369194ABE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A93-4C00-8A01-86369194ABEF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A93-4C00-8A01-86369194ABEF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A93-4C00-8A01-86369194ABEF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A93-4C00-8A01-86369194AB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List1!$A$2:$A$29</c:f>
              <c:strCache>
                <c:ptCount val="28"/>
                <c:pt idx="0">
                  <c:v>Denmark</c:v>
                </c:pt>
                <c:pt idx="1">
                  <c:v>Latvia</c:v>
                </c:pt>
                <c:pt idx="2">
                  <c:v>Sweden</c:v>
                </c:pt>
                <c:pt idx="3">
                  <c:v>Netherlands</c:v>
                </c:pt>
                <c:pt idx="4">
                  <c:v>Luxembourg</c:v>
                </c:pt>
                <c:pt idx="5">
                  <c:v>Poland</c:v>
                </c:pt>
                <c:pt idx="6">
                  <c:v>Finland</c:v>
                </c:pt>
                <c:pt idx="7">
                  <c:v>Belgium</c:v>
                </c:pt>
                <c:pt idx="8">
                  <c:v>Italy</c:v>
                </c:pt>
                <c:pt idx="9">
                  <c:v>Romania</c:v>
                </c:pt>
                <c:pt idx="10">
                  <c:v>Germany</c:v>
                </c:pt>
                <c:pt idx="11">
                  <c:v>Spain</c:v>
                </c:pt>
                <c:pt idx="12">
                  <c:v>Austria</c:v>
                </c:pt>
                <c:pt idx="13">
                  <c:v>EU 27</c:v>
                </c:pt>
                <c:pt idx="14">
                  <c:v>Estonia</c:v>
                </c:pt>
                <c:pt idx="15">
                  <c:v>France</c:v>
                </c:pt>
                <c:pt idx="16">
                  <c:v>Malta</c:v>
                </c:pt>
                <c:pt idx="17">
                  <c:v>Czech Republic</c:v>
                </c:pt>
                <c:pt idx="18">
                  <c:v>Slovakia</c:v>
                </c:pt>
                <c:pt idx="19">
                  <c:v>United Kingdom</c:v>
                </c:pt>
                <c:pt idx="20">
                  <c:v>Bulgaria</c:v>
                </c:pt>
                <c:pt idx="21">
                  <c:v>Ireland</c:v>
                </c:pt>
                <c:pt idx="22">
                  <c:v>Portugal</c:v>
                </c:pt>
                <c:pt idx="23">
                  <c:v>Slovenia</c:v>
                </c:pt>
                <c:pt idx="24">
                  <c:v>Lithuania</c:v>
                </c:pt>
                <c:pt idx="25">
                  <c:v>Hungary</c:v>
                </c:pt>
                <c:pt idx="26">
                  <c:v>Greece</c:v>
                </c:pt>
                <c:pt idx="27">
                  <c:v>Cyprus</c:v>
                </c:pt>
              </c:strCache>
            </c:strRef>
          </c:cat>
          <c:val>
            <c:numRef>
              <c:f>List1!$B$2:$B$29</c:f>
              <c:numCache>
                <c:formatCode>0%</c:formatCode>
                <c:ptCount val="28"/>
                <c:pt idx="0">
                  <c:v>9.0000000000000024E-2</c:v>
                </c:pt>
                <c:pt idx="1">
                  <c:v>9.0000000000000024E-2</c:v>
                </c:pt>
                <c:pt idx="2">
                  <c:v>9.0000000000000024E-2</c:v>
                </c:pt>
                <c:pt idx="3">
                  <c:v>0.11</c:v>
                </c:pt>
                <c:pt idx="4">
                  <c:v>0.12000000000000002</c:v>
                </c:pt>
                <c:pt idx="5">
                  <c:v>0.13</c:v>
                </c:pt>
                <c:pt idx="6">
                  <c:v>0.13</c:v>
                </c:pt>
                <c:pt idx="7">
                  <c:v>0.15000000000000005</c:v>
                </c:pt>
                <c:pt idx="8">
                  <c:v>0.15000000000000005</c:v>
                </c:pt>
                <c:pt idx="9">
                  <c:v>0.15000000000000005</c:v>
                </c:pt>
                <c:pt idx="10">
                  <c:v>0.17</c:v>
                </c:pt>
                <c:pt idx="11">
                  <c:v>0.17</c:v>
                </c:pt>
                <c:pt idx="12">
                  <c:v>0.17</c:v>
                </c:pt>
                <c:pt idx="13">
                  <c:v>0.18000000000000005</c:v>
                </c:pt>
                <c:pt idx="14">
                  <c:v>0.18000000000000005</c:v>
                </c:pt>
                <c:pt idx="15">
                  <c:v>0.18000000000000005</c:v>
                </c:pt>
                <c:pt idx="16">
                  <c:v>0.19</c:v>
                </c:pt>
                <c:pt idx="17">
                  <c:v>0.2</c:v>
                </c:pt>
                <c:pt idx="18">
                  <c:v>0.2</c:v>
                </c:pt>
                <c:pt idx="19">
                  <c:v>0.21000000000000005</c:v>
                </c:pt>
                <c:pt idx="20">
                  <c:v>0.24000000000000005</c:v>
                </c:pt>
                <c:pt idx="21">
                  <c:v>0.24000000000000005</c:v>
                </c:pt>
                <c:pt idx="22">
                  <c:v>0.24000000000000005</c:v>
                </c:pt>
                <c:pt idx="23">
                  <c:v>0.24000000000000005</c:v>
                </c:pt>
                <c:pt idx="24">
                  <c:v>0.28000000000000008</c:v>
                </c:pt>
                <c:pt idx="25">
                  <c:v>0.31000000000000011</c:v>
                </c:pt>
                <c:pt idx="26">
                  <c:v>0.44</c:v>
                </c:pt>
                <c:pt idx="27">
                  <c:v>0.48000000000000009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A93-4C00-8A01-86369194A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7905376"/>
        <c:axId val="217904984"/>
      </c:barChart>
      <c:catAx>
        <c:axId val="217903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7903416"/>
        <c:crosses val="autoZero"/>
        <c:auto val="1"/>
        <c:lblAlgn val="ctr"/>
        <c:lblOffset val="100"/>
        <c:tickLblSkip val="1"/>
        <c:noMultiLvlLbl val="0"/>
      </c:catAx>
      <c:valAx>
        <c:axId val="217903416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217903808"/>
        <c:crosses val="autoZero"/>
        <c:crossBetween val="between"/>
      </c:valAx>
      <c:valAx>
        <c:axId val="217904984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extTo"/>
        <c:crossAx val="217905376"/>
        <c:crosses val="max"/>
        <c:crossBetween val="between"/>
      </c:valAx>
      <c:catAx>
        <c:axId val="2179053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179049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TO</a:t>
            </a:r>
            <a:r>
              <a:rPr lang="cs-CZ" baseline="0" dirty="0"/>
              <a:t> BE A CHRISTIAN</a:t>
            </a:r>
            <a:endParaRPr lang="cs-CZ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List1!$C$1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List1!$A$2:$A$29</c:f>
              <c:strCache>
                <c:ptCount val="28"/>
                <c:pt idx="0">
                  <c:v>Czech Republic</c:v>
                </c:pt>
                <c:pt idx="1">
                  <c:v>Sweden</c:v>
                </c:pt>
                <c:pt idx="2">
                  <c:v>Belgium</c:v>
                </c:pt>
                <c:pt idx="3">
                  <c:v>Estonia</c:v>
                </c:pt>
                <c:pt idx="4">
                  <c:v>Spain</c:v>
                </c:pt>
                <c:pt idx="5">
                  <c:v>Netherlands</c:v>
                </c:pt>
                <c:pt idx="6">
                  <c:v>Germany</c:v>
                </c:pt>
                <c:pt idx="7">
                  <c:v>France</c:v>
                </c:pt>
                <c:pt idx="8">
                  <c:v>Denmark</c:v>
                </c:pt>
                <c:pt idx="9">
                  <c:v>Portugal</c:v>
                </c:pt>
                <c:pt idx="10">
                  <c:v>United Kingdom</c:v>
                </c:pt>
                <c:pt idx="11">
                  <c:v>Latvia</c:v>
                </c:pt>
                <c:pt idx="12">
                  <c:v>Luxembourg</c:v>
                </c:pt>
                <c:pt idx="13">
                  <c:v>Hungary</c:v>
                </c:pt>
                <c:pt idx="14">
                  <c:v>Austria</c:v>
                </c:pt>
                <c:pt idx="15">
                  <c:v>Slovakia</c:v>
                </c:pt>
                <c:pt idx="16">
                  <c:v>EU 27</c:v>
                </c:pt>
                <c:pt idx="17">
                  <c:v>Slovenia</c:v>
                </c:pt>
                <c:pt idx="18">
                  <c:v>Finlad</c:v>
                </c:pt>
                <c:pt idx="19">
                  <c:v>Lithuania</c:v>
                </c:pt>
                <c:pt idx="20">
                  <c:v>Ireland</c:v>
                </c:pt>
                <c:pt idx="21">
                  <c:v>Italy</c:v>
                </c:pt>
                <c:pt idx="22">
                  <c:v>Poland</c:v>
                </c:pt>
                <c:pt idx="23">
                  <c:v>Bulgaria</c:v>
                </c:pt>
                <c:pt idx="24">
                  <c:v>Malta</c:v>
                </c:pt>
                <c:pt idx="25">
                  <c:v>Greece</c:v>
                </c:pt>
                <c:pt idx="26">
                  <c:v>Cyprus</c:v>
                </c:pt>
                <c:pt idx="27">
                  <c:v>Romania</c:v>
                </c:pt>
              </c:strCache>
            </c:strRef>
          </c:cat>
          <c:val>
            <c:numRef>
              <c:f>List1!$C$2:$C$29</c:f>
              <c:numCache>
                <c:formatCode>General</c:formatCode>
                <c:ptCount val="28"/>
              </c:numCache>
            </c:numRef>
          </c:val>
          <c:extLst>
            <c:ext xmlns:c16="http://schemas.microsoft.com/office/drawing/2014/chart" uri="{C3380CC4-5D6E-409C-BE32-E72D297353CC}">
              <c16:uniqueId val="{00000000-570B-4E99-B177-0081822266D5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List1!$A$2:$A$29</c:f>
              <c:strCache>
                <c:ptCount val="28"/>
                <c:pt idx="0">
                  <c:v>Czech Republic</c:v>
                </c:pt>
                <c:pt idx="1">
                  <c:v>Sweden</c:v>
                </c:pt>
                <c:pt idx="2">
                  <c:v>Belgium</c:v>
                </c:pt>
                <c:pt idx="3">
                  <c:v>Estonia</c:v>
                </c:pt>
                <c:pt idx="4">
                  <c:v>Spain</c:v>
                </c:pt>
                <c:pt idx="5">
                  <c:v>Netherlands</c:v>
                </c:pt>
                <c:pt idx="6">
                  <c:v>Germany</c:v>
                </c:pt>
                <c:pt idx="7">
                  <c:v>France</c:v>
                </c:pt>
                <c:pt idx="8">
                  <c:v>Denmark</c:v>
                </c:pt>
                <c:pt idx="9">
                  <c:v>Portugal</c:v>
                </c:pt>
                <c:pt idx="10">
                  <c:v>United Kingdom</c:v>
                </c:pt>
                <c:pt idx="11">
                  <c:v>Latvia</c:v>
                </c:pt>
                <c:pt idx="12">
                  <c:v>Luxembourg</c:v>
                </c:pt>
                <c:pt idx="13">
                  <c:v>Hungary</c:v>
                </c:pt>
                <c:pt idx="14">
                  <c:v>Austria</c:v>
                </c:pt>
                <c:pt idx="15">
                  <c:v>Slovakia</c:v>
                </c:pt>
                <c:pt idx="16">
                  <c:v>EU 27</c:v>
                </c:pt>
                <c:pt idx="17">
                  <c:v>Slovenia</c:v>
                </c:pt>
                <c:pt idx="18">
                  <c:v>Finlad</c:v>
                </c:pt>
                <c:pt idx="19">
                  <c:v>Lithuania</c:v>
                </c:pt>
                <c:pt idx="20">
                  <c:v>Ireland</c:v>
                </c:pt>
                <c:pt idx="21">
                  <c:v>Italy</c:v>
                </c:pt>
                <c:pt idx="22">
                  <c:v>Poland</c:v>
                </c:pt>
                <c:pt idx="23">
                  <c:v>Bulgaria</c:v>
                </c:pt>
                <c:pt idx="24">
                  <c:v>Malta</c:v>
                </c:pt>
                <c:pt idx="25">
                  <c:v>Greece</c:v>
                </c:pt>
                <c:pt idx="26">
                  <c:v>Cyprus</c:v>
                </c:pt>
                <c:pt idx="27">
                  <c:v>Romania</c:v>
                </c:pt>
              </c:strCache>
            </c:strRef>
          </c:cat>
          <c:val>
            <c:numRef>
              <c:f>List1!$D$2:$D$29</c:f>
              <c:numCache>
                <c:formatCode>General</c:formatCode>
                <c:ptCount val="28"/>
              </c:numCache>
            </c:numRef>
          </c:val>
          <c:extLst>
            <c:ext xmlns:c16="http://schemas.microsoft.com/office/drawing/2014/chart" uri="{C3380CC4-5D6E-409C-BE32-E72D297353CC}">
              <c16:uniqueId val="{00000001-570B-4E99-B177-0081822266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1779888"/>
        <c:axId val="211780280"/>
      </c:barChar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0B-4E99-B177-0081822266D5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70B-4E99-B177-0081822266D5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70B-4E99-B177-0081822266D5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70B-4E99-B177-0081822266D5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70B-4E99-B177-0081822266D5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70B-4E99-B177-0081822266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List1!$A$2:$A$29</c:f>
              <c:strCache>
                <c:ptCount val="28"/>
                <c:pt idx="0">
                  <c:v>Czech Republic</c:v>
                </c:pt>
                <c:pt idx="1">
                  <c:v>Sweden</c:v>
                </c:pt>
                <c:pt idx="2">
                  <c:v>Belgium</c:v>
                </c:pt>
                <c:pt idx="3">
                  <c:v>Estonia</c:v>
                </c:pt>
                <c:pt idx="4">
                  <c:v>Spain</c:v>
                </c:pt>
                <c:pt idx="5">
                  <c:v>Netherlands</c:v>
                </c:pt>
                <c:pt idx="6">
                  <c:v>Germany</c:v>
                </c:pt>
                <c:pt idx="7">
                  <c:v>France</c:v>
                </c:pt>
                <c:pt idx="8">
                  <c:v>Denmark</c:v>
                </c:pt>
                <c:pt idx="9">
                  <c:v>Portugal</c:v>
                </c:pt>
                <c:pt idx="10">
                  <c:v>United Kingdom</c:v>
                </c:pt>
                <c:pt idx="11">
                  <c:v>Latvia</c:v>
                </c:pt>
                <c:pt idx="12">
                  <c:v>Luxembourg</c:v>
                </c:pt>
                <c:pt idx="13">
                  <c:v>Hungary</c:v>
                </c:pt>
                <c:pt idx="14">
                  <c:v>Austria</c:v>
                </c:pt>
                <c:pt idx="15">
                  <c:v>Slovakia</c:v>
                </c:pt>
                <c:pt idx="16">
                  <c:v>EU 27</c:v>
                </c:pt>
                <c:pt idx="17">
                  <c:v>Slovenia</c:v>
                </c:pt>
                <c:pt idx="18">
                  <c:v>Finlad</c:v>
                </c:pt>
                <c:pt idx="19">
                  <c:v>Lithuania</c:v>
                </c:pt>
                <c:pt idx="20">
                  <c:v>Ireland</c:v>
                </c:pt>
                <c:pt idx="21">
                  <c:v>Italy</c:v>
                </c:pt>
                <c:pt idx="22">
                  <c:v>Poland</c:v>
                </c:pt>
                <c:pt idx="23">
                  <c:v>Bulgaria</c:v>
                </c:pt>
                <c:pt idx="24">
                  <c:v>Malta</c:v>
                </c:pt>
                <c:pt idx="25">
                  <c:v>Greece</c:v>
                </c:pt>
                <c:pt idx="26">
                  <c:v>Cyprus</c:v>
                </c:pt>
                <c:pt idx="27">
                  <c:v>Romania</c:v>
                </c:pt>
              </c:strCache>
            </c:strRef>
          </c:cat>
          <c:val>
            <c:numRef>
              <c:f>List1!$B$2:$B$29</c:f>
              <c:numCache>
                <c:formatCode>0%</c:formatCode>
                <c:ptCount val="28"/>
                <c:pt idx="0">
                  <c:v>2.0000000000000007E-2</c:v>
                </c:pt>
                <c:pt idx="1">
                  <c:v>2.0000000000000007E-2</c:v>
                </c:pt>
                <c:pt idx="2">
                  <c:v>3.0000000000000002E-2</c:v>
                </c:pt>
                <c:pt idx="3">
                  <c:v>3.0000000000000002E-2</c:v>
                </c:pt>
                <c:pt idx="4">
                  <c:v>3.0000000000000002E-2</c:v>
                </c:pt>
                <c:pt idx="5">
                  <c:v>3.0000000000000002E-2</c:v>
                </c:pt>
                <c:pt idx="6">
                  <c:v>4.0000000000000015E-2</c:v>
                </c:pt>
                <c:pt idx="7">
                  <c:v>4.0000000000000015E-2</c:v>
                </c:pt>
                <c:pt idx="8">
                  <c:v>0.05</c:v>
                </c:pt>
                <c:pt idx="9">
                  <c:v>0.05</c:v>
                </c:pt>
                <c:pt idx="10">
                  <c:v>0.05</c:v>
                </c:pt>
                <c:pt idx="11">
                  <c:v>6.0000000000000019E-2</c:v>
                </c:pt>
                <c:pt idx="12">
                  <c:v>6.0000000000000019E-2</c:v>
                </c:pt>
                <c:pt idx="13">
                  <c:v>6.0000000000000019E-2</c:v>
                </c:pt>
                <c:pt idx="14">
                  <c:v>7.0000000000000021E-2</c:v>
                </c:pt>
                <c:pt idx="15">
                  <c:v>7.0000000000000021E-2</c:v>
                </c:pt>
                <c:pt idx="16">
                  <c:v>9.0000000000000024E-2</c:v>
                </c:pt>
                <c:pt idx="17">
                  <c:v>0.1</c:v>
                </c:pt>
                <c:pt idx="18">
                  <c:v>0.1</c:v>
                </c:pt>
                <c:pt idx="19">
                  <c:v>0.12000000000000002</c:v>
                </c:pt>
                <c:pt idx="20">
                  <c:v>0.13</c:v>
                </c:pt>
                <c:pt idx="21">
                  <c:v>0.13</c:v>
                </c:pt>
                <c:pt idx="22">
                  <c:v>0.16</c:v>
                </c:pt>
                <c:pt idx="23">
                  <c:v>0.26</c:v>
                </c:pt>
                <c:pt idx="24">
                  <c:v>0.29000000000000009</c:v>
                </c:pt>
                <c:pt idx="25">
                  <c:v>0.33000000000000013</c:v>
                </c:pt>
                <c:pt idx="26">
                  <c:v>0.35000000000000009</c:v>
                </c:pt>
                <c:pt idx="27">
                  <c:v>0.3600000000000001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70B-4E99-B177-0081822266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1781064"/>
        <c:axId val="211780672"/>
      </c:barChart>
      <c:catAx>
        <c:axId val="211779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1780280"/>
        <c:crosses val="autoZero"/>
        <c:auto val="1"/>
        <c:lblAlgn val="ctr"/>
        <c:lblOffset val="100"/>
        <c:tickLblSkip val="1"/>
        <c:noMultiLvlLbl val="0"/>
      </c:catAx>
      <c:valAx>
        <c:axId val="21178028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211779888"/>
        <c:crosses val="autoZero"/>
        <c:crossBetween val="between"/>
      </c:valAx>
      <c:valAx>
        <c:axId val="211780672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extTo"/>
        <c:crossAx val="211781064"/>
        <c:crosses val="max"/>
        <c:crossBetween val="between"/>
      </c:valAx>
      <c:catAx>
        <c:axId val="211781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117806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TO</a:t>
            </a:r>
            <a:r>
              <a:rPr lang="cs-CZ" baseline="0" dirty="0"/>
              <a:t> BE ACTIVE IN ANY ASSOCIATION OR ORGANIZATION IN (</a:t>
            </a:r>
            <a:r>
              <a:rPr lang="cs-CZ" baseline="0" dirty="0" err="1"/>
              <a:t>our</a:t>
            </a:r>
            <a:r>
              <a:rPr lang="cs-CZ" baseline="0" dirty="0"/>
              <a:t> country)</a:t>
            </a:r>
            <a:endParaRPr lang="cs-CZ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List1!$A$2:$A$29</c:f>
              <c:strCache>
                <c:ptCount val="28"/>
                <c:pt idx="0">
                  <c:v>Bulgaria</c:v>
                </c:pt>
                <c:pt idx="1">
                  <c:v>Germany</c:v>
                </c:pt>
                <c:pt idx="2">
                  <c:v>Greece</c:v>
                </c:pt>
                <c:pt idx="3">
                  <c:v>Malta</c:v>
                </c:pt>
                <c:pt idx="4">
                  <c:v>Poland</c:v>
                </c:pt>
                <c:pt idx="5">
                  <c:v>Portugal</c:v>
                </c:pt>
                <c:pt idx="6">
                  <c:v>Romania</c:v>
                </c:pt>
                <c:pt idx="7">
                  <c:v>Czech Republic</c:v>
                </c:pt>
                <c:pt idx="8">
                  <c:v>Slovenia</c:v>
                </c:pt>
                <c:pt idx="9">
                  <c:v>EU 27</c:v>
                </c:pt>
                <c:pt idx="10">
                  <c:v>Cyprus</c:v>
                </c:pt>
                <c:pt idx="11">
                  <c:v>Lithuania</c:v>
                </c:pt>
                <c:pt idx="12">
                  <c:v>Slovakia</c:v>
                </c:pt>
                <c:pt idx="13">
                  <c:v>Sweden</c:v>
                </c:pt>
                <c:pt idx="14">
                  <c:v>Belgium</c:v>
                </c:pt>
                <c:pt idx="15">
                  <c:v>Spain</c:v>
                </c:pt>
                <c:pt idx="16">
                  <c:v>Italy</c:v>
                </c:pt>
                <c:pt idx="17">
                  <c:v>Latvia</c:v>
                </c:pt>
                <c:pt idx="18">
                  <c:v>Hungary</c:v>
                </c:pt>
                <c:pt idx="19">
                  <c:v>Austria</c:v>
                </c:pt>
                <c:pt idx="20">
                  <c:v>Finland</c:v>
                </c:pt>
                <c:pt idx="21">
                  <c:v>Estonia</c:v>
                </c:pt>
                <c:pt idx="22">
                  <c:v>France</c:v>
                </c:pt>
                <c:pt idx="23">
                  <c:v>Ireland</c:v>
                </c:pt>
                <c:pt idx="24">
                  <c:v>United Kingdom</c:v>
                </c:pt>
                <c:pt idx="25">
                  <c:v>Luxembourg</c:v>
                </c:pt>
                <c:pt idx="26">
                  <c:v>Netherlands</c:v>
                </c:pt>
                <c:pt idx="27">
                  <c:v>Denmark</c:v>
                </c:pt>
              </c:strCache>
            </c:strRef>
          </c:cat>
          <c:val>
            <c:numRef>
              <c:f>List1!$C$2:$C$29</c:f>
              <c:numCache>
                <c:formatCode>General</c:formatCode>
                <c:ptCount val="28"/>
              </c:numCache>
            </c:numRef>
          </c:val>
          <c:extLst>
            <c:ext xmlns:c16="http://schemas.microsoft.com/office/drawing/2014/chart" uri="{C3380CC4-5D6E-409C-BE32-E72D297353CC}">
              <c16:uniqueId val="{00000000-10F2-4A90-8FBA-9947122B335C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List1!$A$2:$A$29</c:f>
              <c:strCache>
                <c:ptCount val="28"/>
                <c:pt idx="0">
                  <c:v>Bulgaria</c:v>
                </c:pt>
                <c:pt idx="1">
                  <c:v>Germany</c:v>
                </c:pt>
                <c:pt idx="2">
                  <c:v>Greece</c:v>
                </c:pt>
                <c:pt idx="3">
                  <c:v>Malta</c:v>
                </c:pt>
                <c:pt idx="4">
                  <c:v>Poland</c:v>
                </c:pt>
                <c:pt idx="5">
                  <c:v>Portugal</c:v>
                </c:pt>
                <c:pt idx="6">
                  <c:v>Romania</c:v>
                </c:pt>
                <c:pt idx="7">
                  <c:v>Czech Republic</c:v>
                </c:pt>
                <c:pt idx="8">
                  <c:v>Slovenia</c:v>
                </c:pt>
                <c:pt idx="9">
                  <c:v>EU 27</c:v>
                </c:pt>
                <c:pt idx="10">
                  <c:v>Cyprus</c:v>
                </c:pt>
                <c:pt idx="11">
                  <c:v>Lithuania</c:v>
                </c:pt>
                <c:pt idx="12">
                  <c:v>Slovakia</c:v>
                </c:pt>
                <c:pt idx="13">
                  <c:v>Sweden</c:v>
                </c:pt>
                <c:pt idx="14">
                  <c:v>Belgium</c:v>
                </c:pt>
                <c:pt idx="15">
                  <c:v>Spain</c:v>
                </c:pt>
                <c:pt idx="16">
                  <c:v>Italy</c:v>
                </c:pt>
                <c:pt idx="17">
                  <c:v>Latvia</c:v>
                </c:pt>
                <c:pt idx="18">
                  <c:v>Hungary</c:v>
                </c:pt>
                <c:pt idx="19">
                  <c:v>Austria</c:v>
                </c:pt>
                <c:pt idx="20">
                  <c:v>Finland</c:v>
                </c:pt>
                <c:pt idx="21">
                  <c:v>Estonia</c:v>
                </c:pt>
                <c:pt idx="22">
                  <c:v>France</c:v>
                </c:pt>
                <c:pt idx="23">
                  <c:v>Ireland</c:v>
                </c:pt>
                <c:pt idx="24">
                  <c:v>United Kingdom</c:v>
                </c:pt>
                <c:pt idx="25">
                  <c:v>Luxembourg</c:v>
                </c:pt>
                <c:pt idx="26">
                  <c:v>Netherlands</c:v>
                </c:pt>
                <c:pt idx="27">
                  <c:v>Denmark</c:v>
                </c:pt>
              </c:strCache>
            </c:strRef>
          </c:cat>
          <c:val>
            <c:numRef>
              <c:f>List1!$D$2:$D$29</c:f>
              <c:numCache>
                <c:formatCode>General</c:formatCode>
                <c:ptCount val="28"/>
              </c:numCache>
            </c:numRef>
          </c:val>
          <c:extLst>
            <c:ext xmlns:c16="http://schemas.microsoft.com/office/drawing/2014/chart" uri="{C3380CC4-5D6E-409C-BE32-E72D297353CC}">
              <c16:uniqueId val="{00000001-10F2-4A90-8FBA-9947122B33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8069280"/>
        <c:axId val="218069672"/>
      </c:barChar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F2-4A90-8FBA-9947122B335C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0F2-4A90-8FBA-9947122B335C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0F2-4A90-8FBA-9947122B335C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0F2-4A90-8FBA-9947122B33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List1!$A$2:$A$29</c:f>
              <c:strCache>
                <c:ptCount val="28"/>
                <c:pt idx="0">
                  <c:v>Bulgaria</c:v>
                </c:pt>
                <c:pt idx="1">
                  <c:v>Germany</c:v>
                </c:pt>
                <c:pt idx="2">
                  <c:v>Greece</c:v>
                </c:pt>
                <c:pt idx="3">
                  <c:v>Malta</c:v>
                </c:pt>
                <c:pt idx="4">
                  <c:v>Poland</c:v>
                </c:pt>
                <c:pt idx="5">
                  <c:v>Portugal</c:v>
                </c:pt>
                <c:pt idx="6">
                  <c:v>Romania</c:v>
                </c:pt>
                <c:pt idx="7">
                  <c:v>Czech Republic</c:v>
                </c:pt>
                <c:pt idx="8">
                  <c:v>Slovenia</c:v>
                </c:pt>
                <c:pt idx="9">
                  <c:v>EU 27</c:v>
                </c:pt>
                <c:pt idx="10">
                  <c:v>Cyprus</c:v>
                </c:pt>
                <c:pt idx="11">
                  <c:v>Lithuania</c:v>
                </c:pt>
                <c:pt idx="12">
                  <c:v>Slovakia</c:v>
                </c:pt>
                <c:pt idx="13">
                  <c:v>Sweden</c:v>
                </c:pt>
                <c:pt idx="14">
                  <c:v>Belgium</c:v>
                </c:pt>
                <c:pt idx="15">
                  <c:v>Spain</c:v>
                </c:pt>
                <c:pt idx="16">
                  <c:v>Italy</c:v>
                </c:pt>
                <c:pt idx="17">
                  <c:v>Latvia</c:v>
                </c:pt>
                <c:pt idx="18">
                  <c:v>Hungary</c:v>
                </c:pt>
                <c:pt idx="19">
                  <c:v>Austria</c:v>
                </c:pt>
                <c:pt idx="20">
                  <c:v>Finland</c:v>
                </c:pt>
                <c:pt idx="21">
                  <c:v>Estonia</c:v>
                </c:pt>
                <c:pt idx="22">
                  <c:v>France</c:v>
                </c:pt>
                <c:pt idx="23">
                  <c:v>Ireland</c:v>
                </c:pt>
                <c:pt idx="24">
                  <c:v>United Kingdom</c:v>
                </c:pt>
                <c:pt idx="25">
                  <c:v>Luxembourg</c:v>
                </c:pt>
                <c:pt idx="26">
                  <c:v>Netherlands</c:v>
                </c:pt>
                <c:pt idx="27">
                  <c:v>Denmark</c:v>
                </c:pt>
              </c:strCache>
            </c:strRef>
          </c:cat>
          <c:val>
            <c:numRef>
              <c:f>List1!$B$2:$B$29</c:f>
              <c:numCache>
                <c:formatCode>0%</c:formatCode>
                <c:ptCount val="28"/>
                <c:pt idx="0">
                  <c:v>1.0000000000000004E-2</c:v>
                </c:pt>
                <c:pt idx="1">
                  <c:v>1.0000000000000004E-2</c:v>
                </c:pt>
                <c:pt idx="2">
                  <c:v>1.0000000000000004E-2</c:v>
                </c:pt>
                <c:pt idx="3">
                  <c:v>1.0000000000000004E-2</c:v>
                </c:pt>
                <c:pt idx="4">
                  <c:v>1.0000000000000004E-2</c:v>
                </c:pt>
                <c:pt idx="5">
                  <c:v>1.0000000000000004E-2</c:v>
                </c:pt>
                <c:pt idx="6">
                  <c:v>1.0000000000000004E-2</c:v>
                </c:pt>
                <c:pt idx="7">
                  <c:v>2.0000000000000007E-2</c:v>
                </c:pt>
                <c:pt idx="8">
                  <c:v>2.0000000000000007E-2</c:v>
                </c:pt>
                <c:pt idx="9">
                  <c:v>3.0000000000000002E-2</c:v>
                </c:pt>
                <c:pt idx="10">
                  <c:v>3.0000000000000002E-2</c:v>
                </c:pt>
                <c:pt idx="11">
                  <c:v>3.0000000000000002E-2</c:v>
                </c:pt>
                <c:pt idx="12">
                  <c:v>3.0000000000000002E-2</c:v>
                </c:pt>
                <c:pt idx="13">
                  <c:v>3.0000000000000002E-2</c:v>
                </c:pt>
                <c:pt idx="14">
                  <c:v>4.0000000000000015E-2</c:v>
                </c:pt>
                <c:pt idx="15">
                  <c:v>4.0000000000000015E-2</c:v>
                </c:pt>
                <c:pt idx="16">
                  <c:v>4.0000000000000015E-2</c:v>
                </c:pt>
                <c:pt idx="17">
                  <c:v>4.0000000000000015E-2</c:v>
                </c:pt>
                <c:pt idx="18">
                  <c:v>4.0000000000000015E-2</c:v>
                </c:pt>
                <c:pt idx="19">
                  <c:v>4.0000000000000015E-2</c:v>
                </c:pt>
                <c:pt idx="20">
                  <c:v>4.0000000000000015E-2</c:v>
                </c:pt>
                <c:pt idx="21">
                  <c:v>0.05</c:v>
                </c:pt>
                <c:pt idx="22">
                  <c:v>0.05</c:v>
                </c:pt>
                <c:pt idx="23">
                  <c:v>6.0000000000000019E-2</c:v>
                </c:pt>
                <c:pt idx="24">
                  <c:v>6.0000000000000019E-2</c:v>
                </c:pt>
                <c:pt idx="25">
                  <c:v>7.0000000000000021E-2</c:v>
                </c:pt>
                <c:pt idx="26">
                  <c:v>8.0000000000000029E-2</c:v>
                </c:pt>
                <c:pt idx="27">
                  <c:v>9.0000000000000024E-2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0F2-4A90-8FBA-9947122B3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8070456"/>
        <c:axId val="218070064"/>
      </c:barChart>
      <c:catAx>
        <c:axId val="218069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8069672"/>
        <c:crosses val="autoZero"/>
        <c:auto val="1"/>
        <c:lblAlgn val="ctr"/>
        <c:lblOffset val="100"/>
        <c:tickLblSkip val="1"/>
        <c:noMultiLvlLbl val="0"/>
      </c:catAx>
      <c:valAx>
        <c:axId val="2180696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218069280"/>
        <c:crosses val="autoZero"/>
        <c:crossBetween val="between"/>
      </c:valAx>
      <c:valAx>
        <c:axId val="218070064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extTo"/>
        <c:crossAx val="218070456"/>
        <c:crosses val="max"/>
        <c:crossBetween val="between"/>
      </c:valAx>
      <c:catAx>
        <c:axId val="2180704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180700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NEW EUROPEANS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Eurobarometer</a:t>
            </a:r>
            <a:r>
              <a:rPr lang="cs-CZ" dirty="0"/>
              <a:t> 2011</a:t>
            </a:r>
          </a:p>
        </p:txBody>
      </p:sp>
    </p:spTree>
    <p:extLst>
      <p:ext uri="{BB962C8B-B14F-4D97-AF65-F5344CB8AC3E}">
        <p14:creationId xmlns:p14="http://schemas.microsoft.com/office/powerpoint/2010/main" val="2321997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1858452812"/>
              </p:ext>
            </p:extLst>
          </p:nvPr>
        </p:nvGraphicFramePr>
        <p:xfrm>
          <a:off x="115909" y="103032"/>
          <a:ext cx="11964473" cy="6645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1034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3497406771"/>
              </p:ext>
            </p:extLst>
          </p:nvPr>
        </p:nvGraphicFramePr>
        <p:xfrm>
          <a:off x="141668" y="0"/>
          <a:ext cx="1205033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4287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2E9237-CCA9-4111-AC02-1D4904298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AACD922-4A63-4B1C-BFF7-BC4813DD8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3857436" y="-228519"/>
            <a:ext cx="9628259" cy="6665136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 descr="1648 - Wikipedia">
            <a:extLst>
              <a:ext uri="{FF2B5EF4-FFF2-40B4-BE49-F238E27FC236}">
                <a16:creationId xmlns:a16="http://schemas.microsoft.com/office/drawing/2014/main" id="{DC8ACBAC-18C2-4054-97B3-25F14EEFE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353909" cy="493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A639AB0-8750-4671-818A-95B582A53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865299"/>
            <a:ext cx="6013938" cy="295923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6C72802-4391-4772-925A-DBF109BB1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908" y="0"/>
            <a:ext cx="5838091" cy="4250129"/>
          </a:xfrm>
          <a:prstGeom prst="rect">
            <a:avLst/>
          </a:prstGeom>
        </p:spPr>
      </p:pic>
      <p:pic>
        <p:nvPicPr>
          <p:cNvPr id="16" name="Zástupný symbol pro obsah 15">
            <a:extLst>
              <a:ext uri="{FF2B5EF4-FFF2-40B4-BE49-F238E27FC236}">
                <a16:creationId xmlns:a16="http://schemas.microsoft.com/office/drawing/2014/main" id="{CFEF65F2-9A17-46CC-8F2A-242393864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21865" r="-2122"/>
          <a:stretch/>
        </p:blipFill>
        <p:spPr>
          <a:xfrm>
            <a:off x="5838090" y="3103685"/>
            <a:ext cx="6488725" cy="3720853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37C36E50-7AAC-4B04-A023-43167CBF39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7159" y="-6216"/>
            <a:ext cx="176212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90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26C3C6-1249-4B18-9AD9-B416CFAE5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NEW EUROPEANS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8231BD6-4C9C-4426-A0FD-6C95A066D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4000" dirty="0"/>
              <a:t>WHO are NEW EUROPEANS?</a:t>
            </a:r>
          </a:p>
          <a:p>
            <a:pPr algn="ctr"/>
            <a:r>
              <a:rPr lang="en-US" sz="4000" u="sng" dirty="0"/>
              <a:t>Forces of modernity</a:t>
            </a:r>
            <a:r>
              <a:rPr lang="en-US" sz="4000" dirty="0"/>
              <a:t>: </a:t>
            </a:r>
          </a:p>
          <a:p>
            <a:pPr algn="ctr"/>
            <a:r>
              <a:rPr lang="en-US" sz="4000" dirty="0"/>
              <a:t>1 person = 1culture =1 language </a:t>
            </a:r>
            <a:r>
              <a:rPr lang="cs-CZ" sz="4000" dirty="0"/>
              <a:t>= </a:t>
            </a:r>
            <a:r>
              <a:rPr lang="en-US" sz="4000" dirty="0"/>
              <a:t>1nation = 1 identity = 1 territory</a:t>
            </a:r>
            <a:endParaRPr lang="cs-CZ" sz="4000" dirty="0"/>
          </a:p>
          <a:p>
            <a:pPr algn="ctr"/>
            <a:r>
              <a:rPr lang="cs-CZ" sz="4000" u="sng" dirty="0"/>
              <a:t>New EUROPEANS</a:t>
            </a:r>
          </a:p>
          <a:p>
            <a:pPr algn="ctr"/>
            <a:r>
              <a:rPr lang="cs-CZ" sz="4000" dirty="0"/>
              <a:t>1=2 </a:t>
            </a:r>
            <a:r>
              <a:rPr lang="cs-CZ" sz="4000" dirty="0" err="1"/>
              <a:t>nations</a:t>
            </a:r>
            <a:r>
              <a:rPr lang="cs-CZ" sz="4000" dirty="0"/>
              <a:t> </a:t>
            </a:r>
            <a:r>
              <a:rPr lang="cs-CZ" sz="4000" dirty="0" err="1"/>
              <a:t>etc</a:t>
            </a:r>
            <a:r>
              <a:rPr lang="cs-CZ" sz="4000" dirty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86892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06311939"/>
              </p:ext>
            </p:extLst>
          </p:nvPr>
        </p:nvGraphicFramePr>
        <p:xfrm>
          <a:off x="1162050" y="342900"/>
          <a:ext cx="11029950" cy="651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1122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1322720646"/>
              </p:ext>
            </p:extLst>
          </p:nvPr>
        </p:nvGraphicFramePr>
        <p:xfrm>
          <a:off x="334851" y="231820"/>
          <a:ext cx="11552349" cy="6375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6560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952379384"/>
              </p:ext>
            </p:extLst>
          </p:nvPr>
        </p:nvGraphicFramePr>
        <p:xfrm>
          <a:off x="182537" y="127475"/>
          <a:ext cx="11539471" cy="6516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4344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3431695781"/>
              </p:ext>
            </p:extLst>
          </p:nvPr>
        </p:nvGraphicFramePr>
        <p:xfrm>
          <a:off x="128789" y="90152"/>
          <a:ext cx="11925836" cy="6658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6879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4092671130"/>
              </p:ext>
            </p:extLst>
          </p:nvPr>
        </p:nvGraphicFramePr>
        <p:xfrm>
          <a:off x="257577" y="128789"/>
          <a:ext cx="11784169" cy="6490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220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2363392567"/>
              </p:ext>
            </p:extLst>
          </p:nvPr>
        </p:nvGraphicFramePr>
        <p:xfrm>
          <a:off x="244699" y="90152"/>
          <a:ext cx="11809926" cy="6581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5450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1289468476"/>
              </p:ext>
            </p:extLst>
          </p:nvPr>
        </p:nvGraphicFramePr>
        <p:xfrm>
          <a:off x="115910" y="167425"/>
          <a:ext cx="12076090" cy="6581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0924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488</TotalTime>
  <Words>92</Words>
  <Application>Microsoft Office PowerPoint</Application>
  <PresentationFormat>Širokoúhlá obrazovka</PresentationFormat>
  <Paragraphs>17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Tw Cen MT</vt:lpstr>
      <vt:lpstr>Tw Cen MT Condensed</vt:lpstr>
      <vt:lpstr>Wingdings 3</vt:lpstr>
      <vt:lpstr>Integrál</vt:lpstr>
      <vt:lpstr>NEW EUROPEANS</vt:lpstr>
      <vt:lpstr>NEW EUROPEANS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EUROPEANS</dc:title>
  <dc:creator>Magdaléna Fričová</dc:creator>
  <cp:lastModifiedBy>Karel Müller</cp:lastModifiedBy>
  <cp:revision>50</cp:revision>
  <dcterms:created xsi:type="dcterms:W3CDTF">2013-10-21T08:44:56Z</dcterms:created>
  <dcterms:modified xsi:type="dcterms:W3CDTF">2021-03-10T17:02:20Z</dcterms:modified>
</cp:coreProperties>
</file>