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385" r:id="rId2"/>
    <p:sldId id="393" r:id="rId3"/>
    <p:sldId id="392" r:id="rId4"/>
    <p:sldId id="394" r:id="rId5"/>
    <p:sldId id="395" r:id="rId6"/>
    <p:sldId id="42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6B1B1-C4B5-4951-A373-5D1CF58D7D78}" type="datetimeFigureOut">
              <a:rPr lang="cs-CZ" smtClean="0"/>
              <a:t>25.03.2021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ADE32-83F7-4625-B28B-8E2EC2C251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997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B2D2E2-8CEA-44D0-BAD1-09479E661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110763"/>
            <a:ext cx="9720072" cy="1499616"/>
          </a:xfrm>
        </p:spPr>
        <p:txBody>
          <a:bodyPr/>
          <a:lstStyle/>
          <a:p>
            <a:r>
              <a:rPr lang="en-US" dirty="0"/>
              <a:t>European identity (</a:t>
            </a:r>
            <a:r>
              <a:rPr lang="en-US" dirty="0" err="1"/>
              <a:t>DELAnty</a:t>
            </a:r>
            <a:r>
              <a:rPr lang="en-US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BE08D7-FB9F-43C8-85B7-756637CDD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699404"/>
            <a:ext cx="9720073" cy="3623095"/>
          </a:xfrm>
        </p:spPr>
        <p:txBody>
          <a:bodyPr>
            <a:noAutofit/>
          </a:bodyPr>
          <a:lstStyle/>
          <a:p>
            <a:r>
              <a:rPr lang="en-US" sz="2800" dirty="0"/>
              <a:t>Historical perspective</a:t>
            </a:r>
          </a:p>
          <a:p>
            <a:r>
              <a:rPr lang="en-US" sz="2800" dirty="0"/>
              <a:t>Europeanness as </a:t>
            </a:r>
            <a:r>
              <a:rPr lang="cs-CZ" sz="2800" dirty="0"/>
              <a:t>(Western) </a:t>
            </a:r>
            <a:r>
              <a:rPr lang="en-US" sz="2800" dirty="0"/>
              <a:t>Christendom</a:t>
            </a:r>
          </a:p>
          <a:p>
            <a:r>
              <a:rPr lang="en-US" sz="2800" dirty="0"/>
              <a:t>Constitutive Others/Outside - Role of Islam </a:t>
            </a:r>
            <a:r>
              <a:rPr lang="cs-CZ" sz="2800" dirty="0"/>
              <a:t>&amp; </a:t>
            </a:r>
            <a:r>
              <a:rPr lang="en-US" sz="2800" dirty="0"/>
              <a:t>Orthodoxy</a:t>
            </a:r>
          </a:p>
          <a:p>
            <a:r>
              <a:rPr lang="en-US" sz="2800" dirty="0"/>
              <a:t>Significance of Crusades</a:t>
            </a:r>
            <a:r>
              <a:rPr lang="cs-CZ" sz="2800" dirty="0"/>
              <a:t>/</a:t>
            </a:r>
            <a:r>
              <a:rPr lang="en-US" sz="2800" dirty="0"/>
              <a:t>Crusaders, Constantinople Seized (1453)</a:t>
            </a:r>
          </a:p>
          <a:p>
            <a:r>
              <a:rPr lang="en-US" sz="2800" dirty="0"/>
              <a:t>1492 (New World) – colonization</a:t>
            </a:r>
            <a:r>
              <a:rPr lang="cs-CZ" sz="2800" dirty="0"/>
              <a:t> &amp;</a:t>
            </a:r>
            <a:r>
              <a:rPr lang="en-US" sz="2800" dirty="0"/>
              <a:t> the</a:t>
            </a:r>
            <a:r>
              <a:rPr lang="cs-CZ" sz="2800" dirty="0"/>
              <a:t> </a:t>
            </a:r>
            <a:r>
              <a:rPr lang="en-US" sz="2800" dirty="0"/>
              <a:t>end of Reconquista</a:t>
            </a:r>
          </a:p>
          <a:p>
            <a:r>
              <a:rPr lang="en-US" sz="2800" dirty="0"/>
              <a:t>Double schism (Roman x Orthodox</a:t>
            </a:r>
            <a:r>
              <a:rPr lang="cs-CZ" sz="2800" dirty="0"/>
              <a:t>y</a:t>
            </a:r>
            <a:r>
              <a:rPr lang="en-US" sz="2800" dirty="0"/>
              <a:t>; Catholics x Protestants) </a:t>
            </a:r>
          </a:p>
          <a:p>
            <a:r>
              <a:rPr lang="en-US" sz="2800" dirty="0"/>
              <a:t>Religious war, Victory of Protestantism, </a:t>
            </a:r>
            <a:endParaRPr lang="cs-CZ" sz="2800" dirty="0"/>
          </a:p>
          <a:p>
            <a:r>
              <a:rPr lang="en-US" sz="2800" dirty="0"/>
              <a:t>Peace of Westphalia (1648)</a:t>
            </a:r>
          </a:p>
          <a:p>
            <a:r>
              <a:rPr lang="en-US" sz="2800" dirty="0"/>
              <a:t>European identity as set of values (cultures)</a:t>
            </a:r>
          </a:p>
        </p:txBody>
      </p:sp>
    </p:spTree>
    <p:extLst>
      <p:ext uri="{BB962C8B-B14F-4D97-AF65-F5344CB8AC3E}">
        <p14:creationId xmlns:p14="http://schemas.microsoft.com/office/powerpoint/2010/main" val="1260700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82A834-4761-4953-94DA-78082AD14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Christianization </a:t>
            </a:r>
            <a:br>
              <a:rPr lang="cs-CZ" dirty="0"/>
            </a:br>
            <a:r>
              <a:rPr lang="en-US" dirty="0"/>
              <a:t>waves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4F7267F-F7E4-49A7-BBFB-C6D325EAB1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0"/>
            <a:ext cx="9768242" cy="7753115"/>
          </a:xfrm>
        </p:spPr>
      </p:pic>
    </p:spTree>
    <p:extLst>
      <p:ext uri="{BB962C8B-B14F-4D97-AF65-F5344CB8AC3E}">
        <p14:creationId xmlns:p14="http://schemas.microsoft.com/office/powerpoint/2010/main" val="1716057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357E9A-6158-461F-ABE9-0909F9A71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Religions in </a:t>
            </a:r>
            <a:r>
              <a:rPr lang="en-US" dirty="0" err="1"/>
              <a:t>europe</a:t>
            </a:r>
            <a:endParaRPr lang="en-US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F874531D-9D4F-49D2-BCCC-1DE952061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4784" y="737909"/>
            <a:ext cx="6388647" cy="5192400"/>
          </a:xfrm>
        </p:spPr>
      </p:pic>
    </p:spTree>
    <p:extLst>
      <p:ext uri="{BB962C8B-B14F-4D97-AF65-F5344CB8AC3E}">
        <p14:creationId xmlns:p14="http://schemas.microsoft.com/office/powerpoint/2010/main" val="2145308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042529-6FFA-412B-8718-28A19C6E5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07761E61-0F6E-4B2E-B9AD-7D7247625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6935" y="303829"/>
            <a:ext cx="6004685" cy="6422869"/>
          </a:xfrm>
        </p:spPr>
      </p:pic>
    </p:spTree>
    <p:extLst>
      <p:ext uri="{BB962C8B-B14F-4D97-AF65-F5344CB8AC3E}">
        <p14:creationId xmlns:p14="http://schemas.microsoft.com/office/powerpoint/2010/main" val="705216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BD3066-20FC-4D1B-B8CC-FA2DAAA96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F9258AC-06C5-4A4D-825F-EED18E9C2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0"/>
            <a:ext cx="7975496" cy="6845921"/>
          </a:xfrm>
        </p:spPr>
      </p:pic>
    </p:spTree>
    <p:extLst>
      <p:ext uri="{BB962C8B-B14F-4D97-AF65-F5344CB8AC3E}">
        <p14:creationId xmlns:p14="http://schemas.microsoft.com/office/powerpoint/2010/main" val="2226298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4798111-D96A-4847-8E45-3794EC635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897" b="9387"/>
          <a:stretch/>
        </p:blipFill>
        <p:spPr>
          <a:xfrm>
            <a:off x="3076394" y="17836"/>
            <a:ext cx="5481009" cy="682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046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2043</TotalTime>
  <Words>86</Words>
  <Application>Microsoft Office PowerPoint</Application>
  <PresentationFormat>Širokoúhlá obrazovka</PresentationFormat>
  <Paragraphs>12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Calibri</vt:lpstr>
      <vt:lpstr>Tw Cen MT</vt:lpstr>
      <vt:lpstr>Tw Cen MT Condensed</vt:lpstr>
      <vt:lpstr>Wingdings 3</vt:lpstr>
      <vt:lpstr>Integrál</vt:lpstr>
      <vt:lpstr>European identity (DELAnty)</vt:lpstr>
      <vt:lpstr>Christianization  waves</vt:lpstr>
      <vt:lpstr>Religions in europe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EUROPEANS</dc:title>
  <dc:creator>Magdaléna Fričová</dc:creator>
  <cp:lastModifiedBy>Karel Müller</cp:lastModifiedBy>
  <cp:revision>52</cp:revision>
  <dcterms:created xsi:type="dcterms:W3CDTF">2013-10-21T08:44:56Z</dcterms:created>
  <dcterms:modified xsi:type="dcterms:W3CDTF">2021-03-25T13:02:25Z</dcterms:modified>
</cp:coreProperties>
</file>