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02" r:id="rId3"/>
    <p:sldId id="261" r:id="rId4"/>
    <p:sldId id="262" r:id="rId5"/>
    <p:sldId id="259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97" r:id="rId18"/>
    <p:sldId id="298" r:id="rId19"/>
    <p:sldId id="299" r:id="rId20"/>
    <p:sldId id="314" r:id="rId21"/>
    <p:sldId id="309" r:id="rId22"/>
    <p:sldId id="310" r:id="rId23"/>
    <p:sldId id="312" r:id="rId24"/>
    <p:sldId id="317" r:id="rId25"/>
    <p:sldId id="319" r:id="rId26"/>
    <p:sldId id="303" r:id="rId27"/>
    <p:sldId id="305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5"/>
    <p:restoredTop sz="82990"/>
  </p:normalViewPr>
  <p:slideViewPr>
    <p:cSldViewPr snapToGrid="0" snapToObjects="1">
      <p:cViewPr varScale="1">
        <p:scale>
          <a:sx n="104" d="100"/>
          <a:sy n="104" d="100"/>
        </p:scale>
        <p:origin x="1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C5535-AA4B-4260-BB0A-B39B2F28283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6FDF2F-8D7B-4E50-8B49-EE28C3FBF3AD}">
      <dgm:prSet custT="1"/>
      <dgm:spPr/>
      <dgm:t>
        <a:bodyPr/>
        <a:lstStyle/>
        <a:p>
          <a:r>
            <a:rPr lang="cs-CZ" sz="2400" dirty="0"/>
            <a:t>= vlna protestů, demonstrací, nepokojů, revolucí probíhající ve většině arabských státech od roku 2010 do roku 2012</a:t>
          </a:r>
          <a:endParaRPr lang="en-US" sz="2400" dirty="0"/>
        </a:p>
      </dgm:t>
    </dgm:pt>
    <dgm:pt modelId="{2C1BCCDC-B9F7-47CA-9217-5B68A40D0F3E}" type="parTrans" cxnId="{4208D4C5-334E-4B9C-A289-2F543B7C2600}">
      <dgm:prSet/>
      <dgm:spPr/>
      <dgm:t>
        <a:bodyPr/>
        <a:lstStyle/>
        <a:p>
          <a:endParaRPr lang="en-US"/>
        </a:p>
      </dgm:t>
    </dgm:pt>
    <dgm:pt modelId="{28FD9F04-49F5-48E6-9279-22C093F2DB4A}" type="sibTrans" cxnId="{4208D4C5-334E-4B9C-A289-2F543B7C2600}">
      <dgm:prSet/>
      <dgm:spPr/>
      <dgm:t>
        <a:bodyPr/>
        <a:lstStyle/>
        <a:p>
          <a:endParaRPr lang="en-US"/>
        </a:p>
      </dgm:t>
    </dgm:pt>
    <dgm:pt modelId="{8C388568-8F61-4421-B9B4-6A643F41BF06}">
      <dgm:prSet/>
      <dgm:spPr/>
      <dgm:t>
        <a:bodyPr/>
        <a:lstStyle/>
        <a:p>
          <a:pPr algn="ctr"/>
          <a:r>
            <a:rPr lang="cs-CZ" dirty="0"/>
            <a:t>vysoká míra nezaměstnanosti především mladých lidí </a:t>
          </a:r>
          <a:endParaRPr lang="en-US" dirty="0"/>
        </a:p>
      </dgm:t>
    </dgm:pt>
    <dgm:pt modelId="{E65EDF62-C311-43CB-A66B-1CA83C7301B1}" type="parTrans" cxnId="{A241FAE8-D464-4270-A0A4-94CE532A6D82}">
      <dgm:prSet/>
      <dgm:spPr/>
      <dgm:t>
        <a:bodyPr/>
        <a:lstStyle/>
        <a:p>
          <a:endParaRPr lang="en-US"/>
        </a:p>
      </dgm:t>
    </dgm:pt>
    <dgm:pt modelId="{720FCAB0-2741-4D9C-B2D0-2DFD433605A9}" type="sibTrans" cxnId="{A241FAE8-D464-4270-A0A4-94CE532A6D82}">
      <dgm:prSet/>
      <dgm:spPr/>
      <dgm:t>
        <a:bodyPr/>
        <a:lstStyle/>
        <a:p>
          <a:endParaRPr lang="en-US"/>
        </a:p>
      </dgm:t>
    </dgm:pt>
    <dgm:pt modelId="{6F2B705F-F98E-4CDE-821A-85DFF8675331}">
      <dgm:prSet/>
      <dgm:spPr/>
      <dgm:t>
        <a:bodyPr/>
        <a:lstStyle/>
        <a:p>
          <a:pPr algn="ctr"/>
          <a:r>
            <a:rPr lang="cs-CZ" dirty="0"/>
            <a:t>frustrace </a:t>
          </a:r>
          <a:endParaRPr lang="en-US" dirty="0"/>
        </a:p>
      </dgm:t>
    </dgm:pt>
    <dgm:pt modelId="{B39AB2AC-4693-4445-9494-CA381011DE28}" type="parTrans" cxnId="{474F09C5-A864-4F17-8249-6BECF2717EFB}">
      <dgm:prSet/>
      <dgm:spPr/>
      <dgm:t>
        <a:bodyPr/>
        <a:lstStyle/>
        <a:p>
          <a:endParaRPr lang="en-US"/>
        </a:p>
      </dgm:t>
    </dgm:pt>
    <dgm:pt modelId="{3C1A426C-9C01-4517-876C-E75CD8354898}" type="sibTrans" cxnId="{474F09C5-A864-4F17-8249-6BECF2717EFB}">
      <dgm:prSet/>
      <dgm:spPr/>
      <dgm:t>
        <a:bodyPr/>
        <a:lstStyle/>
        <a:p>
          <a:endParaRPr lang="en-US"/>
        </a:p>
      </dgm:t>
    </dgm:pt>
    <dgm:pt modelId="{48843709-28C5-41BD-B206-CA013FBAE423}">
      <dgm:prSet/>
      <dgm:spPr/>
      <dgm:t>
        <a:bodyPr/>
        <a:lstStyle/>
        <a:p>
          <a:pPr algn="ctr"/>
          <a:r>
            <a:rPr lang="cs-CZ" dirty="0"/>
            <a:t>ekonomická situace </a:t>
          </a:r>
          <a:endParaRPr lang="en-US" dirty="0"/>
        </a:p>
      </dgm:t>
    </dgm:pt>
    <dgm:pt modelId="{EB66412C-C977-48AB-ACBB-E4552A6ED77E}" type="parTrans" cxnId="{B9EE63DF-9493-41E0-95FA-0DC153586F43}">
      <dgm:prSet/>
      <dgm:spPr/>
      <dgm:t>
        <a:bodyPr/>
        <a:lstStyle/>
        <a:p>
          <a:endParaRPr lang="en-US"/>
        </a:p>
      </dgm:t>
    </dgm:pt>
    <dgm:pt modelId="{30267012-F03C-473E-B418-561B47EE82FE}" type="sibTrans" cxnId="{B9EE63DF-9493-41E0-95FA-0DC153586F43}">
      <dgm:prSet/>
      <dgm:spPr/>
      <dgm:t>
        <a:bodyPr/>
        <a:lstStyle/>
        <a:p>
          <a:endParaRPr lang="en-US"/>
        </a:p>
      </dgm:t>
    </dgm:pt>
    <dgm:pt modelId="{3EF26DAE-6147-4980-B64B-7934B924021B}">
      <dgm:prSet/>
      <dgm:spPr/>
      <dgm:t>
        <a:bodyPr/>
        <a:lstStyle/>
        <a:p>
          <a:pPr algn="ctr"/>
          <a:r>
            <a:rPr lang="cs-CZ" dirty="0"/>
            <a:t>korupce </a:t>
          </a:r>
          <a:endParaRPr lang="en-US" dirty="0"/>
        </a:p>
      </dgm:t>
    </dgm:pt>
    <dgm:pt modelId="{DA5A1792-D05A-4AD2-B9BD-4F9D39436017}" type="parTrans" cxnId="{0FA04CF5-2F88-412A-8E24-77BAEA8EE79F}">
      <dgm:prSet/>
      <dgm:spPr/>
      <dgm:t>
        <a:bodyPr/>
        <a:lstStyle/>
        <a:p>
          <a:endParaRPr lang="en-US"/>
        </a:p>
      </dgm:t>
    </dgm:pt>
    <dgm:pt modelId="{95258B22-631F-4349-85DB-B5AA4029E8AE}" type="sibTrans" cxnId="{0FA04CF5-2F88-412A-8E24-77BAEA8EE79F}">
      <dgm:prSet/>
      <dgm:spPr/>
      <dgm:t>
        <a:bodyPr/>
        <a:lstStyle/>
        <a:p>
          <a:endParaRPr lang="en-US"/>
        </a:p>
      </dgm:t>
    </dgm:pt>
    <dgm:pt modelId="{9EB6A4AB-6AE3-4D99-B528-FA7E3B20943E}">
      <dgm:prSet/>
      <dgm:spPr/>
      <dgm:t>
        <a:bodyPr/>
        <a:lstStyle/>
        <a:p>
          <a:pPr algn="ctr"/>
          <a:r>
            <a:rPr lang="cs-CZ" dirty="0"/>
            <a:t>zoufalství </a:t>
          </a:r>
          <a:endParaRPr lang="en-US" dirty="0"/>
        </a:p>
      </dgm:t>
    </dgm:pt>
    <dgm:pt modelId="{F3C554D4-A943-4452-82F0-F0FAC2028C87}" type="parTrans" cxnId="{81861831-DD11-4F5F-A95B-B3253A8FCABC}">
      <dgm:prSet/>
      <dgm:spPr/>
      <dgm:t>
        <a:bodyPr/>
        <a:lstStyle/>
        <a:p>
          <a:endParaRPr lang="en-US"/>
        </a:p>
      </dgm:t>
    </dgm:pt>
    <dgm:pt modelId="{58863971-BBD0-4845-A9D6-7AD3B417BEF7}" type="sibTrans" cxnId="{81861831-DD11-4F5F-A95B-B3253A8FCABC}">
      <dgm:prSet/>
      <dgm:spPr/>
      <dgm:t>
        <a:bodyPr/>
        <a:lstStyle/>
        <a:p>
          <a:endParaRPr lang="en-US"/>
        </a:p>
      </dgm:t>
    </dgm:pt>
    <dgm:pt modelId="{F4DABA9F-BCB4-4788-851B-DAA819E5CC98}">
      <dgm:prSet/>
      <dgm:spPr/>
      <dgm:t>
        <a:bodyPr/>
        <a:lstStyle/>
        <a:p>
          <a:pPr algn="ctr"/>
          <a:r>
            <a:rPr lang="cs-CZ" dirty="0"/>
            <a:t>nestabilní vlády </a:t>
          </a:r>
          <a:endParaRPr lang="en-US" dirty="0"/>
        </a:p>
      </dgm:t>
    </dgm:pt>
    <dgm:pt modelId="{0A7D50CD-F712-4D54-AF23-D827DC945401}" type="parTrans" cxnId="{58185EB8-341D-4D8A-BD8B-3FEDA42E8D9F}">
      <dgm:prSet/>
      <dgm:spPr/>
      <dgm:t>
        <a:bodyPr/>
        <a:lstStyle/>
        <a:p>
          <a:endParaRPr lang="en-US"/>
        </a:p>
      </dgm:t>
    </dgm:pt>
    <dgm:pt modelId="{201C19FC-7D1E-42D0-A267-E61548C5DE91}" type="sibTrans" cxnId="{58185EB8-341D-4D8A-BD8B-3FEDA42E8D9F}">
      <dgm:prSet/>
      <dgm:spPr/>
      <dgm:t>
        <a:bodyPr/>
        <a:lstStyle/>
        <a:p>
          <a:endParaRPr lang="en-US"/>
        </a:p>
      </dgm:t>
    </dgm:pt>
    <dgm:pt modelId="{22259C0E-028A-45B9-8759-34A5415AC468}">
      <dgm:prSet/>
      <dgm:spPr/>
      <dgm:t>
        <a:bodyPr/>
        <a:lstStyle/>
        <a:p>
          <a:pPr algn="ctr"/>
          <a:r>
            <a:rPr lang="cs-CZ" dirty="0"/>
            <a:t>nedemokratické režimy </a:t>
          </a:r>
          <a:endParaRPr lang="en-US" dirty="0"/>
        </a:p>
      </dgm:t>
    </dgm:pt>
    <dgm:pt modelId="{FC34C79E-D5AB-4B34-B147-2D0EE69F30CF}" type="parTrans" cxnId="{5097DA62-4B8A-4B93-8091-5BDDF7B963AC}">
      <dgm:prSet/>
      <dgm:spPr/>
      <dgm:t>
        <a:bodyPr/>
        <a:lstStyle/>
        <a:p>
          <a:endParaRPr lang="en-US"/>
        </a:p>
      </dgm:t>
    </dgm:pt>
    <dgm:pt modelId="{14F8BE73-384C-4178-8A6C-7164FA981EB0}" type="sibTrans" cxnId="{5097DA62-4B8A-4B93-8091-5BDDF7B963AC}">
      <dgm:prSet/>
      <dgm:spPr/>
      <dgm:t>
        <a:bodyPr/>
        <a:lstStyle/>
        <a:p>
          <a:endParaRPr lang="en-US"/>
        </a:p>
      </dgm:t>
    </dgm:pt>
    <dgm:pt modelId="{1D4F35C8-BDBD-0244-B391-733D7F6FB292}" type="pres">
      <dgm:prSet presAssocID="{084C5535-AA4B-4260-BB0A-B39B2F28283C}" presName="vert0" presStyleCnt="0">
        <dgm:presLayoutVars>
          <dgm:dir/>
          <dgm:animOne val="branch"/>
          <dgm:animLvl val="lvl"/>
        </dgm:presLayoutVars>
      </dgm:prSet>
      <dgm:spPr/>
    </dgm:pt>
    <dgm:pt modelId="{63F91A72-F5E5-1B4D-BF8C-A61058E55811}" type="pres">
      <dgm:prSet presAssocID="{2C6FDF2F-8D7B-4E50-8B49-EE28C3FBF3AD}" presName="thickLine" presStyleLbl="alignNode1" presStyleIdx="0" presStyleCnt="8"/>
      <dgm:spPr/>
    </dgm:pt>
    <dgm:pt modelId="{E8648FE3-0A17-174A-8C04-0FFB3D95A9D2}" type="pres">
      <dgm:prSet presAssocID="{2C6FDF2F-8D7B-4E50-8B49-EE28C3FBF3AD}" presName="horz1" presStyleCnt="0"/>
      <dgm:spPr/>
    </dgm:pt>
    <dgm:pt modelId="{698457AE-EF74-DA41-B1E4-BCF25BC0DB7B}" type="pres">
      <dgm:prSet presAssocID="{2C6FDF2F-8D7B-4E50-8B49-EE28C3FBF3AD}" presName="tx1" presStyleLbl="revTx" presStyleIdx="0" presStyleCnt="8" custScaleY="147716" custLinFactNeighborX="-160" custLinFactNeighborY="-27915"/>
      <dgm:spPr/>
    </dgm:pt>
    <dgm:pt modelId="{220D4C8A-647D-2242-A3C7-069B373EAE32}" type="pres">
      <dgm:prSet presAssocID="{2C6FDF2F-8D7B-4E50-8B49-EE28C3FBF3AD}" presName="vert1" presStyleCnt="0"/>
      <dgm:spPr/>
    </dgm:pt>
    <dgm:pt modelId="{F01B1173-7915-154A-861E-D192247F6061}" type="pres">
      <dgm:prSet presAssocID="{8C388568-8F61-4421-B9B4-6A643F41BF06}" presName="thickLine" presStyleLbl="alignNode1" presStyleIdx="1" presStyleCnt="8"/>
      <dgm:spPr/>
    </dgm:pt>
    <dgm:pt modelId="{49421F17-B7E8-4641-866E-D717CFB0FE4D}" type="pres">
      <dgm:prSet presAssocID="{8C388568-8F61-4421-B9B4-6A643F41BF06}" presName="horz1" presStyleCnt="0"/>
      <dgm:spPr/>
    </dgm:pt>
    <dgm:pt modelId="{D429584A-1504-9541-B53B-87EC40966663}" type="pres">
      <dgm:prSet presAssocID="{8C388568-8F61-4421-B9B4-6A643F41BF06}" presName="tx1" presStyleLbl="revTx" presStyleIdx="1" presStyleCnt="8"/>
      <dgm:spPr/>
    </dgm:pt>
    <dgm:pt modelId="{8686280A-12C5-3242-A548-ECA8622AD3CE}" type="pres">
      <dgm:prSet presAssocID="{8C388568-8F61-4421-B9B4-6A643F41BF06}" presName="vert1" presStyleCnt="0"/>
      <dgm:spPr/>
    </dgm:pt>
    <dgm:pt modelId="{26566DDF-FA79-CB4C-9310-E39CB6093525}" type="pres">
      <dgm:prSet presAssocID="{6F2B705F-F98E-4CDE-821A-85DFF8675331}" presName="thickLine" presStyleLbl="alignNode1" presStyleIdx="2" presStyleCnt="8"/>
      <dgm:spPr/>
    </dgm:pt>
    <dgm:pt modelId="{0E207FED-62BA-5844-BC0D-AF29DDD5BD56}" type="pres">
      <dgm:prSet presAssocID="{6F2B705F-F98E-4CDE-821A-85DFF8675331}" presName="horz1" presStyleCnt="0"/>
      <dgm:spPr/>
    </dgm:pt>
    <dgm:pt modelId="{4F113BDF-E923-C242-B5A6-DF4CDA3C4BC5}" type="pres">
      <dgm:prSet presAssocID="{6F2B705F-F98E-4CDE-821A-85DFF8675331}" presName="tx1" presStyleLbl="revTx" presStyleIdx="2" presStyleCnt="8"/>
      <dgm:spPr/>
    </dgm:pt>
    <dgm:pt modelId="{900FBC86-3A66-C44A-99EB-4FC48ED8C956}" type="pres">
      <dgm:prSet presAssocID="{6F2B705F-F98E-4CDE-821A-85DFF8675331}" presName="vert1" presStyleCnt="0"/>
      <dgm:spPr/>
    </dgm:pt>
    <dgm:pt modelId="{FC20FF8E-14F3-354B-B136-3C6B217CDADB}" type="pres">
      <dgm:prSet presAssocID="{48843709-28C5-41BD-B206-CA013FBAE423}" presName="thickLine" presStyleLbl="alignNode1" presStyleIdx="3" presStyleCnt="8"/>
      <dgm:spPr/>
    </dgm:pt>
    <dgm:pt modelId="{AAF1AA6C-88BF-3848-BDFE-F2B1A4BFD075}" type="pres">
      <dgm:prSet presAssocID="{48843709-28C5-41BD-B206-CA013FBAE423}" presName="horz1" presStyleCnt="0"/>
      <dgm:spPr/>
    </dgm:pt>
    <dgm:pt modelId="{DAE298DF-2654-AB40-885B-C4942EE3A4E4}" type="pres">
      <dgm:prSet presAssocID="{48843709-28C5-41BD-B206-CA013FBAE423}" presName="tx1" presStyleLbl="revTx" presStyleIdx="3" presStyleCnt="8"/>
      <dgm:spPr/>
    </dgm:pt>
    <dgm:pt modelId="{82EE50A7-9DFF-354A-BC7C-45608A81E1CB}" type="pres">
      <dgm:prSet presAssocID="{48843709-28C5-41BD-B206-CA013FBAE423}" presName="vert1" presStyleCnt="0"/>
      <dgm:spPr/>
    </dgm:pt>
    <dgm:pt modelId="{1F49CFE8-9FA5-5F4E-8B69-20E440679E01}" type="pres">
      <dgm:prSet presAssocID="{3EF26DAE-6147-4980-B64B-7934B924021B}" presName="thickLine" presStyleLbl="alignNode1" presStyleIdx="4" presStyleCnt="8"/>
      <dgm:spPr/>
    </dgm:pt>
    <dgm:pt modelId="{28664C7D-5E2F-5F4B-846B-3BAAD15118B6}" type="pres">
      <dgm:prSet presAssocID="{3EF26DAE-6147-4980-B64B-7934B924021B}" presName="horz1" presStyleCnt="0"/>
      <dgm:spPr/>
    </dgm:pt>
    <dgm:pt modelId="{D851F82E-38A9-804E-B139-030EDE6480DB}" type="pres">
      <dgm:prSet presAssocID="{3EF26DAE-6147-4980-B64B-7934B924021B}" presName="tx1" presStyleLbl="revTx" presStyleIdx="4" presStyleCnt="8"/>
      <dgm:spPr/>
    </dgm:pt>
    <dgm:pt modelId="{8FC8C0E0-4ADC-3F42-87D8-7D421E3C7651}" type="pres">
      <dgm:prSet presAssocID="{3EF26DAE-6147-4980-B64B-7934B924021B}" presName="vert1" presStyleCnt="0"/>
      <dgm:spPr/>
    </dgm:pt>
    <dgm:pt modelId="{449D9E81-BCA7-B947-BEC8-5E4771694AE6}" type="pres">
      <dgm:prSet presAssocID="{9EB6A4AB-6AE3-4D99-B528-FA7E3B20943E}" presName="thickLine" presStyleLbl="alignNode1" presStyleIdx="5" presStyleCnt="8"/>
      <dgm:spPr/>
    </dgm:pt>
    <dgm:pt modelId="{887106D9-BCCD-A84A-8D9C-707AB4E6F37A}" type="pres">
      <dgm:prSet presAssocID="{9EB6A4AB-6AE3-4D99-B528-FA7E3B20943E}" presName="horz1" presStyleCnt="0"/>
      <dgm:spPr/>
    </dgm:pt>
    <dgm:pt modelId="{84E8460F-D11D-9849-B7D0-7372ED858F96}" type="pres">
      <dgm:prSet presAssocID="{9EB6A4AB-6AE3-4D99-B528-FA7E3B20943E}" presName="tx1" presStyleLbl="revTx" presStyleIdx="5" presStyleCnt="8"/>
      <dgm:spPr/>
    </dgm:pt>
    <dgm:pt modelId="{01CAAC01-F636-1742-84B0-F3739FAB6708}" type="pres">
      <dgm:prSet presAssocID="{9EB6A4AB-6AE3-4D99-B528-FA7E3B20943E}" presName="vert1" presStyleCnt="0"/>
      <dgm:spPr/>
    </dgm:pt>
    <dgm:pt modelId="{CEF287B2-B9EF-3942-97B5-055B2A27D8A2}" type="pres">
      <dgm:prSet presAssocID="{F4DABA9F-BCB4-4788-851B-DAA819E5CC98}" presName="thickLine" presStyleLbl="alignNode1" presStyleIdx="6" presStyleCnt="8"/>
      <dgm:spPr/>
    </dgm:pt>
    <dgm:pt modelId="{B0544F3E-F88B-4849-940A-CD27EA917D23}" type="pres">
      <dgm:prSet presAssocID="{F4DABA9F-BCB4-4788-851B-DAA819E5CC98}" presName="horz1" presStyleCnt="0"/>
      <dgm:spPr/>
    </dgm:pt>
    <dgm:pt modelId="{551CC0CA-5160-044A-85AC-FC5E4E380C61}" type="pres">
      <dgm:prSet presAssocID="{F4DABA9F-BCB4-4788-851B-DAA819E5CC98}" presName="tx1" presStyleLbl="revTx" presStyleIdx="6" presStyleCnt="8"/>
      <dgm:spPr/>
    </dgm:pt>
    <dgm:pt modelId="{7773D17B-2B17-6A4D-927C-3EDCD9207FCF}" type="pres">
      <dgm:prSet presAssocID="{F4DABA9F-BCB4-4788-851B-DAA819E5CC98}" presName="vert1" presStyleCnt="0"/>
      <dgm:spPr/>
    </dgm:pt>
    <dgm:pt modelId="{E3A754C1-675F-1946-9C3D-7258994B9A82}" type="pres">
      <dgm:prSet presAssocID="{22259C0E-028A-45B9-8759-34A5415AC468}" presName="thickLine" presStyleLbl="alignNode1" presStyleIdx="7" presStyleCnt="8"/>
      <dgm:spPr/>
    </dgm:pt>
    <dgm:pt modelId="{4559B766-A811-D749-BCB5-A25FC5C50F17}" type="pres">
      <dgm:prSet presAssocID="{22259C0E-028A-45B9-8759-34A5415AC468}" presName="horz1" presStyleCnt="0"/>
      <dgm:spPr/>
    </dgm:pt>
    <dgm:pt modelId="{2D740425-C00B-F74B-BD1F-037BFF266EBE}" type="pres">
      <dgm:prSet presAssocID="{22259C0E-028A-45B9-8759-34A5415AC468}" presName="tx1" presStyleLbl="revTx" presStyleIdx="7" presStyleCnt="8"/>
      <dgm:spPr/>
    </dgm:pt>
    <dgm:pt modelId="{7794D1A0-E365-E544-853B-CDBA11408716}" type="pres">
      <dgm:prSet presAssocID="{22259C0E-028A-45B9-8759-34A5415AC468}" presName="vert1" presStyleCnt="0"/>
      <dgm:spPr/>
    </dgm:pt>
  </dgm:ptLst>
  <dgm:cxnLst>
    <dgm:cxn modelId="{8D62F400-3501-EF41-ADEE-031AE3806736}" type="presOf" srcId="{8C388568-8F61-4421-B9B4-6A643F41BF06}" destId="{D429584A-1504-9541-B53B-87EC40966663}" srcOrd="0" destOrd="0" presId="urn:microsoft.com/office/officeart/2008/layout/LinedList"/>
    <dgm:cxn modelId="{81861831-DD11-4F5F-A95B-B3253A8FCABC}" srcId="{084C5535-AA4B-4260-BB0A-B39B2F28283C}" destId="{9EB6A4AB-6AE3-4D99-B528-FA7E3B20943E}" srcOrd="5" destOrd="0" parTransId="{F3C554D4-A943-4452-82F0-F0FAC2028C87}" sibTransId="{58863971-BBD0-4845-A9D6-7AD3B417BEF7}"/>
    <dgm:cxn modelId="{2797A048-A51F-9946-BDCE-7748DFB34D7C}" type="presOf" srcId="{F4DABA9F-BCB4-4788-851B-DAA819E5CC98}" destId="{551CC0CA-5160-044A-85AC-FC5E4E380C61}" srcOrd="0" destOrd="0" presId="urn:microsoft.com/office/officeart/2008/layout/LinedList"/>
    <dgm:cxn modelId="{9BB67B49-B038-E246-AAF1-18F3D3953D61}" type="presOf" srcId="{48843709-28C5-41BD-B206-CA013FBAE423}" destId="{DAE298DF-2654-AB40-885B-C4942EE3A4E4}" srcOrd="0" destOrd="0" presId="urn:microsoft.com/office/officeart/2008/layout/LinedList"/>
    <dgm:cxn modelId="{0152915A-46AB-7E4C-95ED-7444F92887DE}" type="presOf" srcId="{2C6FDF2F-8D7B-4E50-8B49-EE28C3FBF3AD}" destId="{698457AE-EF74-DA41-B1E4-BCF25BC0DB7B}" srcOrd="0" destOrd="0" presId="urn:microsoft.com/office/officeart/2008/layout/LinedList"/>
    <dgm:cxn modelId="{BD06505B-7117-974C-84DF-C3E6B27822CD}" type="presOf" srcId="{084C5535-AA4B-4260-BB0A-B39B2F28283C}" destId="{1D4F35C8-BDBD-0244-B391-733D7F6FB292}" srcOrd="0" destOrd="0" presId="urn:microsoft.com/office/officeart/2008/layout/LinedList"/>
    <dgm:cxn modelId="{5097DA62-4B8A-4B93-8091-5BDDF7B963AC}" srcId="{084C5535-AA4B-4260-BB0A-B39B2F28283C}" destId="{22259C0E-028A-45B9-8759-34A5415AC468}" srcOrd="7" destOrd="0" parTransId="{FC34C79E-D5AB-4B34-B147-2D0EE69F30CF}" sibTransId="{14F8BE73-384C-4178-8A6C-7164FA981EB0}"/>
    <dgm:cxn modelId="{A1A8ACA5-134A-5C46-B337-0B7ACC7FCFFC}" type="presOf" srcId="{22259C0E-028A-45B9-8759-34A5415AC468}" destId="{2D740425-C00B-F74B-BD1F-037BFF266EBE}" srcOrd="0" destOrd="0" presId="urn:microsoft.com/office/officeart/2008/layout/LinedList"/>
    <dgm:cxn modelId="{320144B4-24B8-FA4B-A225-47042E11DAED}" type="presOf" srcId="{9EB6A4AB-6AE3-4D99-B528-FA7E3B20943E}" destId="{84E8460F-D11D-9849-B7D0-7372ED858F96}" srcOrd="0" destOrd="0" presId="urn:microsoft.com/office/officeart/2008/layout/LinedList"/>
    <dgm:cxn modelId="{58185EB8-341D-4D8A-BD8B-3FEDA42E8D9F}" srcId="{084C5535-AA4B-4260-BB0A-B39B2F28283C}" destId="{F4DABA9F-BCB4-4788-851B-DAA819E5CC98}" srcOrd="6" destOrd="0" parTransId="{0A7D50CD-F712-4D54-AF23-D827DC945401}" sibTransId="{201C19FC-7D1E-42D0-A267-E61548C5DE91}"/>
    <dgm:cxn modelId="{474F09C5-A864-4F17-8249-6BECF2717EFB}" srcId="{084C5535-AA4B-4260-BB0A-B39B2F28283C}" destId="{6F2B705F-F98E-4CDE-821A-85DFF8675331}" srcOrd="2" destOrd="0" parTransId="{B39AB2AC-4693-4445-9494-CA381011DE28}" sibTransId="{3C1A426C-9C01-4517-876C-E75CD8354898}"/>
    <dgm:cxn modelId="{4208D4C5-334E-4B9C-A289-2F543B7C2600}" srcId="{084C5535-AA4B-4260-BB0A-B39B2F28283C}" destId="{2C6FDF2F-8D7B-4E50-8B49-EE28C3FBF3AD}" srcOrd="0" destOrd="0" parTransId="{2C1BCCDC-B9F7-47CA-9217-5B68A40D0F3E}" sibTransId="{28FD9F04-49F5-48E6-9279-22C093F2DB4A}"/>
    <dgm:cxn modelId="{D53A1AC8-ECBB-904E-B161-0D5DDD19C6CF}" type="presOf" srcId="{6F2B705F-F98E-4CDE-821A-85DFF8675331}" destId="{4F113BDF-E923-C242-B5A6-DF4CDA3C4BC5}" srcOrd="0" destOrd="0" presId="urn:microsoft.com/office/officeart/2008/layout/LinedList"/>
    <dgm:cxn modelId="{B9EE63DF-9493-41E0-95FA-0DC153586F43}" srcId="{084C5535-AA4B-4260-BB0A-B39B2F28283C}" destId="{48843709-28C5-41BD-B206-CA013FBAE423}" srcOrd="3" destOrd="0" parTransId="{EB66412C-C977-48AB-ACBB-E4552A6ED77E}" sibTransId="{30267012-F03C-473E-B418-561B47EE82FE}"/>
    <dgm:cxn modelId="{045991E4-CA77-A54C-8C87-E109BA925D78}" type="presOf" srcId="{3EF26DAE-6147-4980-B64B-7934B924021B}" destId="{D851F82E-38A9-804E-B139-030EDE6480DB}" srcOrd="0" destOrd="0" presId="urn:microsoft.com/office/officeart/2008/layout/LinedList"/>
    <dgm:cxn modelId="{A241FAE8-D464-4270-A0A4-94CE532A6D82}" srcId="{084C5535-AA4B-4260-BB0A-B39B2F28283C}" destId="{8C388568-8F61-4421-B9B4-6A643F41BF06}" srcOrd="1" destOrd="0" parTransId="{E65EDF62-C311-43CB-A66B-1CA83C7301B1}" sibTransId="{720FCAB0-2741-4D9C-B2D0-2DFD433605A9}"/>
    <dgm:cxn modelId="{0FA04CF5-2F88-412A-8E24-77BAEA8EE79F}" srcId="{084C5535-AA4B-4260-BB0A-B39B2F28283C}" destId="{3EF26DAE-6147-4980-B64B-7934B924021B}" srcOrd="4" destOrd="0" parTransId="{DA5A1792-D05A-4AD2-B9BD-4F9D39436017}" sibTransId="{95258B22-631F-4349-85DB-B5AA4029E8AE}"/>
    <dgm:cxn modelId="{B0C29F35-5308-3E4A-A824-969E7E6D2949}" type="presParOf" srcId="{1D4F35C8-BDBD-0244-B391-733D7F6FB292}" destId="{63F91A72-F5E5-1B4D-BF8C-A61058E55811}" srcOrd="0" destOrd="0" presId="urn:microsoft.com/office/officeart/2008/layout/LinedList"/>
    <dgm:cxn modelId="{8A9A7CD1-1AD2-A34A-8EBA-A21513D536CE}" type="presParOf" srcId="{1D4F35C8-BDBD-0244-B391-733D7F6FB292}" destId="{E8648FE3-0A17-174A-8C04-0FFB3D95A9D2}" srcOrd="1" destOrd="0" presId="urn:microsoft.com/office/officeart/2008/layout/LinedList"/>
    <dgm:cxn modelId="{0AA53E99-84C3-964C-9CFA-5539DD5730B3}" type="presParOf" srcId="{E8648FE3-0A17-174A-8C04-0FFB3D95A9D2}" destId="{698457AE-EF74-DA41-B1E4-BCF25BC0DB7B}" srcOrd="0" destOrd="0" presId="urn:microsoft.com/office/officeart/2008/layout/LinedList"/>
    <dgm:cxn modelId="{EC2A84B2-BD0C-4340-AA2A-170E2AB831A5}" type="presParOf" srcId="{E8648FE3-0A17-174A-8C04-0FFB3D95A9D2}" destId="{220D4C8A-647D-2242-A3C7-069B373EAE32}" srcOrd="1" destOrd="0" presId="urn:microsoft.com/office/officeart/2008/layout/LinedList"/>
    <dgm:cxn modelId="{96D323B0-D39C-6641-9CF8-FD41F1762326}" type="presParOf" srcId="{1D4F35C8-BDBD-0244-B391-733D7F6FB292}" destId="{F01B1173-7915-154A-861E-D192247F6061}" srcOrd="2" destOrd="0" presId="urn:microsoft.com/office/officeart/2008/layout/LinedList"/>
    <dgm:cxn modelId="{15B209B1-383A-E544-AD07-A5FA700415F6}" type="presParOf" srcId="{1D4F35C8-BDBD-0244-B391-733D7F6FB292}" destId="{49421F17-B7E8-4641-866E-D717CFB0FE4D}" srcOrd="3" destOrd="0" presId="urn:microsoft.com/office/officeart/2008/layout/LinedList"/>
    <dgm:cxn modelId="{79B37E5A-6587-E04A-A84B-79DA14C43BF4}" type="presParOf" srcId="{49421F17-B7E8-4641-866E-D717CFB0FE4D}" destId="{D429584A-1504-9541-B53B-87EC40966663}" srcOrd="0" destOrd="0" presId="urn:microsoft.com/office/officeart/2008/layout/LinedList"/>
    <dgm:cxn modelId="{799DC2CC-09CC-C64A-A6DD-0898CCD11646}" type="presParOf" srcId="{49421F17-B7E8-4641-866E-D717CFB0FE4D}" destId="{8686280A-12C5-3242-A548-ECA8622AD3CE}" srcOrd="1" destOrd="0" presId="urn:microsoft.com/office/officeart/2008/layout/LinedList"/>
    <dgm:cxn modelId="{E93D70BC-F1FF-5049-9187-88C6727B789C}" type="presParOf" srcId="{1D4F35C8-BDBD-0244-B391-733D7F6FB292}" destId="{26566DDF-FA79-CB4C-9310-E39CB6093525}" srcOrd="4" destOrd="0" presId="urn:microsoft.com/office/officeart/2008/layout/LinedList"/>
    <dgm:cxn modelId="{F3D991DA-F6DF-1145-98A2-719C4F313575}" type="presParOf" srcId="{1D4F35C8-BDBD-0244-B391-733D7F6FB292}" destId="{0E207FED-62BA-5844-BC0D-AF29DDD5BD56}" srcOrd="5" destOrd="0" presId="urn:microsoft.com/office/officeart/2008/layout/LinedList"/>
    <dgm:cxn modelId="{76DC6252-7E84-DC40-A4B4-396F2DBE7B68}" type="presParOf" srcId="{0E207FED-62BA-5844-BC0D-AF29DDD5BD56}" destId="{4F113BDF-E923-C242-B5A6-DF4CDA3C4BC5}" srcOrd="0" destOrd="0" presId="urn:microsoft.com/office/officeart/2008/layout/LinedList"/>
    <dgm:cxn modelId="{44A6C4D1-3C52-1E46-ADFD-CFF94A032DFB}" type="presParOf" srcId="{0E207FED-62BA-5844-BC0D-AF29DDD5BD56}" destId="{900FBC86-3A66-C44A-99EB-4FC48ED8C956}" srcOrd="1" destOrd="0" presId="urn:microsoft.com/office/officeart/2008/layout/LinedList"/>
    <dgm:cxn modelId="{910AB6BE-C9D5-1E4F-8374-CC0A989FC30F}" type="presParOf" srcId="{1D4F35C8-BDBD-0244-B391-733D7F6FB292}" destId="{FC20FF8E-14F3-354B-B136-3C6B217CDADB}" srcOrd="6" destOrd="0" presId="urn:microsoft.com/office/officeart/2008/layout/LinedList"/>
    <dgm:cxn modelId="{3D767E70-AB3E-F348-A5DB-86573C8026A4}" type="presParOf" srcId="{1D4F35C8-BDBD-0244-B391-733D7F6FB292}" destId="{AAF1AA6C-88BF-3848-BDFE-F2B1A4BFD075}" srcOrd="7" destOrd="0" presId="urn:microsoft.com/office/officeart/2008/layout/LinedList"/>
    <dgm:cxn modelId="{038969FF-FAF0-E348-8F37-DA313CA4B7F9}" type="presParOf" srcId="{AAF1AA6C-88BF-3848-BDFE-F2B1A4BFD075}" destId="{DAE298DF-2654-AB40-885B-C4942EE3A4E4}" srcOrd="0" destOrd="0" presId="urn:microsoft.com/office/officeart/2008/layout/LinedList"/>
    <dgm:cxn modelId="{EA74A2E2-CF23-874B-8B95-1D92BD2627F0}" type="presParOf" srcId="{AAF1AA6C-88BF-3848-BDFE-F2B1A4BFD075}" destId="{82EE50A7-9DFF-354A-BC7C-45608A81E1CB}" srcOrd="1" destOrd="0" presId="urn:microsoft.com/office/officeart/2008/layout/LinedList"/>
    <dgm:cxn modelId="{DA77A7D4-D317-6149-AB00-A1DD8B7C217E}" type="presParOf" srcId="{1D4F35C8-BDBD-0244-B391-733D7F6FB292}" destId="{1F49CFE8-9FA5-5F4E-8B69-20E440679E01}" srcOrd="8" destOrd="0" presId="urn:microsoft.com/office/officeart/2008/layout/LinedList"/>
    <dgm:cxn modelId="{79868D10-6324-1146-9EC2-2ABE73917763}" type="presParOf" srcId="{1D4F35C8-BDBD-0244-B391-733D7F6FB292}" destId="{28664C7D-5E2F-5F4B-846B-3BAAD15118B6}" srcOrd="9" destOrd="0" presId="urn:microsoft.com/office/officeart/2008/layout/LinedList"/>
    <dgm:cxn modelId="{0D414BBF-2F65-F84C-94CC-586C2F962B33}" type="presParOf" srcId="{28664C7D-5E2F-5F4B-846B-3BAAD15118B6}" destId="{D851F82E-38A9-804E-B139-030EDE6480DB}" srcOrd="0" destOrd="0" presId="urn:microsoft.com/office/officeart/2008/layout/LinedList"/>
    <dgm:cxn modelId="{01DF3489-6161-204F-AC45-51091A7666C0}" type="presParOf" srcId="{28664C7D-5E2F-5F4B-846B-3BAAD15118B6}" destId="{8FC8C0E0-4ADC-3F42-87D8-7D421E3C7651}" srcOrd="1" destOrd="0" presId="urn:microsoft.com/office/officeart/2008/layout/LinedList"/>
    <dgm:cxn modelId="{BC10F830-B9E5-9A4E-A6D5-E7A075531907}" type="presParOf" srcId="{1D4F35C8-BDBD-0244-B391-733D7F6FB292}" destId="{449D9E81-BCA7-B947-BEC8-5E4771694AE6}" srcOrd="10" destOrd="0" presId="urn:microsoft.com/office/officeart/2008/layout/LinedList"/>
    <dgm:cxn modelId="{BC3E1335-DE62-F94F-A7CC-6E193B81328F}" type="presParOf" srcId="{1D4F35C8-BDBD-0244-B391-733D7F6FB292}" destId="{887106D9-BCCD-A84A-8D9C-707AB4E6F37A}" srcOrd="11" destOrd="0" presId="urn:microsoft.com/office/officeart/2008/layout/LinedList"/>
    <dgm:cxn modelId="{2FFC4653-CCB3-D940-B333-C6F6910C225D}" type="presParOf" srcId="{887106D9-BCCD-A84A-8D9C-707AB4E6F37A}" destId="{84E8460F-D11D-9849-B7D0-7372ED858F96}" srcOrd="0" destOrd="0" presId="urn:microsoft.com/office/officeart/2008/layout/LinedList"/>
    <dgm:cxn modelId="{DAF957A5-38C9-B549-AF33-F4455B378ED6}" type="presParOf" srcId="{887106D9-BCCD-A84A-8D9C-707AB4E6F37A}" destId="{01CAAC01-F636-1742-84B0-F3739FAB6708}" srcOrd="1" destOrd="0" presId="urn:microsoft.com/office/officeart/2008/layout/LinedList"/>
    <dgm:cxn modelId="{2B104F99-4F34-CC4A-A90E-293F0003C31B}" type="presParOf" srcId="{1D4F35C8-BDBD-0244-B391-733D7F6FB292}" destId="{CEF287B2-B9EF-3942-97B5-055B2A27D8A2}" srcOrd="12" destOrd="0" presId="urn:microsoft.com/office/officeart/2008/layout/LinedList"/>
    <dgm:cxn modelId="{29E39AD3-D9F8-F543-AA2C-39C8633BA4B7}" type="presParOf" srcId="{1D4F35C8-BDBD-0244-B391-733D7F6FB292}" destId="{B0544F3E-F88B-4849-940A-CD27EA917D23}" srcOrd="13" destOrd="0" presId="urn:microsoft.com/office/officeart/2008/layout/LinedList"/>
    <dgm:cxn modelId="{86313443-CD30-2E4E-ADCD-6F31A34FCF72}" type="presParOf" srcId="{B0544F3E-F88B-4849-940A-CD27EA917D23}" destId="{551CC0CA-5160-044A-85AC-FC5E4E380C61}" srcOrd="0" destOrd="0" presId="urn:microsoft.com/office/officeart/2008/layout/LinedList"/>
    <dgm:cxn modelId="{B8AEDA0A-F593-7846-8342-0D3E20942030}" type="presParOf" srcId="{B0544F3E-F88B-4849-940A-CD27EA917D23}" destId="{7773D17B-2B17-6A4D-927C-3EDCD9207FCF}" srcOrd="1" destOrd="0" presId="urn:microsoft.com/office/officeart/2008/layout/LinedList"/>
    <dgm:cxn modelId="{45BA8289-BFE3-FD48-8DA4-3F4FFAACEE3B}" type="presParOf" srcId="{1D4F35C8-BDBD-0244-B391-733D7F6FB292}" destId="{E3A754C1-675F-1946-9C3D-7258994B9A82}" srcOrd="14" destOrd="0" presId="urn:microsoft.com/office/officeart/2008/layout/LinedList"/>
    <dgm:cxn modelId="{61C6C083-2835-204C-84F0-DFF911F6369C}" type="presParOf" srcId="{1D4F35C8-BDBD-0244-B391-733D7F6FB292}" destId="{4559B766-A811-D749-BCB5-A25FC5C50F17}" srcOrd="15" destOrd="0" presId="urn:microsoft.com/office/officeart/2008/layout/LinedList"/>
    <dgm:cxn modelId="{49F3416D-3392-F640-BA89-F84D925F3D51}" type="presParOf" srcId="{4559B766-A811-D749-BCB5-A25FC5C50F17}" destId="{2D740425-C00B-F74B-BD1F-037BFF266EBE}" srcOrd="0" destOrd="0" presId="urn:microsoft.com/office/officeart/2008/layout/LinedList"/>
    <dgm:cxn modelId="{2716E3BE-806A-4341-8CA0-BDD7AD1FA1C0}" type="presParOf" srcId="{4559B766-A811-D749-BCB5-A25FC5C50F17}" destId="{7794D1A0-E365-E544-853B-CDBA114087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A521D0-6216-4823-BDD4-26A0FF8CDD3C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8299BA76-D3EF-4823-B3C0-0E5EA6162BD1}">
      <dgm:prSet/>
      <dgm:spPr/>
      <dgm:t>
        <a:bodyPr/>
        <a:lstStyle/>
        <a:p>
          <a:r>
            <a:rPr lang="cs-CZ" dirty="0"/>
            <a:t>nedošlo k rozpadu společnosti </a:t>
          </a:r>
          <a:endParaRPr lang="en-US" dirty="0"/>
        </a:p>
      </dgm:t>
    </dgm:pt>
    <dgm:pt modelId="{0F5C32CF-E6C6-46C8-9B09-96CE710784CD}" type="parTrans" cxnId="{828B6B92-B3A5-4197-9114-E40E2602D29E}">
      <dgm:prSet/>
      <dgm:spPr/>
      <dgm:t>
        <a:bodyPr/>
        <a:lstStyle/>
        <a:p>
          <a:endParaRPr lang="en-US"/>
        </a:p>
      </dgm:t>
    </dgm:pt>
    <dgm:pt modelId="{8912E4AB-5C99-48AD-B3BB-28CD248C2E01}" type="sibTrans" cxnId="{828B6B92-B3A5-4197-9114-E40E2602D29E}">
      <dgm:prSet/>
      <dgm:spPr/>
      <dgm:t>
        <a:bodyPr/>
        <a:lstStyle/>
        <a:p>
          <a:endParaRPr lang="en-US"/>
        </a:p>
      </dgm:t>
    </dgm:pt>
    <dgm:pt modelId="{0E4DAB1B-B552-4390-8548-34677C88B1E3}">
      <dgm:prSet/>
      <dgm:spPr/>
      <dgm:t>
        <a:bodyPr/>
        <a:lstStyle/>
        <a:p>
          <a:r>
            <a:rPr lang="cs-CZ"/>
            <a:t>armáda měla výrazně národní a nepolitický charakter </a:t>
          </a:r>
          <a:endParaRPr lang="en-US"/>
        </a:p>
      </dgm:t>
    </dgm:pt>
    <dgm:pt modelId="{4CC5C1C2-C9E6-4EF9-9A86-DCCE7DF089D0}" type="parTrans" cxnId="{D91A61F6-425E-4155-AFBF-1D5B5CC7344E}">
      <dgm:prSet/>
      <dgm:spPr/>
      <dgm:t>
        <a:bodyPr/>
        <a:lstStyle/>
        <a:p>
          <a:endParaRPr lang="en-US"/>
        </a:p>
      </dgm:t>
    </dgm:pt>
    <dgm:pt modelId="{E29B3CC0-CCF4-4EBE-894C-41755BF7FFFD}" type="sibTrans" cxnId="{D91A61F6-425E-4155-AFBF-1D5B5CC7344E}">
      <dgm:prSet/>
      <dgm:spPr/>
      <dgm:t>
        <a:bodyPr/>
        <a:lstStyle/>
        <a:p>
          <a:endParaRPr lang="en-US"/>
        </a:p>
      </dgm:t>
    </dgm:pt>
    <dgm:pt modelId="{85687D70-F7CB-4569-8939-66E7397A92CF}">
      <dgm:prSet/>
      <dgm:spPr/>
      <dgm:t>
        <a:bodyPr/>
        <a:lstStyle/>
        <a:p>
          <a:r>
            <a:rPr lang="cs-CZ"/>
            <a:t>stranickým milicím konfiskovány ruční zbraně</a:t>
          </a:r>
          <a:endParaRPr lang="en-US"/>
        </a:p>
      </dgm:t>
    </dgm:pt>
    <dgm:pt modelId="{D0C922F5-E189-495D-9D42-1473131458D1}" type="parTrans" cxnId="{6206B268-83FA-420A-B0C9-CDA197BC46C3}">
      <dgm:prSet/>
      <dgm:spPr/>
      <dgm:t>
        <a:bodyPr/>
        <a:lstStyle/>
        <a:p>
          <a:endParaRPr lang="en-US"/>
        </a:p>
      </dgm:t>
    </dgm:pt>
    <dgm:pt modelId="{830C0279-0A52-4CA4-B083-07D277408A28}" type="sibTrans" cxnId="{6206B268-83FA-420A-B0C9-CDA197BC46C3}">
      <dgm:prSet/>
      <dgm:spPr/>
      <dgm:t>
        <a:bodyPr/>
        <a:lstStyle/>
        <a:p>
          <a:endParaRPr lang="en-US"/>
        </a:p>
      </dgm:t>
    </dgm:pt>
    <dgm:pt modelId="{E3CECCC5-2678-4A37-97E0-EFF68A905751}">
      <dgm:prSet/>
      <dgm:spPr/>
      <dgm:t>
        <a:bodyPr/>
        <a:lstStyle/>
        <a:p>
          <a:r>
            <a:rPr lang="cs-CZ"/>
            <a:t>první zatýkání osob (za střelbu na demonstranty) </a:t>
          </a:r>
          <a:endParaRPr lang="en-US"/>
        </a:p>
      </dgm:t>
    </dgm:pt>
    <dgm:pt modelId="{C40E75A5-6C1A-4647-AB13-ED2179BFADA7}" type="parTrans" cxnId="{A281438E-A35A-4F60-AF20-D11B47E8A68B}">
      <dgm:prSet/>
      <dgm:spPr/>
      <dgm:t>
        <a:bodyPr/>
        <a:lstStyle/>
        <a:p>
          <a:endParaRPr lang="en-US"/>
        </a:p>
      </dgm:t>
    </dgm:pt>
    <dgm:pt modelId="{D32D7140-2320-45C4-BA21-E078FDA53064}" type="sibTrans" cxnId="{A281438E-A35A-4F60-AF20-D11B47E8A68B}">
      <dgm:prSet/>
      <dgm:spPr/>
      <dgm:t>
        <a:bodyPr/>
        <a:lstStyle/>
        <a:p>
          <a:endParaRPr lang="en-US"/>
        </a:p>
      </dgm:t>
    </dgm:pt>
    <dgm:pt modelId="{D9BC5C69-1887-4E84-9F38-6DACBA59ED8B}">
      <dgm:prSet/>
      <dgm:spPr/>
      <dgm:t>
        <a:bodyPr/>
        <a:lstStyle/>
        <a:p>
          <a:r>
            <a:rPr lang="cs-CZ"/>
            <a:t>v zájmu obnovení státní správy vytvořeny 3 komise </a:t>
          </a:r>
          <a:endParaRPr lang="en-US"/>
        </a:p>
      </dgm:t>
    </dgm:pt>
    <dgm:pt modelId="{C7A94CA4-D293-4137-9433-B8BA7FE49DA1}" type="parTrans" cxnId="{03825524-3AD0-4C3B-906C-7DF0FB67BA71}">
      <dgm:prSet/>
      <dgm:spPr/>
      <dgm:t>
        <a:bodyPr/>
        <a:lstStyle/>
        <a:p>
          <a:endParaRPr lang="en-US"/>
        </a:p>
      </dgm:t>
    </dgm:pt>
    <dgm:pt modelId="{1230DDA0-C7E1-4FEE-9171-AA66C378AE5A}" type="sibTrans" cxnId="{03825524-3AD0-4C3B-906C-7DF0FB67BA71}">
      <dgm:prSet/>
      <dgm:spPr/>
      <dgm:t>
        <a:bodyPr/>
        <a:lstStyle/>
        <a:p>
          <a:endParaRPr lang="en-US"/>
        </a:p>
      </dgm:t>
    </dgm:pt>
    <dgm:pt modelId="{9B617FA0-0978-4DA7-BC5E-FC2381ED1384}">
      <dgm:prSet/>
      <dgm:spPr/>
      <dgm:t>
        <a:bodyPr/>
        <a:lstStyle/>
        <a:p>
          <a:r>
            <a:rPr lang="cs-CZ"/>
            <a:t>situace se opět vyostřuje – lidé jdou opět do ulic </a:t>
          </a:r>
          <a:endParaRPr lang="en-US"/>
        </a:p>
      </dgm:t>
    </dgm:pt>
    <dgm:pt modelId="{BD8350C2-55E6-4EF6-A61D-779E4D339EFB}" type="parTrans" cxnId="{3DF1DD0E-DF07-4B0D-BA33-AB91888708CE}">
      <dgm:prSet/>
      <dgm:spPr/>
      <dgm:t>
        <a:bodyPr/>
        <a:lstStyle/>
        <a:p>
          <a:endParaRPr lang="en-US"/>
        </a:p>
      </dgm:t>
    </dgm:pt>
    <dgm:pt modelId="{12B60081-F4F3-4593-B486-8A571BEB85BD}" type="sibTrans" cxnId="{3DF1DD0E-DF07-4B0D-BA33-AB91888708CE}">
      <dgm:prSet/>
      <dgm:spPr/>
      <dgm:t>
        <a:bodyPr/>
        <a:lstStyle/>
        <a:p>
          <a:endParaRPr lang="en-US"/>
        </a:p>
      </dgm:t>
    </dgm:pt>
    <dgm:pt modelId="{06CB57DD-446C-4A1C-B839-4AD448CA87D6}">
      <dgm:prSet/>
      <dgm:spPr/>
      <dgm:t>
        <a:bodyPr/>
        <a:lstStyle/>
        <a:p>
          <a:r>
            <a:rPr lang="cs-CZ"/>
            <a:t>27. 1. vlivem tlaku veřejnosti jmenovaná nová vláda </a:t>
          </a:r>
          <a:endParaRPr lang="en-US"/>
        </a:p>
      </dgm:t>
    </dgm:pt>
    <dgm:pt modelId="{8C2F9243-F9C2-48B1-AB47-AB0875CB112D}" type="parTrans" cxnId="{3B850EB6-BFC9-42DA-878B-126EBA327F04}">
      <dgm:prSet/>
      <dgm:spPr/>
      <dgm:t>
        <a:bodyPr/>
        <a:lstStyle/>
        <a:p>
          <a:endParaRPr lang="en-US"/>
        </a:p>
      </dgm:t>
    </dgm:pt>
    <dgm:pt modelId="{31E14253-E20D-40B5-B524-A6B729096BFC}" type="sibTrans" cxnId="{3B850EB6-BFC9-42DA-878B-126EBA327F04}">
      <dgm:prSet/>
      <dgm:spPr/>
      <dgm:t>
        <a:bodyPr/>
        <a:lstStyle/>
        <a:p>
          <a:endParaRPr lang="en-US"/>
        </a:p>
      </dgm:t>
    </dgm:pt>
    <dgm:pt modelId="{86D87CC0-FDAA-42EF-B258-692CD485B3AF}">
      <dgm:prSet/>
      <dgm:spPr/>
      <dgm:t>
        <a:bodyPr/>
        <a:lstStyle/>
        <a:p>
          <a:r>
            <a:rPr lang="cs-CZ"/>
            <a:t>svoboda slova, tvorba nových stran a hnutí </a:t>
          </a:r>
          <a:endParaRPr lang="en-US"/>
        </a:p>
      </dgm:t>
    </dgm:pt>
    <dgm:pt modelId="{D3684C48-3102-4B98-A6B8-92F2175640A5}" type="parTrans" cxnId="{4A01F87F-FF40-4F80-9293-93DAD8E38F28}">
      <dgm:prSet/>
      <dgm:spPr/>
      <dgm:t>
        <a:bodyPr/>
        <a:lstStyle/>
        <a:p>
          <a:endParaRPr lang="en-US"/>
        </a:p>
      </dgm:t>
    </dgm:pt>
    <dgm:pt modelId="{1CC963F5-6EA9-4AE5-9404-79F67EA447C9}" type="sibTrans" cxnId="{4A01F87F-FF40-4F80-9293-93DAD8E38F28}">
      <dgm:prSet/>
      <dgm:spPr/>
      <dgm:t>
        <a:bodyPr/>
        <a:lstStyle/>
        <a:p>
          <a:endParaRPr lang="en-US"/>
        </a:p>
      </dgm:t>
    </dgm:pt>
    <dgm:pt modelId="{55A5E2EA-7C5F-0D47-A714-BDB844326D10}" type="pres">
      <dgm:prSet presAssocID="{9BA521D0-6216-4823-BDD4-26A0FF8CDD3C}" presName="vert0" presStyleCnt="0">
        <dgm:presLayoutVars>
          <dgm:dir/>
          <dgm:animOne val="branch"/>
          <dgm:animLvl val="lvl"/>
        </dgm:presLayoutVars>
      </dgm:prSet>
      <dgm:spPr/>
    </dgm:pt>
    <dgm:pt modelId="{D8CDAC3E-1480-6447-BC6C-8C28546F93EB}" type="pres">
      <dgm:prSet presAssocID="{8299BA76-D3EF-4823-B3C0-0E5EA6162BD1}" presName="thickLine" presStyleLbl="alignNode1" presStyleIdx="0" presStyleCnt="8"/>
      <dgm:spPr/>
    </dgm:pt>
    <dgm:pt modelId="{90833B7F-B429-5F49-8E61-48E9AB5D4DB9}" type="pres">
      <dgm:prSet presAssocID="{8299BA76-D3EF-4823-B3C0-0E5EA6162BD1}" presName="horz1" presStyleCnt="0"/>
      <dgm:spPr/>
    </dgm:pt>
    <dgm:pt modelId="{B8F3884F-5A91-724F-9359-F7C607BC971B}" type="pres">
      <dgm:prSet presAssocID="{8299BA76-D3EF-4823-B3C0-0E5EA6162BD1}" presName="tx1" presStyleLbl="revTx" presStyleIdx="0" presStyleCnt="8"/>
      <dgm:spPr/>
    </dgm:pt>
    <dgm:pt modelId="{DCB4ADA6-9A84-574E-8C29-E264107E07EB}" type="pres">
      <dgm:prSet presAssocID="{8299BA76-D3EF-4823-B3C0-0E5EA6162BD1}" presName="vert1" presStyleCnt="0"/>
      <dgm:spPr/>
    </dgm:pt>
    <dgm:pt modelId="{9F8BB29C-A9BF-3E41-A985-D13CE74C5801}" type="pres">
      <dgm:prSet presAssocID="{0E4DAB1B-B552-4390-8548-34677C88B1E3}" presName="thickLine" presStyleLbl="alignNode1" presStyleIdx="1" presStyleCnt="8"/>
      <dgm:spPr/>
    </dgm:pt>
    <dgm:pt modelId="{93A21343-FE2E-C941-97FE-07244CC8DE85}" type="pres">
      <dgm:prSet presAssocID="{0E4DAB1B-B552-4390-8548-34677C88B1E3}" presName="horz1" presStyleCnt="0"/>
      <dgm:spPr/>
    </dgm:pt>
    <dgm:pt modelId="{E89F195B-C790-7E4A-BE18-19B21EC1F83A}" type="pres">
      <dgm:prSet presAssocID="{0E4DAB1B-B552-4390-8548-34677C88B1E3}" presName="tx1" presStyleLbl="revTx" presStyleIdx="1" presStyleCnt="8"/>
      <dgm:spPr/>
    </dgm:pt>
    <dgm:pt modelId="{0BAC06A2-F3E5-E04D-A1FB-1389CACA4B9E}" type="pres">
      <dgm:prSet presAssocID="{0E4DAB1B-B552-4390-8548-34677C88B1E3}" presName="vert1" presStyleCnt="0"/>
      <dgm:spPr/>
    </dgm:pt>
    <dgm:pt modelId="{00691BBD-B999-C34E-AE1F-ABE9E9A91744}" type="pres">
      <dgm:prSet presAssocID="{85687D70-F7CB-4569-8939-66E7397A92CF}" presName="thickLine" presStyleLbl="alignNode1" presStyleIdx="2" presStyleCnt="8"/>
      <dgm:spPr/>
    </dgm:pt>
    <dgm:pt modelId="{AA740EB6-E1A0-D041-86E7-85E5D0BBCCA7}" type="pres">
      <dgm:prSet presAssocID="{85687D70-F7CB-4569-8939-66E7397A92CF}" presName="horz1" presStyleCnt="0"/>
      <dgm:spPr/>
    </dgm:pt>
    <dgm:pt modelId="{4BE84C75-E05F-3848-92AE-D633E5AEB1B0}" type="pres">
      <dgm:prSet presAssocID="{85687D70-F7CB-4569-8939-66E7397A92CF}" presName="tx1" presStyleLbl="revTx" presStyleIdx="2" presStyleCnt="8"/>
      <dgm:spPr/>
    </dgm:pt>
    <dgm:pt modelId="{2A5DDB4B-BCB8-7A43-830A-4975A22A2309}" type="pres">
      <dgm:prSet presAssocID="{85687D70-F7CB-4569-8939-66E7397A92CF}" presName="vert1" presStyleCnt="0"/>
      <dgm:spPr/>
    </dgm:pt>
    <dgm:pt modelId="{2527CAE7-2BB6-DD40-90C6-C3F094EEC293}" type="pres">
      <dgm:prSet presAssocID="{E3CECCC5-2678-4A37-97E0-EFF68A905751}" presName="thickLine" presStyleLbl="alignNode1" presStyleIdx="3" presStyleCnt="8"/>
      <dgm:spPr/>
    </dgm:pt>
    <dgm:pt modelId="{3145C099-71D7-9042-A1D3-79F440151B08}" type="pres">
      <dgm:prSet presAssocID="{E3CECCC5-2678-4A37-97E0-EFF68A905751}" presName="horz1" presStyleCnt="0"/>
      <dgm:spPr/>
    </dgm:pt>
    <dgm:pt modelId="{B9746544-15A9-A245-9FB7-756ADEF4A29C}" type="pres">
      <dgm:prSet presAssocID="{E3CECCC5-2678-4A37-97E0-EFF68A905751}" presName="tx1" presStyleLbl="revTx" presStyleIdx="3" presStyleCnt="8"/>
      <dgm:spPr/>
    </dgm:pt>
    <dgm:pt modelId="{07039D67-C236-A241-9218-D6C037CC0852}" type="pres">
      <dgm:prSet presAssocID="{E3CECCC5-2678-4A37-97E0-EFF68A905751}" presName="vert1" presStyleCnt="0"/>
      <dgm:spPr/>
    </dgm:pt>
    <dgm:pt modelId="{66E4EA02-C6F4-4542-B49D-297ABC764B7E}" type="pres">
      <dgm:prSet presAssocID="{D9BC5C69-1887-4E84-9F38-6DACBA59ED8B}" presName="thickLine" presStyleLbl="alignNode1" presStyleIdx="4" presStyleCnt="8"/>
      <dgm:spPr/>
    </dgm:pt>
    <dgm:pt modelId="{2A6673EB-B07A-EC44-B52F-366C12D9B67F}" type="pres">
      <dgm:prSet presAssocID="{D9BC5C69-1887-4E84-9F38-6DACBA59ED8B}" presName="horz1" presStyleCnt="0"/>
      <dgm:spPr/>
    </dgm:pt>
    <dgm:pt modelId="{67A11C72-9D90-BF4C-8C23-9C86B392D30F}" type="pres">
      <dgm:prSet presAssocID="{D9BC5C69-1887-4E84-9F38-6DACBA59ED8B}" presName="tx1" presStyleLbl="revTx" presStyleIdx="4" presStyleCnt="8"/>
      <dgm:spPr/>
    </dgm:pt>
    <dgm:pt modelId="{A62058BE-74A9-8E43-86FC-EB05F0C79367}" type="pres">
      <dgm:prSet presAssocID="{D9BC5C69-1887-4E84-9F38-6DACBA59ED8B}" presName="vert1" presStyleCnt="0"/>
      <dgm:spPr/>
    </dgm:pt>
    <dgm:pt modelId="{42A23691-A0EE-9C41-97C4-83DF1DAB798D}" type="pres">
      <dgm:prSet presAssocID="{9B617FA0-0978-4DA7-BC5E-FC2381ED1384}" presName="thickLine" presStyleLbl="alignNode1" presStyleIdx="5" presStyleCnt="8"/>
      <dgm:spPr/>
    </dgm:pt>
    <dgm:pt modelId="{9A9DDCF5-5485-C642-9ED2-699C4C8ACD59}" type="pres">
      <dgm:prSet presAssocID="{9B617FA0-0978-4DA7-BC5E-FC2381ED1384}" presName="horz1" presStyleCnt="0"/>
      <dgm:spPr/>
    </dgm:pt>
    <dgm:pt modelId="{BE4AA607-00C0-DD41-A436-C59D924F6E9A}" type="pres">
      <dgm:prSet presAssocID="{9B617FA0-0978-4DA7-BC5E-FC2381ED1384}" presName="tx1" presStyleLbl="revTx" presStyleIdx="5" presStyleCnt="8"/>
      <dgm:spPr/>
    </dgm:pt>
    <dgm:pt modelId="{2E95B9F6-070F-6845-A57F-9F27868A2C9E}" type="pres">
      <dgm:prSet presAssocID="{9B617FA0-0978-4DA7-BC5E-FC2381ED1384}" presName="vert1" presStyleCnt="0"/>
      <dgm:spPr/>
    </dgm:pt>
    <dgm:pt modelId="{6DB76E9F-18EF-3C42-9903-47F566A2B693}" type="pres">
      <dgm:prSet presAssocID="{06CB57DD-446C-4A1C-B839-4AD448CA87D6}" presName="thickLine" presStyleLbl="alignNode1" presStyleIdx="6" presStyleCnt="8"/>
      <dgm:spPr/>
    </dgm:pt>
    <dgm:pt modelId="{E2233B89-0B6F-AD43-BF2A-E2B47BF61BFE}" type="pres">
      <dgm:prSet presAssocID="{06CB57DD-446C-4A1C-B839-4AD448CA87D6}" presName="horz1" presStyleCnt="0"/>
      <dgm:spPr/>
    </dgm:pt>
    <dgm:pt modelId="{FCB5E2E0-1013-E344-A97D-68FAF88C0843}" type="pres">
      <dgm:prSet presAssocID="{06CB57DD-446C-4A1C-B839-4AD448CA87D6}" presName="tx1" presStyleLbl="revTx" presStyleIdx="6" presStyleCnt="8"/>
      <dgm:spPr/>
    </dgm:pt>
    <dgm:pt modelId="{5C22B6A4-46A9-D84E-8823-364FDE31E1A1}" type="pres">
      <dgm:prSet presAssocID="{06CB57DD-446C-4A1C-B839-4AD448CA87D6}" presName="vert1" presStyleCnt="0"/>
      <dgm:spPr/>
    </dgm:pt>
    <dgm:pt modelId="{16F024E0-0A67-2847-95B5-E3185DA2F5B0}" type="pres">
      <dgm:prSet presAssocID="{86D87CC0-FDAA-42EF-B258-692CD485B3AF}" presName="thickLine" presStyleLbl="alignNode1" presStyleIdx="7" presStyleCnt="8"/>
      <dgm:spPr/>
    </dgm:pt>
    <dgm:pt modelId="{C897A1AC-B3FF-914C-8031-11B3DF4AF6AD}" type="pres">
      <dgm:prSet presAssocID="{86D87CC0-FDAA-42EF-B258-692CD485B3AF}" presName="horz1" presStyleCnt="0"/>
      <dgm:spPr/>
    </dgm:pt>
    <dgm:pt modelId="{E181544A-D472-0446-A893-0051E5DB3F95}" type="pres">
      <dgm:prSet presAssocID="{86D87CC0-FDAA-42EF-B258-692CD485B3AF}" presName="tx1" presStyleLbl="revTx" presStyleIdx="7" presStyleCnt="8"/>
      <dgm:spPr/>
    </dgm:pt>
    <dgm:pt modelId="{60BBEBF9-F31E-A040-8140-933825B27DE3}" type="pres">
      <dgm:prSet presAssocID="{86D87CC0-FDAA-42EF-B258-692CD485B3AF}" presName="vert1" presStyleCnt="0"/>
      <dgm:spPr/>
    </dgm:pt>
  </dgm:ptLst>
  <dgm:cxnLst>
    <dgm:cxn modelId="{792DF908-F7BB-DC48-AF0C-6A41B3428221}" type="presOf" srcId="{0E4DAB1B-B552-4390-8548-34677C88B1E3}" destId="{E89F195B-C790-7E4A-BE18-19B21EC1F83A}" srcOrd="0" destOrd="0" presId="urn:microsoft.com/office/officeart/2008/layout/LinedList"/>
    <dgm:cxn modelId="{3DF1DD0E-DF07-4B0D-BA33-AB91888708CE}" srcId="{9BA521D0-6216-4823-BDD4-26A0FF8CDD3C}" destId="{9B617FA0-0978-4DA7-BC5E-FC2381ED1384}" srcOrd="5" destOrd="0" parTransId="{BD8350C2-55E6-4EF6-A61D-779E4D339EFB}" sibTransId="{12B60081-F4F3-4593-B486-8A571BEB85BD}"/>
    <dgm:cxn modelId="{03825524-3AD0-4C3B-906C-7DF0FB67BA71}" srcId="{9BA521D0-6216-4823-BDD4-26A0FF8CDD3C}" destId="{D9BC5C69-1887-4E84-9F38-6DACBA59ED8B}" srcOrd="4" destOrd="0" parTransId="{C7A94CA4-D293-4137-9433-B8BA7FE49DA1}" sibTransId="{1230DDA0-C7E1-4FEE-9171-AA66C378AE5A}"/>
    <dgm:cxn modelId="{45FAB82F-04C8-E341-AEA4-2B0DCBCBDE8B}" type="presOf" srcId="{E3CECCC5-2678-4A37-97E0-EFF68A905751}" destId="{B9746544-15A9-A245-9FB7-756ADEF4A29C}" srcOrd="0" destOrd="0" presId="urn:microsoft.com/office/officeart/2008/layout/LinedList"/>
    <dgm:cxn modelId="{C56F1131-73F7-5C48-AAF5-7691C7BE49B6}" type="presOf" srcId="{85687D70-F7CB-4569-8939-66E7397A92CF}" destId="{4BE84C75-E05F-3848-92AE-D633E5AEB1B0}" srcOrd="0" destOrd="0" presId="urn:microsoft.com/office/officeart/2008/layout/LinedList"/>
    <dgm:cxn modelId="{CF104453-F192-AF48-888D-24322FBC75C0}" type="presOf" srcId="{9B617FA0-0978-4DA7-BC5E-FC2381ED1384}" destId="{BE4AA607-00C0-DD41-A436-C59D924F6E9A}" srcOrd="0" destOrd="0" presId="urn:microsoft.com/office/officeart/2008/layout/LinedList"/>
    <dgm:cxn modelId="{6206B268-83FA-420A-B0C9-CDA197BC46C3}" srcId="{9BA521D0-6216-4823-BDD4-26A0FF8CDD3C}" destId="{85687D70-F7CB-4569-8939-66E7397A92CF}" srcOrd="2" destOrd="0" parTransId="{D0C922F5-E189-495D-9D42-1473131458D1}" sibTransId="{830C0279-0A52-4CA4-B083-07D277408A28}"/>
    <dgm:cxn modelId="{4A01F87F-FF40-4F80-9293-93DAD8E38F28}" srcId="{9BA521D0-6216-4823-BDD4-26A0FF8CDD3C}" destId="{86D87CC0-FDAA-42EF-B258-692CD485B3AF}" srcOrd="7" destOrd="0" parTransId="{D3684C48-3102-4B98-A6B8-92F2175640A5}" sibTransId="{1CC963F5-6EA9-4AE5-9404-79F67EA447C9}"/>
    <dgm:cxn modelId="{A281438E-A35A-4F60-AF20-D11B47E8A68B}" srcId="{9BA521D0-6216-4823-BDD4-26A0FF8CDD3C}" destId="{E3CECCC5-2678-4A37-97E0-EFF68A905751}" srcOrd="3" destOrd="0" parTransId="{C40E75A5-6C1A-4647-AB13-ED2179BFADA7}" sibTransId="{D32D7140-2320-45C4-BA21-E078FDA53064}"/>
    <dgm:cxn modelId="{828B6B92-B3A5-4197-9114-E40E2602D29E}" srcId="{9BA521D0-6216-4823-BDD4-26A0FF8CDD3C}" destId="{8299BA76-D3EF-4823-B3C0-0E5EA6162BD1}" srcOrd="0" destOrd="0" parTransId="{0F5C32CF-E6C6-46C8-9B09-96CE710784CD}" sibTransId="{8912E4AB-5C99-48AD-B3BB-28CD248C2E01}"/>
    <dgm:cxn modelId="{7E425694-2B7B-3440-8B13-4046E5F0BCF6}" type="presOf" srcId="{D9BC5C69-1887-4E84-9F38-6DACBA59ED8B}" destId="{67A11C72-9D90-BF4C-8C23-9C86B392D30F}" srcOrd="0" destOrd="0" presId="urn:microsoft.com/office/officeart/2008/layout/LinedList"/>
    <dgm:cxn modelId="{3B850EB6-BFC9-42DA-878B-126EBA327F04}" srcId="{9BA521D0-6216-4823-BDD4-26A0FF8CDD3C}" destId="{06CB57DD-446C-4A1C-B839-4AD448CA87D6}" srcOrd="6" destOrd="0" parTransId="{8C2F9243-F9C2-48B1-AB47-AB0875CB112D}" sibTransId="{31E14253-E20D-40B5-B524-A6B729096BFC}"/>
    <dgm:cxn modelId="{264E62BC-858F-BB48-85E4-CD26F1BA6E08}" type="presOf" srcId="{86D87CC0-FDAA-42EF-B258-692CD485B3AF}" destId="{E181544A-D472-0446-A893-0051E5DB3F95}" srcOrd="0" destOrd="0" presId="urn:microsoft.com/office/officeart/2008/layout/LinedList"/>
    <dgm:cxn modelId="{4F5F03C1-EC45-4D4C-8E44-790F88DC6F24}" type="presOf" srcId="{06CB57DD-446C-4A1C-B839-4AD448CA87D6}" destId="{FCB5E2E0-1013-E344-A97D-68FAF88C0843}" srcOrd="0" destOrd="0" presId="urn:microsoft.com/office/officeart/2008/layout/LinedList"/>
    <dgm:cxn modelId="{EF059BC7-16CC-CF4F-9628-27B8844B3A6A}" type="presOf" srcId="{8299BA76-D3EF-4823-B3C0-0E5EA6162BD1}" destId="{B8F3884F-5A91-724F-9359-F7C607BC971B}" srcOrd="0" destOrd="0" presId="urn:microsoft.com/office/officeart/2008/layout/LinedList"/>
    <dgm:cxn modelId="{C8C10ACC-AD91-1E4B-A4EA-8A8243B33EC1}" type="presOf" srcId="{9BA521D0-6216-4823-BDD4-26A0FF8CDD3C}" destId="{55A5E2EA-7C5F-0D47-A714-BDB844326D10}" srcOrd="0" destOrd="0" presId="urn:microsoft.com/office/officeart/2008/layout/LinedList"/>
    <dgm:cxn modelId="{D91A61F6-425E-4155-AFBF-1D5B5CC7344E}" srcId="{9BA521D0-6216-4823-BDD4-26A0FF8CDD3C}" destId="{0E4DAB1B-B552-4390-8548-34677C88B1E3}" srcOrd="1" destOrd="0" parTransId="{4CC5C1C2-C9E6-4EF9-9A86-DCCE7DF089D0}" sibTransId="{E29B3CC0-CCF4-4EBE-894C-41755BF7FFFD}"/>
    <dgm:cxn modelId="{F698A5C4-03E8-5441-9492-93BE5B027D4C}" type="presParOf" srcId="{55A5E2EA-7C5F-0D47-A714-BDB844326D10}" destId="{D8CDAC3E-1480-6447-BC6C-8C28546F93EB}" srcOrd="0" destOrd="0" presId="urn:microsoft.com/office/officeart/2008/layout/LinedList"/>
    <dgm:cxn modelId="{C1942637-350F-924A-B51B-61B915615033}" type="presParOf" srcId="{55A5E2EA-7C5F-0D47-A714-BDB844326D10}" destId="{90833B7F-B429-5F49-8E61-48E9AB5D4DB9}" srcOrd="1" destOrd="0" presId="urn:microsoft.com/office/officeart/2008/layout/LinedList"/>
    <dgm:cxn modelId="{FE44B934-4F66-6440-90A5-4BCF5D6ED465}" type="presParOf" srcId="{90833B7F-B429-5F49-8E61-48E9AB5D4DB9}" destId="{B8F3884F-5A91-724F-9359-F7C607BC971B}" srcOrd="0" destOrd="0" presId="urn:microsoft.com/office/officeart/2008/layout/LinedList"/>
    <dgm:cxn modelId="{0E3C5F69-F19B-B741-B9CC-276F15B02404}" type="presParOf" srcId="{90833B7F-B429-5F49-8E61-48E9AB5D4DB9}" destId="{DCB4ADA6-9A84-574E-8C29-E264107E07EB}" srcOrd="1" destOrd="0" presId="urn:microsoft.com/office/officeart/2008/layout/LinedList"/>
    <dgm:cxn modelId="{D1E07C29-0D43-C248-90AF-D2B9D475A743}" type="presParOf" srcId="{55A5E2EA-7C5F-0D47-A714-BDB844326D10}" destId="{9F8BB29C-A9BF-3E41-A985-D13CE74C5801}" srcOrd="2" destOrd="0" presId="urn:microsoft.com/office/officeart/2008/layout/LinedList"/>
    <dgm:cxn modelId="{D31382F6-46BC-B141-BB33-892DA8E9B2A8}" type="presParOf" srcId="{55A5E2EA-7C5F-0D47-A714-BDB844326D10}" destId="{93A21343-FE2E-C941-97FE-07244CC8DE85}" srcOrd="3" destOrd="0" presId="urn:microsoft.com/office/officeart/2008/layout/LinedList"/>
    <dgm:cxn modelId="{D9AEFA29-5D06-7C48-8554-6619CFBBD30C}" type="presParOf" srcId="{93A21343-FE2E-C941-97FE-07244CC8DE85}" destId="{E89F195B-C790-7E4A-BE18-19B21EC1F83A}" srcOrd="0" destOrd="0" presId="urn:microsoft.com/office/officeart/2008/layout/LinedList"/>
    <dgm:cxn modelId="{648FCA2B-5450-DE42-B284-80C3BB4308E3}" type="presParOf" srcId="{93A21343-FE2E-C941-97FE-07244CC8DE85}" destId="{0BAC06A2-F3E5-E04D-A1FB-1389CACA4B9E}" srcOrd="1" destOrd="0" presId="urn:microsoft.com/office/officeart/2008/layout/LinedList"/>
    <dgm:cxn modelId="{64387D3D-5963-E84D-80F3-23925FAF92E2}" type="presParOf" srcId="{55A5E2EA-7C5F-0D47-A714-BDB844326D10}" destId="{00691BBD-B999-C34E-AE1F-ABE9E9A91744}" srcOrd="4" destOrd="0" presId="urn:microsoft.com/office/officeart/2008/layout/LinedList"/>
    <dgm:cxn modelId="{671C07BA-EDA5-494A-A0BB-D4762A5BBF3A}" type="presParOf" srcId="{55A5E2EA-7C5F-0D47-A714-BDB844326D10}" destId="{AA740EB6-E1A0-D041-86E7-85E5D0BBCCA7}" srcOrd="5" destOrd="0" presId="urn:microsoft.com/office/officeart/2008/layout/LinedList"/>
    <dgm:cxn modelId="{CA8028DA-B68F-CF47-B2CC-2F4C9989ED76}" type="presParOf" srcId="{AA740EB6-E1A0-D041-86E7-85E5D0BBCCA7}" destId="{4BE84C75-E05F-3848-92AE-D633E5AEB1B0}" srcOrd="0" destOrd="0" presId="urn:microsoft.com/office/officeart/2008/layout/LinedList"/>
    <dgm:cxn modelId="{1F1F1F66-F2D4-6346-9CFF-0B2697C12091}" type="presParOf" srcId="{AA740EB6-E1A0-D041-86E7-85E5D0BBCCA7}" destId="{2A5DDB4B-BCB8-7A43-830A-4975A22A2309}" srcOrd="1" destOrd="0" presId="urn:microsoft.com/office/officeart/2008/layout/LinedList"/>
    <dgm:cxn modelId="{B522BCC7-83B8-884B-BDC7-2A08AD3D7AA7}" type="presParOf" srcId="{55A5E2EA-7C5F-0D47-A714-BDB844326D10}" destId="{2527CAE7-2BB6-DD40-90C6-C3F094EEC293}" srcOrd="6" destOrd="0" presId="urn:microsoft.com/office/officeart/2008/layout/LinedList"/>
    <dgm:cxn modelId="{BBB6B24F-4552-0A43-B202-EDEAC5323C74}" type="presParOf" srcId="{55A5E2EA-7C5F-0D47-A714-BDB844326D10}" destId="{3145C099-71D7-9042-A1D3-79F440151B08}" srcOrd="7" destOrd="0" presId="urn:microsoft.com/office/officeart/2008/layout/LinedList"/>
    <dgm:cxn modelId="{FE76500F-5236-1548-9765-8FC31A1486B7}" type="presParOf" srcId="{3145C099-71D7-9042-A1D3-79F440151B08}" destId="{B9746544-15A9-A245-9FB7-756ADEF4A29C}" srcOrd="0" destOrd="0" presId="urn:microsoft.com/office/officeart/2008/layout/LinedList"/>
    <dgm:cxn modelId="{4D485747-E2B0-FB4D-945A-66D6F7AC964A}" type="presParOf" srcId="{3145C099-71D7-9042-A1D3-79F440151B08}" destId="{07039D67-C236-A241-9218-D6C037CC0852}" srcOrd="1" destOrd="0" presId="urn:microsoft.com/office/officeart/2008/layout/LinedList"/>
    <dgm:cxn modelId="{EEE06291-27C0-5543-898A-27886A522985}" type="presParOf" srcId="{55A5E2EA-7C5F-0D47-A714-BDB844326D10}" destId="{66E4EA02-C6F4-4542-B49D-297ABC764B7E}" srcOrd="8" destOrd="0" presId="urn:microsoft.com/office/officeart/2008/layout/LinedList"/>
    <dgm:cxn modelId="{97061523-E259-784C-854B-8E5E008BCABB}" type="presParOf" srcId="{55A5E2EA-7C5F-0D47-A714-BDB844326D10}" destId="{2A6673EB-B07A-EC44-B52F-366C12D9B67F}" srcOrd="9" destOrd="0" presId="urn:microsoft.com/office/officeart/2008/layout/LinedList"/>
    <dgm:cxn modelId="{3FB3F520-E808-2140-B030-4DF0BBCE5741}" type="presParOf" srcId="{2A6673EB-B07A-EC44-B52F-366C12D9B67F}" destId="{67A11C72-9D90-BF4C-8C23-9C86B392D30F}" srcOrd="0" destOrd="0" presId="urn:microsoft.com/office/officeart/2008/layout/LinedList"/>
    <dgm:cxn modelId="{1B38852C-94A4-0D48-A282-BA6C0107AB84}" type="presParOf" srcId="{2A6673EB-B07A-EC44-B52F-366C12D9B67F}" destId="{A62058BE-74A9-8E43-86FC-EB05F0C79367}" srcOrd="1" destOrd="0" presId="urn:microsoft.com/office/officeart/2008/layout/LinedList"/>
    <dgm:cxn modelId="{2A2B4F16-3FF8-4343-AD5D-36D4DC872EEF}" type="presParOf" srcId="{55A5E2EA-7C5F-0D47-A714-BDB844326D10}" destId="{42A23691-A0EE-9C41-97C4-83DF1DAB798D}" srcOrd="10" destOrd="0" presId="urn:microsoft.com/office/officeart/2008/layout/LinedList"/>
    <dgm:cxn modelId="{EC5A1E0A-7983-1F4F-8F7B-6C03BC85829B}" type="presParOf" srcId="{55A5E2EA-7C5F-0D47-A714-BDB844326D10}" destId="{9A9DDCF5-5485-C642-9ED2-699C4C8ACD59}" srcOrd="11" destOrd="0" presId="urn:microsoft.com/office/officeart/2008/layout/LinedList"/>
    <dgm:cxn modelId="{AB408C88-F3B1-7C40-8E28-78F840700DE4}" type="presParOf" srcId="{9A9DDCF5-5485-C642-9ED2-699C4C8ACD59}" destId="{BE4AA607-00C0-DD41-A436-C59D924F6E9A}" srcOrd="0" destOrd="0" presId="urn:microsoft.com/office/officeart/2008/layout/LinedList"/>
    <dgm:cxn modelId="{66C292AB-7816-C24D-A12D-02084BABEC82}" type="presParOf" srcId="{9A9DDCF5-5485-C642-9ED2-699C4C8ACD59}" destId="{2E95B9F6-070F-6845-A57F-9F27868A2C9E}" srcOrd="1" destOrd="0" presId="urn:microsoft.com/office/officeart/2008/layout/LinedList"/>
    <dgm:cxn modelId="{089DA9DD-F3D5-394E-8455-A2F8E30C0D0A}" type="presParOf" srcId="{55A5E2EA-7C5F-0D47-A714-BDB844326D10}" destId="{6DB76E9F-18EF-3C42-9903-47F566A2B693}" srcOrd="12" destOrd="0" presId="urn:microsoft.com/office/officeart/2008/layout/LinedList"/>
    <dgm:cxn modelId="{A7958E16-7AD0-1846-B14E-1B5E1F32E69E}" type="presParOf" srcId="{55A5E2EA-7C5F-0D47-A714-BDB844326D10}" destId="{E2233B89-0B6F-AD43-BF2A-E2B47BF61BFE}" srcOrd="13" destOrd="0" presId="urn:microsoft.com/office/officeart/2008/layout/LinedList"/>
    <dgm:cxn modelId="{15DEF0AA-31A7-D54B-83D8-81209EB6EBDB}" type="presParOf" srcId="{E2233B89-0B6F-AD43-BF2A-E2B47BF61BFE}" destId="{FCB5E2E0-1013-E344-A97D-68FAF88C0843}" srcOrd="0" destOrd="0" presId="urn:microsoft.com/office/officeart/2008/layout/LinedList"/>
    <dgm:cxn modelId="{6A434E66-62BC-7549-AE0A-C239DBBB8671}" type="presParOf" srcId="{E2233B89-0B6F-AD43-BF2A-E2B47BF61BFE}" destId="{5C22B6A4-46A9-D84E-8823-364FDE31E1A1}" srcOrd="1" destOrd="0" presId="urn:microsoft.com/office/officeart/2008/layout/LinedList"/>
    <dgm:cxn modelId="{7BF71E7F-0A3B-7146-9240-96598A87DBDA}" type="presParOf" srcId="{55A5E2EA-7C5F-0D47-A714-BDB844326D10}" destId="{16F024E0-0A67-2847-95B5-E3185DA2F5B0}" srcOrd="14" destOrd="0" presId="urn:microsoft.com/office/officeart/2008/layout/LinedList"/>
    <dgm:cxn modelId="{30487A04-CFA2-A045-9541-6B043807C488}" type="presParOf" srcId="{55A5E2EA-7C5F-0D47-A714-BDB844326D10}" destId="{C897A1AC-B3FF-914C-8031-11B3DF4AF6AD}" srcOrd="15" destOrd="0" presId="urn:microsoft.com/office/officeart/2008/layout/LinedList"/>
    <dgm:cxn modelId="{0A7ED1DC-7225-2149-981B-229E106779C9}" type="presParOf" srcId="{C897A1AC-B3FF-914C-8031-11B3DF4AF6AD}" destId="{E181544A-D472-0446-A893-0051E5DB3F95}" srcOrd="0" destOrd="0" presId="urn:microsoft.com/office/officeart/2008/layout/LinedList"/>
    <dgm:cxn modelId="{0BF16D8E-9F87-2C49-909C-3EAF21175967}" type="presParOf" srcId="{C897A1AC-B3FF-914C-8031-11B3DF4AF6AD}" destId="{60BBEBF9-F31E-A040-8140-933825B27DE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DB1B76-446A-437E-9EE0-BE79B86C5C8F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3DA2298-1BA7-442C-BDD4-34665676A88D}">
      <dgm:prSet custT="1"/>
      <dgm:spPr/>
      <dgm:t>
        <a:bodyPr/>
        <a:lstStyle/>
        <a:p>
          <a:r>
            <a:rPr lang="cs-CZ" sz="2400" dirty="0"/>
            <a:t>říjen 2011 – volby – 110 nových subjektů – mezi nimi i několik náboženských stran </a:t>
          </a:r>
          <a:endParaRPr lang="en-US" sz="2400" dirty="0"/>
        </a:p>
      </dgm:t>
    </dgm:pt>
    <dgm:pt modelId="{FB26E2AE-792B-4BF5-845B-CAF66C214F18}" type="parTrans" cxnId="{884D08D9-FEB3-417C-8A38-209CB78D8550}">
      <dgm:prSet/>
      <dgm:spPr/>
      <dgm:t>
        <a:bodyPr/>
        <a:lstStyle/>
        <a:p>
          <a:endParaRPr lang="en-US"/>
        </a:p>
      </dgm:t>
    </dgm:pt>
    <dgm:pt modelId="{ECA892E7-D05A-4F68-A5B7-405A9F976268}" type="sibTrans" cxnId="{884D08D9-FEB3-417C-8A38-209CB78D8550}">
      <dgm:prSet/>
      <dgm:spPr/>
      <dgm:t>
        <a:bodyPr/>
        <a:lstStyle/>
        <a:p>
          <a:endParaRPr lang="en-US"/>
        </a:p>
      </dgm:t>
    </dgm:pt>
    <dgm:pt modelId="{5A1D1828-EF44-4E36-B32F-D2A4458050EB}">
      <dgm:prSet custT="1"/>
      <dgm:spPr/>
      <dgm:t>
        <a:bodyPr/>
        <a:lstStyle/>
        <a:p>
          <a:r>
            <a:rPr lang="cs-CZ" sz="2400" dirty="0"/>
            <a:t>vítězem Strana obrody – 44% hlasů - 90 křesel z 217 – nejdůležitější politická síla v zemi</a:t>
          </a:r>
          <a:endParaRPr lang="en-US" sz="2400" dirty="0"/>
        </a:p>
      </dgm:t>
    </dgm:pt>
    <dgm:pt modelId="{B476D1D2-118F-4296-A52C-D183B0189A5C}" type="parTrans" cxnId="{143B88C5-E1A7-4460-8758-E3FFCFAB8AD9}">
      <dgm:prSet/>
      <dgm:spPr/>
      <dgm:t>
        <a:bodyPr/>
        <a:lstStyle/>
        <a:p>
          <a:endParaRPr lang="en-US"/>
        </a:p>
      </dgm:t>
    </dgm:pt>
    <dgm:pt modelId="{7D5839DB-485F-4CAE-91F9-7C9C0A07F3A6}" type="sibTrans" cxnId="{143B88C5-E1A7-4460-8758-E3FFCFAB8AD9}">
      <dgm:prSet/>
      <dgm:spPr/>
      <dgm:t>
        <a:bodyPr/>
        <a:lstStyle/>
        <a:p>
          <a:endParaRPr lang="en-US"/>
        </a:p>
      </dgm:t>
    </dgm:pt>
    <dgm:pt modelId="{9D37A00A-8AE2-4F61-9E78-19648D5379E4}">
      <dgm:prSet custT="1"/>
      <dgm:spPr/>
      <dgm:t>
        <a:bodyPr/>
        <a:lstStyle/>
        <a:p>
          <a:r>
            <a:rPr lang="cs-CZ" sz="2400" dirty="0"/>
            <a:t>do Ústavy se snaží vložit, co nejvíce islámských legislativních zásad</a:t>
          </a:r>
          <a:endParaRPr lang="en-US" sz="2400" dirty="0"/>
        </a:p>
      </dgm:t>
    </dgm:pt>
    <dgm:pt modelId="{27656C87-6063-41E0-8FB9-EEBAE82766E7}" type="parTrans" cxnId="{0ED005C4-DD61-4DD6-9311-6C2C5EC71E2A}">
      <dgm:prSet/>
      <dgm:spPr/>
      <dgm:t>
        <a:bodyPr/>
        <a:lstStyle/>
        <a:p>
          <a:endParaRPr lang="en-US"/>
        </a:p>
      </dgm:t>
    </dgm:pt>
    <dgm:pt modelId="{56E3CCEE-8749-408F-8581-0BD97224B6EB}" type="sibTrans" cxnId="{0ED005C4-DD61-4DD6-9311-6C2C5EC71E2A}">
      <dgm:prSet/>
      <dgm:spPr/>
      <dgm:t>
        <a:bodyPr/>
        <a:lstStyle/>
        <a:p>
          <a:endParaRPr lang="en-US"/>
        </a:p>
      </dgm:t>
    </dgm:pt>
    <dgm:pt modelId="{34700986-88B3-4320-AED1-802950A21665}">
      <dgm:prSet custT="1"/>
      <dgm:spPr/>
      <dgm:t>
        <a:bodyPr/>
        <a:lstStyle/>
        <a:p>
          <a:r>
            <a:rPr lang="cs-CZ" sz="2400" dirty="0"/>
            <a:t>společnost očekávala ekonomickou pomoc ze Západu – nestalo se </a:t>
          </a:r>
          <a:endParaRPr lang="en-US" sz="2400" dirty="0"/>
        </a:p>
      </dgm:t>
    </dgm:pt>
    <dgm:pt modelId="{8582007C-65D6-4FBA-BB05-345CF586EA04}" type="parTrans" cxnId="{BC4900F3-836F-4920-AA13-664AD5C89913}">
      <dgm:prSet/>
      <dgm:spPr/>
      <dgm:t>
        <a:bodyPr/>
        <a:lstStyle/>
        <a:p>
          <a:endParaRPr lang="en-US"/>
        </a:p>
      </dgm:t>
    </dgm:pt>
    <dgm:pt modelId="{8283B8F4-AB62-4F32-A837-E7006B0793B9}" type="sibTrans" cxnId="{BC4900F3-836F-4920-AA13-664AD5C89913}">
      <dgm:prSet/>
      <dgm:spPr/>
      <dgm:t>
        <a:bodyPr/>
        <a:lstStyle/>
        <a:p>
          <a:endParaRPr lang="en-US"/>
        </a:p>
      </dgm:t>
    </dgm:pt>
    <dgm:pt modelId="{784C2937-7E6D-412E-8591-9A6CCD56FBB7}">
      <dgm:prSet custT="1"/>
      <dgm:spPr/>
      <dgm:t>
        <a:bodyPr/>
        <a:lstStyle/>
        <a:p>
          <a:r>
            <a:rPr lang="cs-CZ" sz="2400" dirty="0"/>
            <a:t>problém s obnovou státní správy, zvyšuje se kriminalita, prázdná státní pokladna, ztráta zahraničních investorů, </a:t>
          </a:r>
          <a:endParaRPr lang="en-US" sz="2400" dirty="0"/>
        </a:p>
      </dgm:t>
    </dgm:pt>
    <dgm:pt modelId="{2DA4E263-5B89-4E88-AA99-2EEA7A761C2F}" type="parTrans" cxnId="{C7F45C1B-64F9-4F68-B31E-C6A751E83DCA}">
      <dgm:prSet/>
      <dgm:spPr/>
      <dgm:t>
        <a:bodyPr/>
        <a:lstStyle/>
        <a:p>
          <a:endParaRPr lang="en-US"/>
        </a:p>
      </dgm:t>
    </dgm:pt>
    <dgm:pt modelId="{C1C5FAE4-E0FF-4939-929F-2A532E3B5709}" type="sibTrans" cxnId="{C7F45C1B-64F9-4F68-B31E-C6A751E83DCA}">
      <dgm:prSet/>
      <dgm:spPr/>
      <dgm:t>
        <a:bodyPr/>
        <a:lstStyle/>
        <a:p>
          <a:endParaRPr lang="en-US"/>
        </a:p>
      </dgm:t>
    </dgm:pt>
    <dgm:pt modelId="{A982D2CF-1C3E-4ADD-8D56-8BA9DF9620FF}">
      <dgm:prSet/>
      <dgm:spPr/>
      <dgm:t>
        <a:bodyPr/>
        <a:lstStyle/>
        <a:p>
          <a:r>
            <a:rPr lang="cs-CZ" dirty="0"/>
            <a:t>mladým lidem v dalších měsících nepřinesla revoluce vůbec nic, ba naopak</a:t>
          </a:r>
          <a:endParaRPr lang="en-US" dirty="0"/>
        </a:p>
      </dgm:t>
    </dgm:pt>
    <dgm:pt modelId="{B2BC775B-5977-4A30-B1E3-5F8F5870256C}" type="parTrans" cxnId="{4C21F6B2-EBA6-4BC2-BCE7-9231122A41F8}">
      <dgm:prSet/>
      <dgm:spPr/>
      <dgm:t>
        <a:bodyPr/>
        <a:lstStyle/>
        <a:p>
          <a:endParaRPr lang="en-US"/>
        </a:p>
      </dgm:t>
    </dgm:pt>
    <dgm:pt modelId="{14DE7ADD-F463-403A-B2E4-44B64C85E91B}" type="sibTrans" cxnId="{4C21F6B2-EBA6-4BC2-BCE7-9231122A41F8}">
      <dgm:prSet/>
      <dgm:spPr/>
      <dgm:t>
        <a:bodyPr/>
        <a:lstStyle/>
        <a:p>
          <a:endParaRPr lang="en-US"/>
        </a:p>
      </dgm:t>
    </dgm:pt>
    <dgm:pt modelId="{ACFA27C7-6D68-439B-82B0-F16739BF9E58}">
      <dgm:prSet/>
      <dgm:spPr/>
      <dgm:t>
        <a:bodyPr/>
        <a:lstStyle/>
        <a:p>
          <a:r>
            <a:rPr lang="cs-CZ" dirty="0"/>
            <a:t>uprchlíci z Libye </a:t>
          </a:r>
          <a:endParaRPr lang="en-US" dirty="0"/>
        </a:p>
      </dgm:t>
    </dgm:pt>
    <dgm:pt modelId="{DD416BF9-4868-4F0F-8AC1-C7ECF199540F}" type="parTrans" cxnId="{9271ADA4-A149-4E93-867F-06BE1E403250}">
      <dgm:prSet/>
      <dgm:spPr/>
      <dgm:t>
        <a:bodyPr/>
        <a:lstStyle/>
        <a:p>
          <a:endParaRPr lang="en-US"/>
        </a:p>
      </dgm:t>
    </dgm:pt>
    <dgm:pt modelId="{6E5FBAD6-A0CF-4E0F-8F83-7DD647BB9F0D}" type="sibTrans" cxnId="{9271ADA4-A149-4E93-867F-06BE1E403250}">
      <dgm:prSet/>
      <dgm:spPr/>
      <dgm:t>
        <a:bodyPr/>
        <a:lstStyle/>
        <a:p>
          <a:endParaRPr lang="en-US"/>
        </a:p>
      </dgm:t>
    </dgm:pt>
    <dgm:pt modelId="{C882716D-07E5-7942-8EED-6E2A7CFE82E1}" type="pres">
      <dgm:prSet presAssocID="{92DB1B76-446A-437E-9EE0-BE79B86C5C8F}" presName="vert0" presStyleCnt="0">
        <dgm:presLayoutVars>
          <dgm:dir/>
          <dgm:animOne val="branch"/>
          <dgm:animLvl val="lvl"/>
        </dgm:presLayoutVars>
      </dgm:prSet>
      <dgm:spPr/>
    </dgm:pt>
    <dgm:pt modelId="{3F3CFC46-0C4C-7947-95FB-B8A8EFE8C5AE}" type="pres">
      <dgm:prSet presAssocID="{73DA2298-1BA7-442C-BDD4-34665676A88D}" presName="thickLine" presStyleLbl="alignNode1" presStyleIdx="0" presStyleCnt="7"/>
      <dgm:spPr/>
    </dgm:pt>
    <dgm:pt modelId="{7F865B1B-75D3-624A-9735-B97D796780AA}" type="pres">
      <dgm:prSet presAssocID="{73DA2298-1BA7-442C-BDD4-34665676A88D}" presName="horz1" presStyleCnt="0"/>
      <dgm:spPr/>
    </dgm:pt>
    <dgm:pt modelId="{48A062F0-F184-C745-94D2-00DC37E5F726}" type="pres">
      <dgm:prSet presAssocID="{73DA2298-1BA7-442C-BDD4-34665676A88D}" presName="tx1" presStyleLbl="revTx" presStyleIdx="0" presStyleCnt="7" custScaleY="130751"/>
      <dgm:spPr/>
    </dgm:pt>
    <dgm:pt modelId="{88B4C36C-7CD8-9E49-856C-60113406E1B4}" type="pres">
      <dgm:prSet presAssocID="{73DA2298-1BA7-442C-BDD4-34665676A88D}" presName="vert1" presStyleCnt="0"/>
      <dgm:spPr/>
    </dgm:pt>
    <dgm:pt modelId="{CF601A6A-CB30-D849-8DC2-304EE6ACE369}" type="pres">
      <dgm:prSet presAssocID="{5A1D1828-EF44-4E36-B32F-D2A4458050EB}" presName="thickLine" presStyleLbl="alignNode1" presStyleIdx="1" presStyleCnt="7"/>
      <dgm:spPr/>
    </dgm:pt>
    <dgm:pt modelId="{A9D7FA24-4986-284F-8D2B-905A355394F8}" type="pres">
      <dgm:prSet presAssocID="{5A1D1828-EF44-4E36-B32F-D2A4458050EB}" presName="horz1" presStyleCnt="0"/>
      <dgm:spPr/>
    </dgm:pt>
    <dgm:pt modelId="{D6A39490-7CA0-684B-A999-D57DA02BCAD9}" type="pres">
      <dgm:prSet presAssocID="{5A1D1828-EF44-4E36-B32F-D2A4458050EB}" presName="tx1" presStyleLbl="revTx" presStyleIdx="1" presStyleCnt="7" custScaleY="166727"/>
      <dgm:spPr/>
    </dgm:pt>
    <dgm:pt modelId="{65870C83-2625-8342-94DA-A5F53D4AD956}" type="pres">
      <dgm:prSet presAssocID="{5A1D1828-EF44-4E36-B32F-D2A4458050EB}" presName="vert1" presStyleCnt="0"/>
      <dgm:spPr/>
    </dgm:pt>
    <dgm:pt modelId="{E825F399-BE31-DC46-A6ED-058C5A263AB1}" type="pres">
      <dgm:prSet presAssocID="{9D37A00A-8AE2-4F61-9E78-19648D5379E4}" presName="thickLine" presStyleLbl="alignNode1" presStyleIdx="2" presStyleCnt="7"/>
      <dgm:spPr/>
    </dgm:pt>
    <dgm:pt modelId="{48759E95-A4BA-504D-94C5-DE894FC56669}" type="pres">
      <dgm:prSet presAssocID="{9D37A00A-8AE2-4F61-9E78-19648D5379E4}" presName="horz1" presStyleCnt="0"/>
      <dgm:spPr/>
    </dgm:pt>
    <dgm:pt modelId="{1DEA481B-A4E8-F243-B667-59A0F6DF7761}" type="pres">
      <dgm:prSet presAssocID="{9D37A00A-8AE2-4F61-9E78-19648D5379E4}" presName="tx1" presStyleLbl="revTx" presStyleIdx="2" presStyleCnt="7" custScaleY="144335"/>
      <dgm:spPr/>
    </dgm:pt>
    <dgm:pt modelId="{B33F109B-28EA-624D-B647-5B622E781595}" type="pres">
      <dgm:prSet presAssocID="{9D37A00A-8AE2-4F61-9E78-19648D5379E4}" presName="vert1" presStyleCnt="0"/>
      <dgm:spPr/>
    </dgm:pt>
    <dgm:pt modelId="{8FBB83BA-D5A5-FC4B-89E5-DE9B5DBE4A57}" type="pres">
      <dgm:prSet presAssocID="{34700986-88B3-4320-AED1-802950A21665}" presName="thickLine" presStyleLbl="alignNode1" presStyleIdx="3" presStyleCnt="7"/>
      <dgm:spPr/>
    </dgm:pt>
    <dgm:pt modelId="{7833FFDF-84A7-6543-A78F-0F33BDE51B4A}" type="pres">
      <dgm:prSet presAssocID="{34700986-88B3-4320-AED1-802950A21665}" presName="horz1" presStyleCnt="0"/>
      <dgm:spPr/>
    </dgm:pt>
    <dgm:pt modelId="{0F7A4D70-76D6-0A48-B977-659623C0DD8F}" type="pres">
      <dgm:prSet presAssocID="{34700986-88B3-4320-AED1-802950A21665}" presName="tx1" presStyleLbl="revTx" presStyleIdx="3" presStyleCnt="7" custScaleY="111442"/>
      <dgm:spPr/>
    </dgm:pt>
    <dgm:pt modelId="{1E5AD449-0574-C24B-9871-2A398687E8A3}" type="pres">
      <dgm:prSet presAssocID="{34700986-88B3-4320-AED1-802950A21665}" presName="vert1" presStyleCnt="0"/>
      <dgm:spPr/>
    </dgm:pt>
    <dgm:pt modelId="{9A53AE53-11D8-B946-98DA-335C009B5940}" type="pres">
      <dgm:prSet presAssocID="{784C2937-7E6D-412E-8591-9A6CCD56FBB7}" presName="thickLine" presStyleLbl="alignNode1" presStyleIdx="4" presStyleCnt="7"/>
      <dgm:spPr/>
    </dgm:pt>
    <dgm:pt modelId="{D20F29D0-679B-0941-A069-99A447BF1C46}" type="pres">
      <dgm:prSet presAssocID="{784C2937-7E6D-412E-8591-9A6CCD56FBB7}" presName="horz1" presStyleCnt="0"/>
      <dgm:spPr/>
    </dgm:pt>
    <dgm:pt modelId="{C17D16E6-ECDB-3240-B94B-3F6357EE1E0B}" type="pres">
      <dgm:prSet presAssocID="{784C2937-7E6D-412E-8591-9A6CCD56FBB7}" presName="tx1" presStyleLbl="revTx" presStyleIdx="4" presStyleCnt="7" custScaleY="146593"/>
      <dgm:spPr/>
    </dgm:pt>
    <dgm:pt modelId="{20D05671-0F65-DD43-8654-244CB760D3F9}" type="pres">
      <dgm:prSet presAssocID="{784C2937-7E6D-412E-8591-9A6CCD56FBB7}" presName="vert1" presStyleCnt="0"/>
      <dgm:spPr/>
    </dgm:pt>
    <dgm:pt modelId="{4E7080D1-78B7-1F4C-BF96-4792A116E8A2}" type="pres">
      <dgm:prSet presAssocID="{A982D2CF-1C3E-4ADD-8D56-8BA9DF9620FF}" presName="thickLine" presStyleLbl="alignNode1" presStyleIdx="5" presStyleCnt="7"/>
      <dgm:spPr/>
    </dgm:pt>
    <dgm:pt modelId="{906391EA-0B44-8140-A190-EEB860CDF2C3}" type="pres">
      <dgm:prSet presAssocID="{A982D2CF-1C3E-4ADD-8D56-8BA9DF9620FF}" presName="horz1" presStyleCnt="0"/>
      <dgm:spPr/>
    </dgm:pt>
    <dgm:pt modelId="{7876E3CD-3A13-134D-A9E5-D357165169A2}" type="pres">
      <dgm:prSet presAssocID="{A982D2CF-1C3E-4ADD-8D56-8BA9DF9620FF}" presName="tx1" presStyleLbl="revTx" presStyleIdx="5" presStyleCnt="7" custScaleY="143266"/>
      <dgm:spPr/>
    </dgm:pt>
    <dgm:pt modelId="{B400764F-2E64-ED43-BB01-D62F248AAEEC}" type="pres">
      <dgm:prSet presAssocID="{A982D2CF-1C3E-4ADD-8D56-8BA9DF9620FF}" presName="vert1" presStyleCnt="0"/>
      <dgm:spPr/>
    </dgm:pt>
    <dgm:pt modelId="{D5105D91-2853-1341-B685-F5FEAFD6EF06}" type="pres">
      <dgm:prSet presAssocID="{ACFA27C7-6D68-439B-82B0-F16739BF9E58}" presName="thickLine" presStyleLbl="alignNode1" presStyleIdx="6" presStyleCnt="7"/>
      <dgm:spPr/>
    </dgm:pt>
    <dgm:pt modelId="{538B7FB7-69A3-8D47-8532-6476A52AF1AD}" type="pres">
      <dgm:prSet presAssocID="{ACFA27C7-6D68-439B-82B0-F16739BF9E58}" presName="horz1" presStyleCnt="0"/>
      <dgm:spPr/>
    </dgm:pt>
    <dgm:pt modelId="{80D535BB-29BB-CC4F-B496-C23E9126E51F}" type="pres">
      <dgm:prSet presAssocID="{ACFA27C7-6D68-439B-82B0-F16739BF9E58}" presName="tx1" presStyleLbl="revTx" presStyleIdx="6" presStyleCnt="7" custScaleY="146169"/>
      <dgm:spPr/>
    </dgm:pt>
    <dgm:pt modelId="{089134B2-4AA3-AF43-9CF9-6A9CB9722FCD}" type="pres">
      <dgm:prSet presAssocID="{ACFA27C7-6D68-439B-82B0-F16739BF9E58}" presName="vert1" presStyleCnt="0"/>
      <dgm:spPr/>
    </dgm:pt>
  </dgm:ptLst>
  <dgm:cxnLst>
    <dgm:cxn modelId="{77CF6C00-BF12-5745-95B7-997924DED950}" type="presOf" srcId="{ACFA27C7-6D68-439B-82B0-F16739BF9E58}" destId="{80D535BB-29BB-CC4F-B496-C23E9126E51F}" srcOrd="0" destOrd="0" presId="urn:microsoft.com/office/officeart/2008/layout/LinedList"/>
    <dgm:cxn modelId="{E30E8010-6575-DE4E-A832-8FF8E37ACD7E}" type="presOf" srcId="{784C2937-7E6D-412E-8591-9A6CCD56FBB7}" destId="{C17D16E6-ECDB-3240-B94B-3F6357EE1E0B}" srcOrd="0" destOrd="0" presId="urn:microsoft.com/office/officeart/2008/layout/LinedList"/>
    <dgm:cxn modelId="{C7F45C1B-64F9-4F68-B31E-C6A751E83DCA}" srcId="{92DB1B76-446A-437E-9EE0-BE79B86C5C8F}" destId="{784C2937-7E6D-412E-8591-9A6CCD56FBB7}" srcOrd="4" destOrd="0" parTransId="{2DA4E263-5B89-4E88-AA99-2EEA7A761C2F}" sibTransId="{C1C5FAE4-E0FF-4939-929F-2A532E3B5709}"/>
    <dgm:cxn modelId="{AB57CA5D-4C38-BB43-8452-37216A10BD27}" type="presOf" srcId="{34700986-88B3-4320-AED1-802950A21665}" destId="{0F7A4D70-76D6-0A48-B977-659623C0DD8F}" srcOrd="0" destOrd="0" presId="urn:microsoft.com/office/officeart/2008/layout/LinedList"/>
    <dgm:cxn modelId="{8F517761-818D-EC43-B226-DB8F2920506B}" type="presOf" srcId="{5A1D1828-EF44-4E36-B32F-D2A4458050EB}" destId="{D6A39490-7CA0-684B-A999-D57DA02BCAD9}" srcOrd="0" destOrd="0" presId="urn:microsoft.com/office/officeart/2008/layout/LinedList"/>
    <dgm:cxn modelId="{21E05476-BB5A-0C4D-AE66-CBAF68874BE8}" type="presOf" srcId="{9D37A00A-8AE2-4F61-9E78-19648D5379E4}" destId="{1DEA481B-A4E8-F243-B667-59A0F6DF7761}" srcOrd="0" destOrd="0" presId="urn:microsoft.com/office/officeart/2008/layout/LinedList"/>
    <dgm:cxn modelId="{78B07B83-B708-A24F-B154-E7AF8855CAC1}" type="presOf" srcId="{73DA2298-1BA7-442C-BDD4-34665676A88D}" destId="{48A062F0-F184-C745-94D2-00DC37E5F726}" srcOrd="0" destOrd="0" presId="urn:microsoft.com/office/officeart/2008/layout/LinedList"/>
    <dgm:cxn modelId="{9271ADA4-A149-4E93-867F-06BE1E403250}" srcId="{92DB1B76-446A-437E-9EE0-BE79B86C5C8F}" destId="{ACFA27C7-6D68-439B-82B0-F16739BF9E58}" srcOrd="6" destOrd="0" parTransId="{DD416BF9-4868-4F0F-8AC1-C7ECF199540F}" sibTransId="{6E5FBAD6-A0CF-4E0F-8F83-7DD647BB9F0D}"/>
    <dgm:cxn modelId="{4C21F6B2-EBA6-4BC2-BCE7-9231122A41F8}" srcId="{92DB1B76-446A-437E-9EE0-BE79B86C5C8F}" destId="{A982D2CF-1C3E-4ADD-8D56-8BA9DF9620FF}" srcOrd="5" destOrd="0" parTransId="{B2BC775B-5977-4A30-B1E3-5F8F5870256C}" sibTransId="{14DE7ADD-F463-403A-B2E4-44B64C85E91B}"/>
    <dgm:cxn modelId="{0ED005C4-DD61-4DD6-9311-6C2C5EC71E2A}" srcId="{92DB1B76-446A-437E-9EE0-BE79B86C5C8F}" destId="{9D37A00A-8AE2-4F61-9E78-19648D5379E4}" srcOrd="2" destOrd="0" parTransId="{27656C87-6063-41E0-8FB9-EEBAE82766E7}" sibTransId="{56E3CCEE-8749-408F-8581-0BD97224B6EB}"/>
    <dgm:cxn modelId="{143B88C5-E1A7-4460-8758-E3FFCFAB8AD9}" srcId="{92DB1B76-446A-437E-9EE0-BE79B86C5C8F}" destId="{5A1D1828-EF44-4E36-B32F-D2A4458050EB}" srcOrd="1" destOrd="0" parTransId="{B476D1D2-118F-4296-A52C-D183B0189A5C}" sibTransId="{7D5839DB-485F-4CAE-91F9-7C9C0A07F3A6}"/>
    <dgm:cxn modelId="{884D08D9-FEB3-417C-8A38-209CB78D8550}" srcId="{92DB1B76-446A-437E-9EE0-BE79B86C5C8F}" destId="{73DA2298-1BA7-442C-BDD4-34665676A88D}" srcOrd="0" destOrd="0" parTransId="{FB26E2AE-792B-4BF5-845B-CAF66C214F18}" sibTransId="{ECA892E7-D05A-4F68-A5B7-405A9F976268}"/>
    <dgm:cxn modelId="{031DABE3-5788-614D-84A5-18A94BE72504}" type="presOf" srcId="{A982D2CF-1C3E-4ADD-8D56-8BA9DF9620FF}" destId="{7876E3CD-3A13-134D-A9E5-D357165169A2}" srcOrd="0" destOrd="0" presId="urn:microsoft.com/office/officeart/2008/layout/LinedList"/>
    <dgm:cxn modelId="{BC4900F3-836F-4920-AA13-664AD5C89913}" srcId="{92DB1B76-446A-437E-9EE0-BE79B86C5C8F}" destId="{34700986-88B3-4320-AED1-802950A21665}" srcOrd="3" destOrd="0" parTransId="{8582007C-65D6-4FBA-BB05-345CF586EA04}" sibTransId="{8283B8F4-AB62-4F32-A837-E7006B0793B9}"/>
    <dgm:cxn modelId="{67D8E9F8-9453-5B4B-933C-64E710966F48}" type="presOf" srcId="{92DB1B76-446A-437E-9EE0-BE79B86C5C8F}" destId="{C882716D-07E5-7942-8EED-6E2A7CFE82E1}" srcOrd="0" destOrd="0" presId="urn:microsoft.com/office/officeart/2008/layout/LinedList"/>
    <dgm:cxn modelId="{CCB82094-77DF-0C46-9968-A5E14D942EC1}" type="presParOf" srcId="{C882716D-07E5-7942-8EED-6E2A7CFE82E1}" destId="{3F3CFC46-0C4C-7947-95FB-B8A8EFE8C5AE}" srcOrd="0" destOrd="0" presId="urn:microsoft.com/office/officeart/2008/layout/LinedList"/>
    <dgm:cxn modelId="{7C0227DF-9AC4-EF40-AB7E-6A33539265B2}" type="presParOf" srcId="{C882716D-07E5-7942-8EED-6E2A7CFE82E1}" destId="{7F865B1B-75D3-624A-9735-B97D796780AA}" srcOrd="1" destOrd="0" presId="urn:microsoft.com/office/officeart/2008/layout/LinedList"/>
    <dgm:cxn modelId="{0CF86FE9-16FE-A543-89F3-75A5C51A8003}" type="presParOf" srcId="{7F865B1B-75D3-624A-9735-B97D796780AA}" destId="{48A062F0-F184-C745-94D2-00DC37E5F726}" srcOrd="0" destOrd="0" presId="urn:microsoft.com/office/officeart/2008/layout/LinedList"/>
    <dgm:cxn modelId="{CE558137-B7CC-634A-B5B3-237EE743E52E}" type="presParOf" srcId="{7F865B1B-75D3-624A-9735-B97D796780AA}" destId="{88B4C36C-7CD8-9E49-856C-60113406E1B4}" srcOrd="1" destOrd="0" presId="urn:microsoft.com/office/officeart/2008/layout/LinedList"/>
    <dgm:cxn modelId="{EB5F4344-F28A-3B43-97FF-C41B8FEF0D64}" type="presParOf" srcId="{C882716D-07E5-7942-8EED-6E2A7CFE82E1}" destId="{CF601A6A-CB30-D849-8DC2-304EE6ACE369}" srcOrd="2" destOrd="0" presId="urn:microsoft.com/office/officeart/2008/layout/LinedList"/>
    <dgm:cxn modelId="{057FC2B2-E8B6-9747-B8CF-E37520A0B783}" type="presParOf" srcId="{C882716D-07E5-7942-8EED-6E2A7CFE82E1}" destId="{A9D7FA24-4986-284F-8D2B-905A355394F8}" srcOrd="3" destOrd="0" presId="urn:microsoft.com/office/officeart/2008/layout/LinedList"/>
    <dgm:cxn modelId="{906C83DE-77EB-E044-BB9F-422F0F537303}" type="presParOf" srcId="{A9D7FA24-4986-284F-8D2B-905A355394F8}" destId="{D6A39490-7CA0-684B-A999-D57DA02BCAD9}" srcOrd="0" destOrd="0" presId="urn:microsoft.com/office/officeart/2008/layout/LinedList"/>
    <dgm:cxn modelId="{FE418BEB-B0FD-0A43-A9F1-E39EFF78E1D6}" type="presParOf" srcId="{A9D7FA24-4986-284F-8D2B-905A355394F8}" destId="{65870C83-2625-8342-94DA-A5F53D4AD956}" srcOrd="1" destOrd="0" presId="urn:microsoft.com/office/officeart/2008/layout/LinedList"/>
    <dgm:cxn modelId="{57277A74-7160-384A-A1AC-19FC3B758C99}" type="presParOf" srcId="{C882716D-07E5-7942-8EED-6E2A7CFE82E1}" destId="{E825F399-BE31-DC46-A6ED-058C5A263AB1}" srcOrd="4" destOrd="0" presId="urn:microsoft.com/office/officeart/2008/layout/LinedList"/>
    <dgm:cxn modelId="{246D189D-3AD6-9947-9208-8E43D41493C9}" type="presParOf" srcId="{C882716D-07E5-7942-8EED-6E2A7CFE82E1}" destId="{48759E95-A4BA-504D-94C5-DE894FC56669}" srcOrd="5" destOrd="0" presId="urn:microsoft.com/office/officeart/2008/layout/LinedList"/>
    <dgm:cxn modelId="{BAE856BE-32F7-404B-B50A-7D766C2F63C9}" type="presParOf" srcId="{48759E95-A4BA-504D-94C5-DE894FC56669}" destId="{1DEA481B-A4E8-F243-B667-59A0F6DF7761}" srcOrd="0" destOrd="0" presId="urn:microsoft.com/office/officeart/2008/layout/LinedList"/>
    <dgm:cxn modelId="{B0E393CF-F2E7-614D-8A9B-C2A2A184A406}" type="presParOf" srcId="{48759E95-A4BA-504D-94C5-DE894FC56669}" destId="{B33F109B-28EA-624D-B647-5B622E781595}" srcOrd="1" destOrd="0" presId="urn:microsoft.com/office/officeart/2008/layout/LinedList"/>
    <dgm:cxn modelId="{4718E9E0-AEA0-CD4F-B7F4-6C65AB0B1B73}" type="presParOf" srcId="{C882716D-07E5-7942-8EED-6E2A7CFE82E1}" destId="{8FBB83BA-D5A5-FC4B-89E5-DE9B5DBE4A57}" srcOrd="6" destOrd="0" presId="urn:microsoft.com/office/officeart/2008/layout/LinedList"/>
    <dgm:cxn modelId="{8D7CD273-DD6E-B440-B3AA-FDDD7790503F}" type="presParOf" srcId="{C882716D-07E5-7942-8EED-6E2A7CFE82E1}" destId="{7833FFDF-84A7-6543-A78F-0F33BDE51B4A}" srcOrd="7" destOrd="0" presId="urn:microsoft.com/office/officeart/2008/layout/LinedList"/>
    <dgm:cxn modelId="{3C8AB87D-BC11-E54E-A24A-E47DE86E86AD}" type="presParOf" srcId="{7833FFDF-84A7-6543-A78F-0F33BDE51B4A}" destId="{0F7A4D70-76D6-0A48-B977-659623C0DD8F}" srcOrd="0" destOrd="0" presId="urn:microsoft.com/office/officeart/2008/layout/LinedList"/>
    <dgm:cxn modelId="{4250FB0F-9904-CD4B-974E-29C36310193D}" type="presParOf" srcId="{7833FFDF-84A7-6543-A78F-0F33BDE51B4A}" destId="{1E5AD449-0574-C24B-9871-2A398687E8A3}" srcOrd="1" destOrd="0" presId="urn:microsoft.com/office/officeart/2008/layout/LinedList"/>
    <dgm:cxn modelId="{CE0B633A-3BD8-984E-8DF7-19D85CEDA9FF}" type="presParOf" srcId="{C882716D-07E5-7942-8EED-6E2A7CFE82E1}" destId="{9A53AE53-11D8-B946-98DA-335C009B5940}" srcOrd="8" destOrd="0" presId="urn:microsoft.com/office/officeart/2008/layout/LinedList"/>
    <dgm:cxn modelId="{65673B33-5C94-3844-B86D-E17DECCEB509}" type="presParOf" srcId="{C882716D-07E5-7942-8EED-6E2A7CFE82E1}" destId="{D20F29D0-679B-0941-A069-99A447BF1C46}" srcOrd="9" destOrd="0" presId="urn:microsoft.com/office/officeart/2008/layout/LinedList"/>
    <dgm:cxn modelId="{024CD969-B75B-444E-879D-894355840682}" type="presParOf" srcId="{D20F29D0-679B-0941-A069-99A447BF1C46}" destId="{C17D16E6-ECDB-3240-B94B-3F6357EE1E0B}" srcOrd="0" destOrd="0" presId="urn:microsoft.com/office/officeart/2008/layout/LinedList"/>
    <dgm:cxn modelId="{E50DDD51-C974-B245-ADF4-BDED37D62D2F}" type="presParOf" srcId="{D20F29D0-679B-0941-A069-99A447BF1C46}" destId="{20D05671-0F65-DD43-8654-244CB760D3F9}" srcOrd="1" destOrd="0" presId="urn:microsoft.com/office/officeart/2008/layout/LinedList"/>
    <dgm:cxn modelId="{F8240F2C-CAA7-444B-AFAC-5D0E7A4835A7}" type="presParOf" srcId="{C882716D-07E5-7942-8EED-6E2A7CFE82E1}" destId="{4E7080D1-78B7-1F4C-BF96-4792A116E8A2}" srcOrd="10" destOrd="0" presId="urn:microsoft.com/office/officeart/2008/layout/LinedList"/>
    <dgm:cxn modelId="{F18E78E3-B17F-7947-A455-BDEB15C7956F}" type="presParOf" srcId="{C882716D-07E5-7942-8EED-6E2A7CFE82E1}" destId="{906391EA-0B44-8140-A190-EEB860CDF2C3}" srcOrd="11" destOrd="0" presId="urn:microsoft.com/office/officeart/2008/layout/LinedList"/>
    <dgm:cxn modelId="{87C2AFBB-C20D-CF48-AC99-D1DC77800ACD}" type="presParOf" srcId="{906391EA-0B44-8140-A190-EEB860CDF2C3}" destId="{7876E3CD-3A13-134D-A9E5-D357165169A2}" srcOrd="0" destOrd="0" presId="urn:microsoft.com/office/officeart/2008/layout/LinedList"/>
    <dgm:cxn modelId="{EE6E0B26-50F1-7349-AB37-5F0DFA179872}" type="presParOf" srcId="{906391EA-0B44-8140-A190-EEB860CDF2C3}" destId="{B400764F-2E64-ED43-BB01-D62F248AAEEC}" srcOrd="1" destOrd="0" presId="urn:microsoft.com/office/officeart/2008/layout/LinedList"/>
    <dgm:cxn modelId="{59745EEC-0CDB-5745-B3DE-E29374552781}" type="presParOf" srcId="{C882716D-07E5-7942-8EED-6E2A7CFE82E1}" destId="{D5105D91-2853-1341-B685-F5FEAFD6EF06}" srcOrd="12" destOrd="0" presId="urn:microsoft.com/office/officeart/2008/layout/LinedList"/>
    <dgm:cxn modelId="{6CFF94B0-9DF9-3C45-A4B8-7EA94F201BFD}" type="presParOf" srcId="{C882716D-07E5-7942-8EED-6E2A7CFE82E1}" destId="{538B7FB7-69A3-8D47-8532-6476A52AF1AD}" srcOrd="13" destOrd="0" presId="urn:microsoft.com/office/officeart/2008/layout/LinedList"/>
    <dgm:cxn modelId="{225AA01A-BD99-7E4E-944B-6595F4A8C905}" type="presParOf" srcId="{538B7FB7-69A3-8D47-8532-6476A52AF1AD}" destId="{80D535BB-29BB-CC4F-B496-C23E9126E51F}" srcOrd="0" destOrd="0" presId="urn:microsoft.com/office/officeart/2008/layout/LinedList"/>
    <dgm:cxn modelId="{6C15FB82-86DE-3C4C-A605-043E6BD1C78E}" type="presParOf" srcId="{538B7FB7-69A3-8D47-8532-6476A52AF1AD}" destId="{089134B2-4AA3-AF43-9CF9-6A9CB9722F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5D30F-C6F8-4F10-9F05-F33B528CCF09}" type="doc">
      <dgm:prSet loTypeId="urn:microsoft.com/office/officeart/2008/layout/Lin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DDF9755-3D3A-4A53-B05E-67DC2DFFFE93}">
      <dgm:prSet custT="1"/>
      <dgm:spPr/>
      <dgm:t>
        <a:bodyPr/>
        <a:lstStyle/>
        <a:p>
          <a:pPr algn="l"/>
          <a:r>
            <a:rPr lang="cs-CZ" sz="2400" dirty="0"/>
            <a:t>Egypt přichází o zahraniční investory</a:t>
          </a:r>
          <a:endParaRPr lang="en-US" sz="2400" dirty="0"/>
        </a:p>
      </dgm:t>
    </dgm:pt>
    <dgm:pt modelId="{5F97DA98-87D3-4191-A9A3-D43E3552A536}" type="parTrans" cxnId="{728C1C28-8CB8-420A-BDF8-C0153ED9378C}">
      <dgm:prSet/>
      <dgm:spPr/>
      <dgm:t>
        <a:bodyPr/>
        <a:lstStyle/>
        <a:p>
          <a:pPr algn="l"/>
          <a:endParaRPr lang="en-US"/>
        </a:p>
      </dgm:t>
    </dgm:pt>
    <dgm:pt modelId="{DB113790-F541-4D28-B650-F88865DDB140}" type="sibTrans" cxnId="{728C1C28-8CB8-420A-BDF8-C0153ED9378C}">
      <dgm:prSet/>
      <dgm:spPr/>
      <dgm:t>
        <a:bodyPr/>
        <a:lstStyle/>
        <a:p>
          <a:pPr algn="l"/>
          <a:endParaRPr lang="en-US"/>
        </a:p>
      </dgm:t>
    </dgm:pt>
    <dgm:pt modelId="{AC5356C7-2D30-4931-BD36-82D1EB668B3A}">
      <dgm:prSet custT="1"/>
      <dgm:spPr/>
      <dgm:t>
        <a:bodyPr/>
        <a:lstStyle/>
        <a:p>
          <a:pPr algn="l"/>
          <a:r>
            <a:rPr lang="cs-CZ" sz="2400" dirty="0"/>
            <a:t>upadá turistický ruch, výroba, zánik firem, zvyšování nezaměstnanosti </a:t>
          </a:r>
          <a:endParaRPr lang="en-US" sz="2400" dirty="0"/>
        </a:p>
      </dgm:t>
    </dgm:pt>
    <dgm:pt modelId="{3BF631E3-801A-490F-9160-448D95BC5767}" type="parTrans" cxnId="{EF4CA124-DE1B-45AE-BAD3-68BABFB3971E}">
      <dgm:prSet/>
      <dgm:spPr/>
      <dgm:t>
        <a:bodyPr/>
        <a:lstStyle/>
        <a:p>
          <a:pPr algn="l"/>
          <a:endParaRPr lang="en-US"/>
        </a:p>
      </dgm:t>
    </dgm:pt>
    <dgm:pt modelId="{350E53DD-D70F-4E00-91A9-2625980D6EA1}" type="sibTrans" cxnId="{EF4CA124-DE1B-45AE-BAD3-68BABFB3971E}">
      <dgm:prSet/>
      <dgm:spPr/>
      <dgm:t>
        <a:bodyPr/>
        <a:lstStyle/>
        <a:p>
          <a:pPr algn="l"/>
          <a:endParaRPr lang="en-US"/>
        </a:p>
      </dgm:t>
    </dgm:pt>
    <dgm:pt modelId="{794A11F0-A323-4ECC-856B-DB2EB3D21709}">
      <dgm:prSet custT="1"/>
      <dgm:spPr/>
      <dgm:t>
        <a:bodyPr/>
        <a:lstStyle/>
        <a:p>
          <a:pPr algn="l"/>
          <a:r>
            <a:rPr lang="cs-CZ" sz="2400" dirty="0"/>
            <a:t>Muslimské bratrstvo směřuje zemi k nábožensky motivované radikalizaci</a:t>
          </a:r>
          <a:endParaRPr lang="en-US" sz="2400" dirty="0"/>
        </a:p>
      </dgm:t>
    </dgm:pt>
    <dgm:pt modelId="{195788B4-2BC9-4A87-8D87-1DA182A261C5}" type="parTrans" cxnId="{C0384A12-D6F8-4342-95C0-C6910D6FE9D9}">
      <dgm:prSet/>
      <dgm:spPr/>
      <dgm:t>
        <a:bodyPr/>
        <a:lstStyle/>
        <a:p>
          <a:pPr algn="l"/>
          <a:endParaRPr lang="en-US"/>
        </a:p>
      </dgm:t>
    </dgm:pt>
    <dgm:pt modelId="{E3AD93E5-4318-4FEB-96E9-5A9270DB66BA}" type="sibTrans" cxnId="{C0384A12-D6F8-4342-95C0-C6910D6FE9D9}">
      <dgm:prSet/>
      <dgm:spPr/>
      <dgm:t>
        <a:bodyPr/>
        <a:lstStyle/>
        <a:p>
          <a:pPr algn="l"/>
          <a:endParaRPr lang="en-US"/>
        </a:p>
      </dgm:t>
    </dgm:pt>
    <dgm:pt modelId="{2E2111F5-6E70-4D64-B1D1-F48EF66EED36}">
      <dgm:prSet custT="1"/>
      <dgm:spPr/>
      <dgm:t>
        <a:bodyPr/>
        <a:lstStyle/>
        <a:p>
          <a:pPr algn="l"/>
          <a:r>
            <a:rPr lang="cs-CZ" sz="2400" b="1" dirty="0"/>
            <a:t>18. června – prezident Muhammad </a:t>
          </a:r>
          <a:r>
            <a:rPr lang="cs-CZ" sz="2400" b="1" dirty="0" err="1"/>
            <a:t>Mursí</a:t>
          </a:r>
          <a:r>
            <a:rPr lang="cs-CZ" sz="2400" b="1" dirty="0"/>
            <a:t> </a:t>
          </a:r>
          <a:endParaRPr lang="en-US" sz="2400" dirty="0"/>
        </a:p>
      </dgm:t>
    </dgm:pt>
    <dgm:pt modelId="{139D700A-82B3-4CEA-AB27-02C70D67E31A}" type="parTrans" cxnId="{45F0F305-A300-4E36-8B8D-6CADC5AF515C}">
      <dgm:prSet/>
      <dgm:spPr/>
      <dgm:t>
        <a:bodyPr/>
        <a:lstStyle/>
        <a:p>
          <a:pPr algn="l"/>
          <a:endParaRPr lang="en-US"/>
        </a:p>
      </dgm:t>
    </dgm:pt>
    <dgm:pt modelId="{18E3CA7C-EAB7-41A1-8782-72A6C6C8BF36}" type="sibTrans" cxnId="{45F0F305-A300-4E36-8B8D-6CADC5AF515C}">
      <dgm:prSet/>
      <dgm:spPr/>
      <dgm:t>
        <a:bodyPr/>
        <a:lstStyle/>
        <a:p>
          <a:pPr algn="l"/>
          <a:endParaRPr lang="en-US"/>
        </a:p>
      </dgm:t>
    </dgm:pt>
    <dgm:pt modelId="{B2459060-ECD2-4170-8D1C-7689A25ADF03}">
      <dgm:prSet custT="1"/>
      <dgm:spPr/>
      <dgm:t>
        <a:bodyPr/>
        <a:lstStyle/>
        <a:p>
          <a:pPr algn="l"/>
          <a:r>
            <a:rPr lang="cs-CZ" sz="2400" b="1" dirty="0"/>
            <a:t>Listopad 2012 – předložen veřejnosti text ústavy </a:t>
          </a:r>
          <a:endParaRPr lang="en-US" sz="2400" dirty="0"/>
        </a:p>
      </dgm:t>
    </dgm:pt>
    <dgm:pt modelId="{D34177B8-8A8B-4EE4-A8AD-D821C3B5FE20}" type="parTrans" cxnId="{0B4B0BD3-A9C1-466D-BB08-D662069AF198}">
      <dgm:prSet/>
      <dgm:spPr/>
      <dgm:t>
        <a:bodyPr/>
        <a:lstStyle/>
        <a:p>
          <a:pPr algn="l"/>
          <a:endParaRPr lang="en-US"/>
        </a:p>
      </dgm:t>
    </dgm:pt>
    <dgm:pt modelId="{52AFB2C6-F324-410D-B4BA-83CC9A01AFF9}" type="sibTrans" cxnId="{0B4B0BD3-A9C1-466D-BB08-D662069AF198}">
      <dgm:prSet/>
      <dgm:spPr/>
      <dgm:t>
        <a:bodyPr/>
        <a:lstStyle/>
        <a:p>
          <a:pPr algn="l"/>
          <a:endParaRPr lang="en-US"/>
        </a:p>
      </dgm:t>
    </dgm:pt>
    <dgm:pt modelId="{DF2EBDA0-ED95-40F4-97C1-4A45EEF35ADF}">
      <dgm:prSet custT="1"/>
      <dgm:spPr/>
      <dgm:t>
        <a:bodyPr/>
        <a:lstStyle/>
        <a:p>
          <a:pPr algn="l"/>
          <a:r>
            <a:rPr lang="cs-CZ" sz="2400" dirty="0"/>
            <a:t>30. červen – miliony lidí v ulicích demonstrující proti vládě – počátek „druhé revoluce“</a:t>
          </a:r>
          <a:endParaRPr lang="en-US" sz="2400" dirty="0"/>
        </a:p>
      </dgm:t>
    </dgm:pt>
    <dgm:pt modelId="{CA5ADA29-7DF3-4FF1-B10F-6FE620E10F9B}" type="parTrans" cxnId="{85086D3A-D9F1-45D5-B36F-190E564FE9F4}">
      <dgm:prSet/>
      <dgm:spPr/>
      <dgm:t>
        <a:bodyPr/>
        <a:lstStyle/>
        <a:p>
          <a:pPr algn="l"/>
          <a:endParaRPr lang="en-US"/>
        </a:p>
      </dgm:t>
    </dgm:pt>
    <dgm:pt modelId="{AEF25302-EBE4-42AC-9D7B-CE755CA27C3D}" type="sibTrans" cxnId="{85086D3A-D9F1-45D5-B36F-190E564FE9F4}">
      <dgm:prSet/>
      <dgm:spPr/>
      <dgm:t>
        <a:bodyPr/>
        <a:lstStyle/>
        <a:p>
          <a:pPr algn="l"/>
          <a:endParaRPr lang="en-US"/>
        </a:p>
      </dgm:t>
    </dgm:pt>
    <dgm:pt modelId="{29B1F41F-9404-46F3-B188-395D07C66523}">
      <dgm:prSet custT="1"/>
      <dgm:spPr/>
      <dgm:t>
        <a:bodyPr/>
        <a:lstStyle/>
        <a:p>
          <a:pPr algn="l"/>
          <a:r>
            <a:rPr lang="cs-CZ" sz="2400" dirty="0"/>
            <a:t>Egypt po 3. červenci 2013 – jedinou zemí světa, kde vojenští pučisté věznili a stavěli před soud dva prezidenty zároveň </a:t>
          </a:r>
          <a:endParaRPr lang="en-US" sz="2400" dirty="0"/>
        </a:p>
      </dgm:t>
    </dgm:pt>
    <dgm:pt modelId="{7EB9A9B4-4D1B-4855-A010-6C3337E7A813}" type="parTrans" cxnId="{8800C027-4F0F-4231-9A01-D2378D8E332F}">
      <dgm:prSet/>
      <dgm:spPr/>
      <dgm:t>
        <a:bodyPr/>
        <a:lstStyle/>
        <a:p>
          <a:pPr algn="l"/>
          <a:endParaRPr lang="en-US"/>
        </a:p>
      </dgm:t>
    </dgm:pt>
    <dgm:pt modelId="{0186C536-9767-436E-ADA5-D8708C788BE4}" type="sibTrans" cxnId="{8800C027-4F0F-4231-9A01-D2378D8E332F}">
      <dgm:prSet/>
      <dgm:spPr/>
      <dgm:t>
        <a:bodyPr/>
        <a:lstStyle/>
        <a:p>
          <a:pPr algn="l"/>
          <a:endParaRPr lang="en-US"/>
        </a:p>
      </dgm:t>
    </dgm:pt>
    <dgm:pt modelId="{D4A9B5DC-6C08-5548-8953-C5BC9F8F9382}" type="pres">
      <dgm:prSet presAssocID="{09F5D30F-C6F8-4F10-9F05-F33B528CCF09}" presName="vert0" presStyleCnt="0">
        <dgm:presLayoutVars>
          <dgm:dir/>
          <dgm:animOne val="branch"/>
          <dgm:animLvl val="lvl"/>
        </dgm:presLayoutVars>
      </dgm:prSet>
      <dgm:spPr/>
    </dgm:pt>
    <dgm:pt modelId="{731F5A42-7155-D747-95CC-883FC52FB577}" type="pres">
      <dgm:prSet presAssocID="{5DDF9755-3D3A-4A53-B05E-67DC2DFFFE93}" presName="thickLine" presStyleLbl="alignNode1" presStyleIdx="0" presStyleCnt="7"/>
      <dgm:spPr/>
    </dgm:pt>
    <dgm:pt modelId="{6E53ACD7-DF25-0543-9CAD-601F4D3CE75D}" type="pres">
      <dgm:prSet presAssocID="{5DDF9755-3D3A-4A53-B05E-67DC2DFFFE93}" presName="horz1" presStyleCnt="0"/>
      <dgm:spPr/>
    </dgm:pt>
    <dgm:pt modelId="{96ACD8DC-7554-C34E-9B29-A55AAD8D7929}" type="pres">
      <dgm:prSet presAssocID="{5DDF9755-3D3A-4A53-B05E-67DC2DFFFE93}" presName="tx1" presStyleLbl="revTx" presStyleIdx="0" presStyleCnt="7"/>
      <dgm:spPr/>
    </dgm:pt>
    <dgm:pt modelId="{1D010E6C-B282-DB4D-AC6F-325213E4CAB4}" type="pres">
      <dgm:prSet presAssocID="{5DDF9755-3D3A-4A53-B05E-67DC2DFFFE93}" presName="vert1" presStyleCnt="0"/>
      <dgm:spPr/>
    </dgm:pt>
    <dgm:pt modelId="{DC13FAAA-EF34-4748-901F-5E8A3F66EAB1}" type="pres">
      <dgm:prSet presAssocID="{AC5356C7-2D30-4931-BD36-82D1EB668B3A}" presName="thickLine" presStyleLbl="alignNode1" presStyleIdx="1" presStyleCnt="7"/>
      <dgm:spPr/>
    </dgm:pt>
    <dgm:pt modelId="{C55E96A4-4E4A-AD4A-B6B0-BD456884C208}" type="pres">
      <dgm:prSet presAssocID="{AC5356C7-2D30-4931-BD36-82D1EB668B3A}" presName="horz1" presStyleCnt="0"/>
      <dgm:spPr/>
    </dgm:pt>
    <dgm:pt modelId="{D7B9FB7A-3089-874E-A07F-0B0F829C0EB8}" type="pres">
      <dgm:prSet presAssocID="{AC5356C7-2D30-4931-BD36-82D1EB668B3A}" presName="tx1" presStyleLbl="revTx" presStyleIdx="1" presStyleCnt="7"/>
      <dgm:spPr/>
    </dgm:pt>
    <dgm:pt modelId="{240C37FB-51EE-9D4E-AAB9-CC7EA7463C0C}" type="pres">
      <dgm:prSet presAssocID="{AC5356C7-2D30-4931-BD36-82D1EB668B3A}" presName="vert1" presStyleCnt="0"/>
      <dgm:spPr/>
    </dgm:pt>
    <dgm:pt modelId="{52F26413-E0A3-FF45-8CA6-FDC11D235B26}" type="pres">
      <dgm:prSet presAssocID="{794A11F0-A323-4ECC-856B-DB2EB3D21709}" presName="thickLine" presStyleLbl="alignNode1" presStyleIdx="2" presStyleCnt="7"/>
      <dgm:spPr/>
    </dgm:pt>
    <dgm:pt modelId="{FC3E31CC-7875-5440-8FFB-06FCBE4D37AF}" type="pres">
      <dgm:prSet presAssocID="{794A11F0-A323-4ECC-856B-DB2EB3D21709}" presName="horz1" presStyleCnt="0"/>
      <dgm:spPr/>
    </dgm:pt>
    <dgm:pt modelId="{24F64291-F584-7541-AFFB-07343A705172}" type="pres">
      <dgm:prSet presAssocID="{794A11F0-A323-4ECC-856B-DB2EB3D21709}" presName="tx1" presStyleLbl="revTx" presStyleIdx="2" presStyleCnt="7"/>
      <dgm:spPr/>
    </dgm:pt>
    <dgm:pt modelId="{757D9043-9D1B-684B-A19C-94D57ADDD2E3}" type="pres">
      <dgm:prSet presAssocID="{794A11F0-A323-4ECC-856B-DB2EB3D21709}" presName="vert1" presStyleCnt="0"/>
      <dgm:spPr/>
    </dgm:pt>
    <dgm:pt modelId="{C34195D4-B955-684C-8DDD-781F782697CD}" type="pres">
      <dgm:prSet presAssocID="{2E2111F5-6E70-4D64-B1D1-F48EF66EED36}" presName="thickLine" presStyleLbl="alignNode1" presStyleIdx="3" presStyleCnt="7"/>
      <dgm:spPr/>
    </dgm:pt>
    <dgm:pt modelId="{AB398D74-CEE3-994C-8D2E-299902FBBE7D}" type="pres">
      <dgm:prSet presAssocID="{2E2111F5-6E70-4D64-B1D1-F48EF66EED36}" presName="horz1" presStyleCnt="0"/>
      <dgm:spPr/>
    </dgm:pt>
    <dgm:pt modelId="{75A2A0D7-EA9E-4949-ABE0-41785C252049}" type="pres">
      <dgm:prSet presAssocID="{2E2111F5-6E70-4D64-B1D1-F48EF66EED36}" presName="tx1" presStyleLbl="revTx" presStyleIdx="3" presStyleCnt="7"/>
      <dgm:spPr/>
    </dgm:pt>
    <dgm:pt modelId="{9276B405-B67F-A342-8ED0-47B2150042A6}" type="pres">
      <dgm:prSet presAssocID="{2E2111F5-6E70-4D64-B1D1-F48EF66EED36}" presName="vert1" presStyleCnt="0"/>
      <dgm:spPr/>
    </dgm:pt>
    <dgm:pt modelId="{1205DBB5-1B0D-744B-98E2-E1AD356C6D5E}" type="pres">
      <dgm:prSet presAssocID="{B2459060-ECD2-4170-8D1C-7689A25ADF03}" presName="thickLine" presStyleLbl="alignNode1" presStyleIdx="4" presStyleCnt="7"/>
      <dgm:spPr/>
    </dgm:pt>
    <dgm:pt modelId="{C2CB5BBD-6776-8846-A92C-A7062D8B370B}" type="pres">
      <dgm:prSet presAssocID="{B2459060-ECD2-4170-8D1C-7689A25ADF03}" presName="horz1" presStyleCnt="0"/>
      <dgm:spPr/>
    </dgm:pt>
    <dgm:pt modelId="{2A1CCD54-B532-7C42-AADC-17379945E41C}" type="pres">
      <dgm:prSet presAssocID="{B2459060-ECD2-4170-8D1C-7689A25ADF03}" presName="tx1" presStyleLbl="revTx" presStyleIdx="4" presStyleCnt="7"/>
      <dgm:spPr/>
    </dgm:pt>
    <dgm:pt modelId="{493D22AC-DE15-0744-9B07-37CFBC02A6EB}" type="pres">
      <dgm:prSet presAssocID="{B2459060-ECD2-4170-8D1C-7689A25ADF03}" presName="vert1" presStyleCnt="0"/>
      <dgm:spPr/>
    </dgm:pt>
    <dgm:pt modelId="{E7F954FE-A667-0440-AC57-22EAEAE0B2D4}" type="pres">
      <dgm:prSet presAssocID="{DF2EBDA0-ED95-40F4-97C1-4A45EEF35ADF}" presName="thickLine" presStyleLbl="alignNode1" presStyleIdx="5" presStyleCnt="7"/>
      <dgm:spPr/>
    </dgm:pt>
    <dgm:pt modelId="{B26E3A2C-F05F-ED42-9323-41552197C232}" type="pres">
      <dgm:prSet presAssocID="{DF2EBDA0-ED95-40F4-97C1-4A45EEF35ADF}" presName="horz1" presStyleCnt="0"/>
      <dgm:spPr/>
    </dgm:pt>
    <dgm:pt modelId="{F0A2544E-24EA-BD43-B4DC-0856410FC9C1}" type="pres">
      <dgm:prSet presAssocID="{DF2EBDA0-ED95-40F4-97C1-4A45EEF35ADF}" presName="tx1" presStyleLbl="revTx" presStyleIdx="5" presStyleCnt="7"/>
      <dgm:spPr/>
    </dgm:pt>
    <dgm:pt modelId="{E5992812-895C-0843-A781-71538199AA72}" type="pres">
      <dgm:prSet presAssocID="{DF2EBDA0-ED95-40F4-97C1-4A45EEF35ADF}" presName="vert1" presStyleCnt="0"/>
      <dgm:spPr/>
    </dgm:pt>
    <dgm:pt modelId="{B8609718-A44D-9F46-95DC-7643828F23EA}" type="pres">
      <dgm:prSet presAssocID="{29B1F41F-9404-46F3-B188-395D07C66523}" presName="thickLine" presStyleLbl="alignNode1" presStyleIdx="6" presStyleCnt="7"/>
      <dgm:spPr/>
    </dgm:pt>
    <dgm:pt modelId="{19DA3901-F1F6-A747-8624-2624D73D440F}" type="pres">
      <dgm:prSet presAssocID="{29B1F41F-9404-46F3-B188-395D07C66523}" presName="horz1" presStyleCnt="0"/>
      <dgm:spPr/>
    </dgm:pt>
    <dgm:pt modelId="{48251905-4E6B-AB4D-A249-C67E0EA698A6}" type="pres">
      <dgm:prSet presAssocID="{29B1F41F-9404-46F3-B188-395D07C66523}" presName="tx1" presStyleLbl="revTx" presStyleIdx="6" presStyleCnt="7"/>
      <dgm:spPr/>
    </dgm:pt>
    <dgm:pt modelId="{EBD67C38-633B-244F-A493-77239CB5AD45}" type="pres">
      <dgm:prSet presAssocID="{29B1F41F-9404-46F3-B188-395D07C66523}" presName="vert1" presStyleCnt="0"/>
      <dgm:spPr/>
    </dgm:pt>
  </dgm:ptLst>
  <dgm:cxnLst>
    <dgm:cxn modelId="{45F0F305-A300-4E36-8B8D-6CADC5AF515C}" srcId="{09F5D30F-C6F8-4F10-9F05-F33B528CCF09}" destId="{2E2111F5-6E70-4D64-B1D1-F48EF66EED36}" srcOrd="3" destOrd="0" parTransId="{139D700A-82B3-4CEA-AB27-02C70D67E31A}" sibTransId="{18E3CA7C-EAB7-41A1-8782-72A6C6C8BF36}"/>
    <dgm:cxn modelId="{BB4A4710-74E6-BC47-8CE7-286FE26CBF36}" type="presOf" srcId="{29B1F41F-9404-46F3-B188-395D07C66523}" destId="{48251905-4E6B-AB4D-A249-C67E0EA698A6}" srcOrd="0" destOrd="0" presId="urn:microsoft.com/office/officeart/2008/layout/LinedList"/>
    <dgm:cxn modelId="{C0384A12-D6F8-4342-95C0-C6910D6FE9D9}" srcId="{09F5D30F-C6F8-4F10-9F05-F33B528CCF09}" destId="{794A11F0-A323-4ECC-856B-DB2EB3D21709}" srcOrd="2" destOrd="0" parTransId="{195788B4-2BC9-4A87-8D87-1DA182A261C5}" sibTransId="{E3AD93E5-4318-4FEB-96E9-5A9270DB66BA}"/>
    <dgm:cxn modelId="{EF4CA124-DE1B-45AE-BAD3-68BABFB3971E}" srcId="{09F5D30F-C6F8-4F10-9F05-F33B528CCF09}" destId="{AC5356C7-2D30-4931-BD36-82D1EB668B3A}" srcOrd="1" destOrd="0" parTransId="{3BF631E3-801A-490F-9160-448D95BC5767}" sibTransId="{350E53DD-D70F-4E00-91A9-2625980D6EA1}"/>
    <dgm:cxn modelId="{8800C027-4F0F-4231-9A01-D2378D8E332F}" srcId="{09F5D30F-C6F8-4F10-9F05-F33B528CCF09}" destId="{29B1F41F-9404-46F3-B188-395D07C66523}" srcOrd="6" destOrd="0" parTransId="{7EB9A9B4-4D1B-4855-A010-6C3337E7A813}" sibTransId="{0186C536-9767-436E-ADA5-D8708C788BE4}"/>
    <dgm:cxn modelId="{728C1C28-8CB8-420A-BDF8-C0153ED9378C}" srcId="{09F5D30F-C6F8-4F10-9F05-F33B528CCF09}" destId="{5DDF9755-3D3A-4A53-B05E-67DC2DFFFE93}" srcOrd="0" destOrd="0" parTransId="{5F97DA98-87D3-4191-A9A3-D43E3552A536}" sibTransId="{DB113790-F541-4D28-B650-F88865DDB140}"/>
    <dgm:cxn modelId="{85086D3A-D9F1-45D5-B36F-190E564FE9F4}" srcId="{09F5D30F-C6F8-4F10-9F05-F33B528CCF09}" destId="{DF2EBDA0-ED95-40F4-97C1-4A45EEF35ADF}" srcOrd="5" destOrd="0" parTransId="{CA5ADA29-7DF3-4FF1-B10F-6FE620E10F9B}" sibTransId="{AEF25302-EBE4-42AC-9D7B-CE755CA27C3D}"/>
    <dgm:cxn modelId="{95C09A40-1453-1C44-B013-B8464412A4EF}" type="presOf" srcId="{DF2EBDA0-ED95-40F4-97C1-4A45EEF35ADF}" destId="{F0A2544E-24EA-BD43-B4DC-0856410FC9C1}" srcOrd="0" destOrd="0" presId="urn:microsoft.com/office/officeart/2008/layout/LinedList"/>
    <dgm:cxn modelId="{AA5B9042-4A41-404C-A243-1032813BBD52}" type="presOf" srcId="{2E2111F5-6E70-4D64-B1D1-F48EF66EED36}" destId="{75A2A0D7-EA9E-4949-ABE0-41785C252049}" srcOrd="0" destOrd="0" presId="urn:microsoft.com/office/officeart/2008/layout/LinedList"/>
    <dgm:cxn modelId="{1020BB75-5CB0-1343-BB56-0839E55F62BE}" type="presOf" srcId="{AC5356C7-2D30-4931-BD36-82D1EB668B3A}" destId="{D7B9FB7A-3089-874E-A07F-0B0F829C0EB8}" srcOrd="0" destOrd="0" presId="urn:microsoft.com/office/officeart/2008/layout/LinedList"/>
    <dgm:cxn modelId="{C7A5F477-B1BB-4042-BD0A-C161BC20A973}" type="presOf" srcId="{09F5D30F-C6F8-4F10-9F05-F33B528CCF09}" destId="{D4A9B5DC-6C08-5548-8953-C5BC9F8F9382}" srcOrd="0" destOrd="0" presId="urn:microsoft.com/office/officeart/2008/layout/LinedList"/>
    <dgm:cxn modelId="{DE429AC6-DD66-CA4C-828A-DCEA2A2EB922}" type="presOf" srcId="{5DDF9755-3D3A-4A53-B05E-67DC2DFFFE93}" destId="{96ACD8DC-7554-C34E-9B29-A55AAD8D7929}" srcOrd="0" destOrd="0" presId="urn:microsoft.com/office/officeart/2008/layout/LinedList"/>
    <dgm:cxn modelId="{0B4B0BD3-A9C1-466D-BB08-D662069AF198}" srcId="{09F5D30F-C6F8-4F10-9F05-F33B528CCF09}" destId="{B2459060-ECD2-4170-8D1C-7689A25ADF03}" srcOrd="4" destOrd="0" parTransId="{D34177B8-8A8B-4EE4-A8AD-D821C3B5FE20}" sibTransId="{52AFB2C6-F324-410D-B4BA-83CC9A01AFF9}"/>
    <dgm:cxn modelId="{EEC1CCD6-D69F-F247-960D-0029D9B00DF6}" type="presOf" srcId="{B2459060-ECD2-4170-8D1C-7689A25ADF03}" destId="{2A1CCD54-B532-7C42-AADC-17379945E41C}" srcOrd="0" destOrd="0" presId="urn:microsoft.com/office/officeart/2008/layout/LinedList"/>
    <dgm:cxn modelId="{8B1B79F0-454B-7749-8F48-4A4C59166D7B}" type="presOf" srcId="{794A11F0-A323-4ECC-856B-DB2EB3D21709}" destId="{24F64291-F584-7541-AFFB-07343A705172}" srcOrd="0" destOrd="0" presId="urn:microsoft.com/office/officeart/2008/layout/LinedList"/>
    <dgm:cxn modelId="{F7BBFF36-D704-FE42-B589-456F01E82EF1}" type="presParOf" srcId="{D4A9B5DC-6C08-5548-8953-C5BC9F8F9382}" destId="{731F5A42-7155-D747-95CC-883FC52FB577}" srcOrd="0" destOrd="0" presId="urn:microsoft.com/office/officeart/2008/layout/LinedList"/>
    <dgm:cxn modelId="{E61F1CA7-2A51-5347-AE44-E15B7F7F0ED9}" type="presParOf" srcId="{D4A9B5DC-6C08-5548-8953-C5BC9F8F9382}" destId="{6E53ACD7-DF25-0543-9CAD-601F4D3CE75D}" srcOrd="1" destOrd="0" presId="urn:microsoft.com/office/officeart/2008/layout/LinedList"/>
    <dgm:cxn modelId="{6660986B-B51A-EE49-B87B-A751F3FD1EB9}" type="presParOf" srcId="{6E53ACD7-DF25-0543-9CAD-601F4D3CE75D}" destId="{96ACD8DC-7554-C34E-9B29-A55AAD8D7929}" srcOrd="0" destOrd="0" presId="urn:microsoft.com/office/officeart/2008/layout/LinedList"/>
    <dgm:cxn modelId="{47463A45-8550-8E42-8AB6-C0A3FFC8D44D}" type="presParOf" srcId="{6E53ACD7-DF25-0543-9CAD-601F4D3CE75D}" destId="{1D010E6C-B282-DB4D-AC6F-325213E4CAB4}" srcOrd="1" destOrd="0" presId="urn:microsoft.com/office/officeart/2008/layout/LinedList"/>
    <dgm:cxn modelId="{FD2482A4-3B78-8F4B-8F22-C70B6E3B1D4F}" type="presParOf" srcId="{D4A9B5DC-6C08-5548-8953-C5BC9F8F9382}" destId="{DC13FAAA-EF34-4748-901F-5E8A3F66EAB1}" srcOrd="2" destOrd="0" presId="urn:microsoft.com/office/officeart/2008/layout/LinedList"/>
    <dgm:cxn modelId="{D76320CA-F41C-8D40-9093-AF572CC7BBE7}" type="presParOf" srcId="{D4A9B5DC-6C08-5548-8953-C5BC9F8F9382}" destId="{C55E96A4-4E4A-AD4A-B6B0-BD456884C208}" srcOrd="3" destOrd="0" presId="urn:microsoft.com/office/officeart/2008/layout/LinedList"/>
    <dgm:cxn modelId="{C3425EFC-043B-4344-8ABE-1A4089B1A947}" type="presParOf" srcId="{C55E96A4-4E4A-AD4A-B6B0-BD456884C208}" destId="{D7B9FB7A-3089-874E-A07F-0B0F829C0EB8}" srcOrd="0" destOrd="0" presId="urn:microsoft.com/office/officeart/2008/layout/LinedList"/>
    <dgm:cxn modelId="{41E663A3-7751-C947-9778-5B7EC0C07534}" type="presParOf" srcId="{C55E96A4-4E4A-AD4A-B6B0-BD456884C208}" destId="{240C37FB-51EE-9D4E-AAB9-CC7EA7463C0C}" srcOrd="1" destOrd="0" presId="urn:microsoft.com/office/officeart/2008/layout/LinedList"/>
    <dgm:cxn modelId="{E970E061-7527-314C-B043-62DA29621526}" type="presParOf" srcId="{D4A9B5DC-6C08-5548-8953-C5BC9F8F9382}" destId="{52F26413-E0A3-FF45-8CA6-FDC11D235B26}" srcOrd="4" destOrd="0" presId="urn:microsoft.com/office/officeart/2008/layout/LinedList"/>
    <dgm:cxn modelId="{A0C938FE-D18A-FF47-82BC-A6C738646872}" type="presParOf" srcId="{D4A9B5DC-6C08-5548-8953-C5BC9F8F9382}" destId="{FC3E31CC-7875-5440-8FFB-06FCBE4D37AF}" srcOrd="5" destOrd="0" presId="urn:microsoft.com/office/officeart/2008/layout/LinedList"/>
    <dgm:cxn modelId="{25A6CA89-BD7D-824B-987C-47BD56C25BA4}" type="presParOf" srcId="{FC3E31CC-7875-5440-8FFB-06FCBE4D37AF}" destId="{24F64291-F584-7541-AFFB-07343A705172}" srcOrd="0" destOrd="0" presId="urn:microsoft.com/office/officeart/2008/layout/LinedList"/>
    <dgm:cxn modelId="{61E0879F-581E-FF42-8A18-4AB733A77D38}" type="presParOf" srcId="{FC3E31CC-7875-5440-8FFB-06FCBE4D37AF}" destId="{757D9043-9D1B-684B-A19C-94D57ADDD2E3}" srcOrd="1" destOrd="0" presId="urn:microsoft.com/office/officeart/2008/layout/LinedList"/>
    <dgm:cxn modelId="{2569733B-AABE-404B-AD96-CCC9A6B8E904}" type="presParOf" srcId="{D4A9B5DC-6C08-5548-8953-C5BC9F8F9382}" destId="{C34195D4-B955-684C-8DDD-781F782697CD}" srcOrd="6" destOrd="0" presId="urn:microsoft.com/office/officeart/2008/layout/LinedList"/>
    <dgm:cxn modelId="{07AC0525-B165-1B45-9241-7EC376A527C5}" type="presParOf" srcId="{D4A9B5DC-6C08-5548-8953-C5BC9F8F9382}" destId="{AB398D74-CEE3-994C-8D2E-299902FBBE7D}" srcOrd="7" destOrd="0" presId="urn:microsoft.com/office/officeart/2008/layout/LinedList"/>
    <dgm:cxn modelId="{AC39D3F4-24ED-A641-9DB3-E96920A980BE}" type="presParOf" srcId="{AB398D74-CEE3-994C-8D2E-299902FBBE7D}" destId="{75A2A0D7-EA9E-4949-ABE0-41785C252049}" srcOrd="0" destOrd="0" presId="urn:microsoft.com/office/officeart/2008/layout/LinedList"/>
    <dgm:cxn modelId="{136F8F8C-7D16-0044-AD83-92CB88E6039F}" type="presParOf" srcId="{AB398D74-CEE3-994C-8D2E-299902FBBE7D}" destId="{9276B405-B67F-A342-8ED0-47B2150042A6}" srcOrd="1" destOrd="0" presId="urn:microsoft.com/office/officeart/2008/layout/LinedList"/>
    <dgm:cxn modelId="{10A486C7-8236-934E-BDB8-9EC844B2E128}" type="presParOf" srcId="{D4A9B5DC-6C08-5548-8953-C5BC9F8F9382}" destId="{1205DBB5-1B0D-744B-98E2-E1AD356C6D5E}" srcOrd="8" destOrd="0" presId="urn:microsoft.com/office/officeart/2008/layout/LinedList"/>
    <dgm:cxn modelId="{65DDB276-8F18-674E-8E29-95323BCC727A}" type="presParOf" srcId="{D4A9B5DC-6C08-5548-8953-C5BC9F8F9382}" destId="{C2CB5BBD-6776-8846-A92C-A7062D8B370B}" srcOrd="9" destOrd="0" presId="urn:microsoft.com/office/officeart/2008/layout/LinedList"/>
    <dgm:cxn modelId="{BB7BD340-910E-C245-84B6-097B56F51602}" type="presParOf" srcId="{C2CB5BBD-6776-8846-A92C-A7062D8B370B}" destId="{2A1CCD54-B532-7C42-AADC-17379945E41C}" srcOrd="0" destOrd="0" presId="urn:microsoft.com/office/officeart/2008/layout/LinedList"/>
    <dgm:cxn modelId="{1B64FB17-D1CA-4447-9D9F-1960BD343314}" type="presParOf" srcId="{C2CB5BBD-6776-8846-A92C-A7062D8B370B}" destId="{493D22AC-DE15-0744-9B07-37CFBC02A6EB}" srcOrd="1" destOrd="0" presId="urn:microsoft.com/office/officeart/2008/layout/LinedList"/>
    <dgm:cxn modelId="{CEE64A85-AAA6-E645-B8D8-4E066E284635}" type="presParOf" srcId="{D4A9B5DC-6C08-5548-8953-C5BC9F8F9382}" destId="{E7F954FE-A667-0440-AC57-22EAEAE0B2D4}" srcOrd="10" destOrd="0" presId="urn:microsoft.com/office/officeart/2008/layout/LinedList"/>
    <dgm:cxn modelId="{860DDE82-2F6B-C348-BE04-8896E8DFC307}" type="presParOf" srcId="{D4A9B5DC-6C08-5548-8953-C5BC9F8F9382}" destId="{B26E3A2C-F05F-ED42-9323-41552197C232}" srcOrd="11" destOrd="0" presId="urn:microsoft.com/office/officeart/2008/layout/LinedList"/>
    <dgm:cxn modelId="{AD2320CD-AF75-2744-AB59-E3F0E818286E}" type="presParOf" srcId="{B26E3A2C-F05F-ED42-9323-41552197C232}" destId="{F0A2544E-24EA-BD43-B4DC-0856410FC9C1}" srcOrd="0" destOrd="0" presId="urn:microsoft.com/office/officeart/2008/layout/LinedList"/>
    <dgm:cxn modelId="{C32CC89D-963D-0F44-96B4-253934640C18}" type="presParOf" srcId="{B26E3A2C-F05F-ED42-9323-41552197C232}" destId="{E5992812-895C-0843-A781-71538199AA72}" srcOrd="1" destOrd="0" presId="urn:microsoft.com/office/officeart/2008/layout/LinedList"/>
    <dgm:cxn modelId="{2F43E315-ED3F-F747-B6F4-89232641EA7F}" type="presParOf" srcId="{D4A9B5DC-6C08-5548-8953-C5BC9F8F9382}" destId="{B8609718-A44D-9F46-95DC-7643828F23EA}" srcOrd="12" destOrd="0" presId="urn:microsoft.com/office/officeart/2008/layout/LinedList"/>
    <dgm:cxn modelId="{244101D4-8DCE-504D-9E3A-4276ED7730BC}" type="presParOf" srcId="{D4A9B5DC-6C08-5548-8953-C5BC9F8F9382}" destId="{19DA3901-F1F6-A747-8624-2624D73D440F}" srcOrd="13" destOrd="0" presId="urn:microsoft.com/office/officeart/2008/layout/LinedList"/>
    <dgm:cxn modelId="{E4E92058-E28F-2C41-B74A-1DA3AB4486C2}" type="presParOf" srcId="{19DA3901-F1F6-A747-8624-2624D73D440F}" destId="{48251905-4E6B-AB4D-A249-C67E0EA698A6}" srcOrd="0" destOrd="0" presId="urn:microsoft.com/office/officeart/2008/layout/LinedList"/>
    <dgm:cxn modelId="{50042C06-89DE-2747-8C06-3E00313D9BE5}" type="presParOf" srcId="{19DA3901-F1F6-A747-8624-2624D73D440F}" destId="{EBD67C38-633B-244F-A493-77239CB5AD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69B61D-86B7-4CAB-A0CB-3FEDFE1B011D}" type="doc">
      <dgm:prSet loTypeId="urn:microsoft.com/office/officeart/2005/8/layout/vList2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C6603E82-1295-4BBF-814D-EF7E507BA2DA}">
      <dgm:prSet custT="1"/>
      <dgm:spPr/>
      <dgm:t>
        <a:bodyPr/>
        <a:lstStyle/>
        <a:p>
          <a:r>
            <a:rPr lang="cs-CZ" sz="2800" dirty="0"/>
            <a:t>1. došlo ke skutečným masovým, plošným, organizovaným výstupům obyvatelstva proti vládě </a:t>
          </a:r>
          <a:endParaRPr lang="en-US" sz="2800" dirty="0"/>
        </a:p>
      </dgm:t>
    </dgm:pt>
    <dgm:pt modelId="{D10963D2-ECFF-4168-A04B-667E10767BD6}" type="parTrans" cxnId="{90951909-79CB-4625-ABE3-660FE0273C69}">
      <dgm:prSet/>
      <dgm:spPr/>
      <dgm:t>
        <a:bodyPr/>
        <a:lstStyle/>
        <a:p>
          <a:endParaRPr lang="en-US"/>
        </a:p>
      </dgm:t>
    </dgm:pt>
    <dgm:pt modelId="{663FE7F1-B03A-4B63-96E2-A28D417B0328}" type="sibTrans" cxnId="{90951909-79CB-4625-ABE3-660FE0273C69}">
      <dgm:prSet/>
      <dgm:spPr/>
      <dgm:t>
        <a:bodyPr/>
        <a:lstStyle/>
        <a:p>
          <a:endParaRPr lang="en-US"/>
        </a:p>
      </dgm:t>
    </dgm:pt>
    <dgm:pt modelId="{A3B31174-D008-41A9-A0C4-C00A35558F17}">
      <dgm:prSet custT="1"/>
      <dgm:spPr/>
      <dgm:t>
        <a:bodyPr/>
        <a:lstStyle/>
        <a:p>
          <a:r>
            <a:rPr lang="cs-CZ" sz="2800" dirty="0"/>
            <a:t>2. požadavky na odstoupení vlády, změny politického a státoprávního uspořádání </a:t>
          </a:r>
          <a:endParaRPr lang="en-US" sz="2800" dirty="0"/>
        </a:p>
      </dgm:t>
    </dgm:pt>
    <dgm:pt modelId="{4B3F3384-F1FD-4847-A5A9-589EB8EABBE0}" type="parTrans" cxnId="{536524F2-383B-4464-9F3E-FF20EA88260E}">
      <dgm:prSet/>
      <dgm:spPr/>
      <dgm:t>
        <a:bodyPr/>
        <a:lstStyle/>
        <a:p>
          <a:endParaRPr lang="en-US"/>
        </a:p>
      </dgm:t>
    </dgm:pt>
    <dgm:pt modelId="{64BB60C4-2CB4-44AE-8546-1990E2BA6194}" type="sibTrans" cxnId="{536524F2-383B-4464-9F3E-FF20EA88260E}">
      <dgm:prSet/>
      <dgm:spPr/>
      <dgm:t>
        <a:bodyPr/>
        <a:lstStyle/>
        <a:p>
          <a:endParaRPr lang="en-US"/>
        </a:p>
      </dgm:t>
    </dgm:pt>
    <dgm:pt modelId="{62F75A84-CA64-408F-987A-37A2C4D50884}">
      <dgm:prSet custT="1"/>
      <dgm:spPr/>
      <dgm:t>
        <a:bodyPr/>
        <a:lstStyle/>
        <a:p>
          <a:r>
            <a:rPr lang="cs-CZ" sz="2800" dirty="0"/>
            <a:t>3. násilná konfrontace významné části společnosti armádou a represivními složkami státu </a:t>
          </a:r>
          <a:endParaRPr lang="en-US" sz="2800" dirty="0"/>
        </a:p>
      </dgm:t>
    </dgm:pt>
    <dgm:pt modelId="{EACC20CE-7A55-42E0-B196-BD5B9E7AB64A}" type="parTrans" cxnId="{E12D006D-15DD-4CF7-A80A-FFB1B53BD2F8}">
      <dgm:prSet/>
      <dgm:spPr/>
      <dgm:t>
        <a:bodyPr/>
        <a:lstStyle/>
        <a:p>
          <a:endParaRPr lang="en-US"/>
        </a:p>
      </dgm:t>
    </dgm:pt>
    <dgm:pt modelId="{D6046B64-0252-4567-B6F1-14A3C7EF9394}" type="sibTrans" cxnId="{E12D006D-15DD-4CF7-A80A-FFB1B53BD2F8}">
      <dgm:prSet/>
      <dgm:spPr/>
      <dgm:t>
        <a:bodyPr/>
        <a:lstStyle/>
        <a:p>
          <a:endParaRPr lang="en-US"/>
        </a:p>
      </dgm:t>
    </dgm:pt>
    <dgm:pt modelId="{7106BF55-68D2-404D-8BB1-A1F09EC99FC3}">
      <dgm:prSet custT="1"/>
      <dgm:spPr/>
      <dgm:t>
        <a:bodyPr/>
        <a:lstStyle/>
        <a:p>
          <a:r>
            <a:rPr lang="cs-CZ" sz="2800" dirty="0"/>
            <a:t>4. vysoké ztráty na životech </a:t>
          </a:r>
          <a:endParaRPr lang="en-US" sz="2800" dirty="0"/>
        </a:p>
      </dgm:t>
    </dgm:pt>
    <dgm:pt modelId="{204B6BF7-1B49-423F-9485-29400D61C498}" type="parTrans" cxnId="{157C2260-2F7D-4AFB-86C9-32F69F5DD4B3}">
      <dgm:prSet/>
      <dgm:spPr/>
      <dgm:t>
        <a:bodyPr/>
        <a:lstStyle/>
        <a:p>
          <a:endParaRPr lang="en-US"/>
        </a:p>
      </dgm:t>
    </dgm:pt>
    <dgm:pt modelId="{C0566C02-4619-43C0-976C-AB5F4F462DB1}" type="sibTrans" cxnId="{157C2260-2F7D-4AFB-86C9-32F69F5DD4B3}">
      <dgm:prSet/>
      <dgm:spPr/>
      <dgm:t>
        <a:bodyPr/>
        <a:lstStyle/>
        <a:p>
          <a:endParaRPr lang="en-US"/>
        </a:p>
      </dgm:t>
    </dgm:pt>
    <dgm:pt modelId="{3E61457E-F753-604B-89D9-23EF10E08471}" type="pres">
      <dgm:prSet presAssocID="{A369B61D-86B7-4CAB-A0CB-3FEDFE1B011D}" presName="linear" presStyleCnt="0">
        <dgm:presLayoutVars>
          <dgm:animLvl val="lvl"/>
          <dgm:resizeHandles val="exact"/>
        </dgm:presLayoutVars>
      </dgm:prSet>
      <dgm:spPr/>
    </dgm:pt>
    <dgm:pt modelId="{6799907D-8A4A-6448-9F2C-480B32E7D247}" type="pres">
      <dgm:prSet presAssocID="{C6603E82-1295-4BBF-814D-EF7E507BA2DA}" presName="parentText" presStyleLbl="node1" presStyleIdx="0" presStyleCnt="4" custLinFactNeighborX="549" custLinFactNeighborY="-54508">
        <dgm:presLayoutVars>
          <dgm:chMax val="0"/>
          <dgm:bulletEnabled val="1"/>
        </dgm:presLayoutVars>
      </dgm:prSet>
      <dgm:spPr/>
    </dgm:pt>
    <dgm:pt modelId="{B5B9C773-2EC2-BD4A-AB13-B2DAC4DE69BD}" type="pres">
      <dgm:prSet presAssocID="{663FE7F1-B03A-4B63-96E2-A28D417B0328}" presName="spacer" presStyleCnt="0"/>
      <dgm:spPr/>
    </dgm:pt>
    <dgm:pt modelId="{66B56663-8B2F-214D-AA72-B241F538CB32}" type="pres">
      <dgm:prSet presAssocID="{A3B31174-D008-41A9-A0C4-C00A35558F1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C1C350-8D32-5B4A-BB95-8D9EF2E4ACAD}" type="pres">
      <dgm:prSet presAssocID="{64BB60C4-2CB4-44AE-8546-1990E2BA6194}" presName="spacer" presStyleCnt="0"/>
      <dgm:spPr/>
    </dgm:pt>
    <dgm:pt modelId="{B9C3A5B0-0F06-F144-B4A0-6C8B27F68F96}" type="pres">
      <dgm:prSet presAssocID="{62F75A84-CA64-408F-987A-37A2C4D5088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73D82E3-5FD5-B044-B450-09338A5FBC87}" type="pres">
      <dgm:prSet presAssocID="{D6046B64-0252-4567-B6F1-14A3C7EF9394}" presName="spacer" presStyleCnt="0"/>
      <dgm:spPr/>
    </dgm:pt>
    <dgm:pt modelId="{6D657C30-90DA-0D42-A192-447B5274F3C4}" type="pres">
      <dgm:prSet presAssocID="{7106BF55-68D2-404D-8BB1-A1F09EC99F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8AC1008-EC99-B047-B22F-63EC0CC4360F}" type="presOf" srcId="{62F75A84-CA64-408F-987A-37A2C4D50884}" destId="{B9C3A5B0-0F06-F144-B4A0-6C8B27F68F96}" srcOrd="0" destOrd="0" presId="urn:microsoft.com/office/officeart/2005/8/layout/vList2"/>
    <dgm:cxn modelId="{90951909-79CB-4625-ABE3-660FE0273C69}" srcId="{A369B61D-86B7-4CAB-A0CB-3FEDFE1B011D}" destId="{C6603E82-1295-4BBF-814D-EF7E507BA2DA}" srcOrd="0" destOrd="0" parTransId="{D10963D2-ECFF-4168-A04B-667E10767BD6}" sibTransId="{663FE7F1-B03A-4B63-96E2-A28D417B0328}"/>
    <dgm:cxn modelId="{CB97C62C-9AF2-994E-9C4D-9E0405CEE8E1}" type="presOf" srcId="{A3B31174-D008-41A9-A0C4-C00A35558F17}" destId="{66B56663-8B2F-214D-AA72-B241F538CB32}" srcOrd="0" destOrd="0" presId="urn:microsoft.com/office/officeart/2005/8/layout/vList2"/>
    <dgm:cxn modelId="{E00C953A-4486-0A41-84C8-55106DAAA1FA}" type="presOf" srcId="{C6603E82-1295-4BBF-814D-EF7E507BA2DA}" destId="{6799907D-8A4A-6448-9F2C-480B32E7D247}" srcOrd="0" destOrd="0" presId="urn:microsoft.com/office/officeart/2005/8/layout/vList2"/>
    <dgm:cxn modelId="{157C2260-2F7D-4AFB-86C9-32F69F5DD4B3}" srcId="{A369B61D-86B7-4CAB-A0CB-3FEDFE1B011D}" destId="{7106BF55-68D2-404D-8BB1-A1F09EC99FC3}" srcOrd="3" destOrd="0" parTransId="{204B6BF7-1B49-423F-9485-29400D61C498}" sibTransId="{C0566C02-4619-43C0-976C-AB5F4F462DB1}"/>
    <dgm:cxn modelId="{E12D006D-15DD-4CF7-A80A-FFB1B53BD2F8}" srcId="{A369B61D-86B7-4CAB-A0CB-3FEDFE1B011D}" destId="{62F75A84-CA64-408F-987A-37A2C4D50884}" srcOrd="2" destOrd="0" parTransId="{EACC20CE-7A55-42E0-B196-BD5B9E7AB64A}" sibTransId="{D6046B64-0252-4567-B6F1-14A3C7EF9394}"/>
    <dgm:cxn modelId="{D149C48A-5F7C-2D49-8608-141EA694E422}" type="presOf" srcId="{7106BF55-68D2-404D-8BB1-A1F09EC99FC3}" destId="{6D657C30-90DA-0D42-A192-447B5274F3C4}" srcOrd="0" destOrd="0" presId="urn:microsoft.com/office/officeart/2005/8/layout/vList2"/>
    <dgm:cxn modelId="{8A1F57CC-8FD5-4B4E-B188-D176D8B2C09B}" type="presOf" srcId="{A369B61D-86B7-4CAB-A0CB-3FEDFE1B011D}" destId="{3E61457E-F753-604B-89D9-23EF10E08471}" srcOrd="0" destOrd="0" presId="urn:microsoft.com/office/officeart/2005/8/layout/vList2"/>
    <dgm:cxn modelId="{536524F2-383B-4464-9F3E-FF20EA88260E}" srcId="{A369B61D-86B7-4CAB-A0CB-3FEDFE1B011D}" destId="{A3B31174-D008-41A9-A0C4-C00A35558F17}" srcOrd="1" destOrd="0" parTransId="{4B3F3384-F1FD-4847-A5A9-589EB8EABBE0}" sibTransId="{64BB60C4-2CB4-44AE-8546-1990E2BA6194}"/>
    <dgm:cxn modelId="{09C77064-E960-0A4F-A645-38F9E1F0F5AF}" type="presParOf" srcId="{3E61457E-F753-604B-89D9-23EF10E08471}" destId="{6799907D-8A4A-6448-9F2C-480B32E7D247}" srcOrd="0" destOrd="0" presId="urn:microsoft.com/office/officeart/2005/8/layout/vList2"/>
    <dgm:cxn modelId="{C6866AC9-8C98-674B-9BD7-5EEDDFBE4E6D}" type="presParOf" srcId="{3E61457E-F753-604B-89D9-23EF10E08471}" destId="{B5B9C773-2EC2-BD4A-AB13-B2DAC4DE69BD}" srcOrd="1" destOrd="0" presId="urn:microsoft.com/office/officeart/2005/8/layout/vList2"/>
    <dgm:cxn modelId="{D0DE936F-22CE-524A-BE12-04CA1845B035}" type="presParOf" srcId="{3E61457E-F753-604B-89D9-23EF10E08471}" destId="{66B56663-8B2F-214D-AA72-B241F538CB32}" srcOrd="2" destOrd="0" presId="urn:microsoft.com/office/officeart/2005/8/layout/vList2"/>
    <dgm:cxn modelId="{B9ED02EC-D806-E140-AA32-D59BD051D7AD}" type="presParOf" srcId="{3E61457E-F753-604B-89D9-23EF10E08471}" destId="{00C1C350-8D32-5B4A-BB95-8D9EF2E4ACAD}" srcOrd="3" destOrd="0" presId="urn:microsoft.com/office/officeart/2005/8/layout/vList2"/>
    <dgm:cxn modelId="{2B1F39F3-7833-5849-BF66-7D3D78FAE265}" type="presParOf" srcId="{3E61457E-F753-604B-89D9-23EF10E08471}" destId="{B9C3A5B0-0F06-F144-B4A0-6C8B27F68F96}" srcOrd="4" destOrd="0" presId="urn:microsoft.com/office/officeart/2005/8/layout/vList2"/>
    <dgm:cxn modelId="{BD755109-D42C-B045-9B81-B1D6569AF04C}" type="presParOf" srcId="{3E61457E-F753-604B-89D9-23EF10E08471}" destId="{C73D82E3-5FD5-B044-B450-09338A5FBC87}" srcOrd="5" destOrd="0" presId="urn:microsoft.com/office/officeart/2005/8/layout/vList2"/>
    <dgm:cxn modelId="{5C75493B-C5AD-7D46-805E-DA68BF8C8E26}" type="presParOf" srcId="{3E61457E-F753-604B-89D9-23EF10E08471}" destId="{6D657C30-90DA-0D42-A192-447B5274F3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9B4EB6-6858-4621-8B02-DA8065E3B28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47CA852-75E4-4EBA-8F4C-FC975154CCD7}">
      <dgm:prSet custT="1"/>
      <dgm:spPr/>
      <dgm:t>
        <a:bodyPr/>
        <a:lstStyle/>
        <a:p>
          <a:r>
            <a:rPr lang="cs-CZ" sz="3200" dirty="0"/>
            <a:t>Jaké si myslíte, že jsou nejhorší důsledky Arabského jara? </a:t>
          </a:r>
          <a:endParaRPr lang="en-US" sz="3200" dirty="0"/>
        </a:p>
      </dgm:t>
    </dgm:pt>
    <dgm:pt modelId="{9FB8D13C-EFE3-49D6-8B6D-05F8FD5B17A3}" type="parTrans" cxnId="{700A1A49-3F67-4D5B-B802-7009D1E20B40}">
      <dgm:prSet/>
      <dgm:spPr/>
      <dgm:t>
        <a:bodyPr/>
        <a:lstStyle/>
        <a:p>
          <a:endParaRPr lang="en-US"/>
        </a:p>
      </dgm:t>
    </dgm:pt>
    <dgm:pt modelId="{88E933F8-037D-468F-8392-A04FC3C0127B}" type="sibTrans" cxnId="{700A1A49-3F67-4D5B-B802-7009D1E20B40}">
      <dgm:prSet/>
      <dgm:spPr/>
      <dgm:t>
        <a:bodyPr/>
        <a:lstStyle/>
        <a:p>
          <a:endParaRPr lang="en-US"/>
        </a:p>
      </dgm:t>
    </dgm:pt>
    <dgm:pt modelId="{BF998FCB-1031-49B8-B143-B356E982982F}">
      <dgm:prSet custT="1"/>
      <dgm:spPr/>
      <dgm:t>
        <a:bodyPr/>
        <a:lstStyle/>
        <a:p>
          <a:r>
            <a:rPr lang="cs-CZ" sz="3200" dirty="0"/>
            <a:t>Domníváte se, že mělo dojít k zapojení některých států ke stabilizaci situace? </a:t>
          </a:r>
          <a:endParaRPr lang="en-US" sz="3200" dirty="0"/>
        </a:p>
      </dgm:t>
    </dgm:pt>
    <dgm:pt modelId="{E7053CC3-7F2B-40C7-8CC4-FE445C809612}" type="parTrans" cxnId="{CB2B3205-9F2C-4C49-850B-36B4850AD167}">
      <dgm:prSet/>
      <dgm:spPr/>
      <dgm:t>
        <a:bodyPr/>
        <a:lstStyle/>
        <a:p>
          <a:endParaRPr lang="en-US"/>
        </a:p>
      </dgm:t>
    </dgm:pt>
    <dgm:pt modelId="{AEC0045B-4253-4627-8ACF-2F8DFA9D1302}" type="sibTrans" cxnId="{CB2B3205-9F2C-4C49-850B-36B4850AD167}">
      <dgm:prSet/>
      <dgm:spPr/>
      <dgm:t>
        <a:bodyPr/>
        <a:lstStyle/>
        <a:p>
          <a:endParaRPr lang="en-US"/>
        </a:p>
      </dgm:t>
    </dgm:pt>
    <dgm:pt modelId="{1B05AED0-66D2-3247-AA98-F5D5E5C40E42}" type="pres">
      <dgm:prSet presAssocID="{F19B4EB6-6858-4621-8B02-DA8065E3B288}" presName="diagram" presStyleCnt="0">
        <dgm:presLayoutVars>
          <dgm:dir/>
          <dgm:resizeHandles val="exact"/>
        </dgm:presLayoutVars>
      </dgm:prSet>
      <dgm:spPr/>
    </dgm:pt>
    <dgm:pt modelId="{946B90A4-CFCC-754E-B717-D4B69AF5032A}" type="pres">
      <dgm:prSet presAssocID="{447CA852-75E4-4EBA-8F4C-FC975154CCD7}" presName="node" presStyleLbl="node1" presStyleIdx="0" presStyleCnt="2">
        <dgm:presLayoutVars>
          <dgm:bulletEnabled val="1"/>
        </dgm:presLayoutVars>
      </dgm:prSet>
      <dgm:spPr/>
    </dgm:pt>
    <dgm:pt modelId="{713A3993-9E9B-4341-83B3-24AAC451C0C0}" type="pres">
      <dgm:prSet presAssocID="{88E933F8-037D-468F-8392-A04FC3C0127B}" presName="sibTrans" presStyleCnt="0"/>
      <dgm:spPr/>
    </dgm:pt>
    <dgm:pt modelId="{C3F8FCF1-30C1-D846-81EC-3435BC7102E8}" type="pres">
      <dgm:prSet presAssocID="{BF998FCB-1031-49B8-B143-B356E982982F}" presName="node" presStyleLbl="node1" presStyleIdx="1" presStyleCnt="2">
        <dgm:presLayoutVars>
          <dgm:bulletEnabled val="1"/>
        </dgm:presLayoutVars>
      </dgm:prSet>
      <dgm:spPr/>
    </dgm:pt>
  </dgm:ptLst>
  <dgm:cxnLst>
    <dgm:cxn modelId="{CB2B3205-9F2C-4C49-850B-36B4850AD167}" srcId="{F19B4EB6-6858-4621-8B02-DA8065E3B288}" destId="{BF998FCB-1031-49B8-B143-B356E982982F}" srcOrd="1" destOrd="0" parTransId="{E7053CC3-7F2B-40C7-8CC4-FE445C809612}" sibTransId="{AEC0045B-4253-4627-8ACF-2F8DFA9D1302}"/>
    <dgm:cxn modelId="{700A1A49-3F67-4D5B-B802-7009D1E20B40}" srcId="{F19B4EB6-6858-4621-8B02-DA8065E3B288}" destId="{447CA852-75E4-4EBA-8F4C-FC975154CCD7}" srcOrd="0" destOrd="0" parTransId="{9FB8D13C-EFE3-49D6-8B6D-05F8FD5B17A3}" sibTransId="{88E933F8-037D-468F-8392-A04FC3C0127B}"/>
    <dgm:cxn modelId="{F085EC5B-7CD2-3E45-A7FF-C73B20677285}" type="presOf" srcId="{447CA852-75E4-4EBA-8F4C-FC975154CCD7}" destId="{946B90A4-CFCC-754E-B717-D4B69AF5032A}" srcOrd="0" destOrd="0" presId="urn:microsoft.com/office/officeart/2005/8/layout/default"/>
    <dgm:cxn modelId="{4195C7C9-2698-C649-BD20-C28329008F11}" type="presOf" srcId="{F19B4EB6-6858-4621-8B02-DA8065E3B288}" destId="{1B05AED0-66D2-3247-AA98-F5D5E5C40E42}" srcOrd="0" destOrd="0" presId="urn:microsoft.com/office/officeart/2005/8/layout/default"/>
    <dgm:cxn modelId="{DAFEF6F4-1C18-D246-92B4-7F1D119CA587}" type="presOf" srcId="{BF998FCB-1031-49B8-B143-B356E982982F}" destId="{C3F8FCF1-30C1-D846-81EC-3435BC7102E8}" srcOrd="0" destOrd="0" presId="urn:microsoft.com/office/officeart/2005/8/layout/default"/>
    <dgm:cxn modelId="{568984CC-0AC3-9F42-9898-673C22419DF8}" type="presParOf" srcId="{1B05AED0-66D2-3247-AA98-F5D5E5C40E42}" destId="{946B90A4-CFCC-754E-B717-D4B69AF5032A}" srcOrd="0" destOrd="0" presId="urn:microsoft.com/office/officeart/2005/8/layout/default"/>
    <dgm:cxn modelId="{6B82B4A2-AA47-1147-ACA9-F506B83CE29A}" type="presParOf" srcId="{1B05AED0-66D2-3247-AA98-F5D5E5C40E42}" destId="{713A3993-9E9B-4341-83B3-24AAC451C0C0}" srcOrd="1" destOrd="0" presId="urn:microsoft.com/office/officeart/2005/8/layout/default"/>
    <dgm:cxn modelId="{38CFA0AD-8717-D84A-8FC7-651B44CB5935}" type="presParOf" srcId="{1B05AED0-66D2-3247-AA98-F5D5E5C40E42}" destId="{C3F8FCF1-30C1-D846-81EC-3435BC7102E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91A72-F5E5-1B4D-BF8C-A61058E55811}">
      <dsp:nvSpPr>
        <dsp:cNvPr id="0" name=""/>
        <dsp:cNvSpPr/>
      </dsp:nvSpPr>
      <dsp:spPr>
        <a:xfrm>
          <a:off x="0" y="1017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457AE-EF74-DA41-B1E4-BCF25BC0DB7B}">
      <dsp:nvSpPr>
        <dsp:cNvPr id="0" name=""/>
        <dsp:cNvSpPr/>
      </dsp:nvSpPr>
      <dsp:spPr>
        <a:xfrm>
          <a:off x="0" y="0"/>
          <a:ext cx="9083199" cy="948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= vlna protestů, demonstrací, nepokojů, revolucí probíhající ve většině arabských státech od roku 2010 do roku 2012</a:t>
          </a:r>
          <a:endParaRPr lang="en-US" sz="2400" kern="1200" dirty="0"/>
        </a:p>
      </dsp:txBody>
      <dsp:txXfrm>
        <a:off x="0" y="0"/>
        <a:ext cx="9083199" cy="948191"/>
      </dsp:txXfrm>
    </dsp:sp>
    <dsp:sp modelId="{F01B1173-7915-154A-861E-D192247F6061}">
      <dsp:nvSpPr>
        <dsp:cNvPr id="0" name=""/>
        <dsp:cNvSpPr/>
      </dsp:nvSpPr>
      <dsp:spPr>
        <a:xfrm>
          <a:off x="0" y="949209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9584A-1504-9541-B53B-87EC40966663}">
      <dsp:nvSpPr>
        <dsp:cNvPr id="0" name=""/>
        <dsp:cNvSpPr/>
      </dsp:nvSpPr>
      <dsp:spPr>
        <a:xfrm>
          <a:off x="0" y="949209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vysoká míra nezaměstnanosti především mladých lidí </a:t>
          </a:r>
          <a:endParaRPr lang="en-US" sz="2900" kern="1200" dirty="0"/>
        </a:p>
      </dsp:txBody>
      <dsp:txXfrm>
        <a:off x="0" y="949209"/>
        <a:ext cx="9092078" cy="641901"/>
      </dsp:txXfrm>
    </dsp:sp>
    <dsp:sp modelId="{26566DDF-FA79-CB4C-9310-E39CB6093525}">
      <dsp:nvSpPr>
        <dsp:cNvPr id="0" name=""/>
        <dsp:cNvSpPr/>
      </dsp:nvSpPr>
      <dsp:spPr>
        <a:xfrm>
          <a:off x="0" y="1591110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113BDF-E923-C242-B5A6-DF4CDA3C4BC5}">
      <dsp:nvSpPr>
        <dsp:cNvPr id="0" name=""/>
        <dsp:cNvSpPr/>
      </dsp:nvSpPr>
      <dsp:spPr>
        <a:xfrm>
          <a:off x="0" y="1591110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frustrace </a:t>
          </a:r>
          <a:endParaRPr lang="en-US" sz="2900" kern="1200" dirty="0"/>
        </a:p>
      </dsp:txBody>
      <dsp:txXfrm>
        <a:off x="0" y="1591110"/>
        <a:ext cx="9092078" cy="641901"/>
      </dsp:txXfrm>
    </dsp:sp>
    <dsp:sp modelId="{FC20FF8E-14F3-354B-B136-3C6B217CDADB}">
      <dsp:nvSpPr>
        <dsp:cNvPr id="0" name=""/>
        <dsp:cNvSpPr/>
      </dsp:nvSpPr>
      <dsp:spPr>
        <a:xfrm>
          <a:off x="0" y="2233012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298DF-2654-AB40-885B-C4942EE3A4E4}">
      <dsp:nvSpPr>
        <dsp:cNvPr id="0" name=""/>
        <dsp:cNvSpPr/>
      </dsp:nvSpPr>
      <dsp:spPr>
        <a:xfrm>
          <a:off x="0" y="2233012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ekonomická situace </a:t>
          </a:r>
          <a:endParaRPr lang="en-US" sz="2900" kern="1200" dirty="0"/>
        </a:p>
      </dsp:txBody>
      <dsp:txXfrm>
        <a:off x="0" y="2233012"/>
        <a:ext cx="9092078" cy="641901"/>
      </dsp:txXfrm>
    </dsp:sp>
    <dsp:sp modelId="{1F49CFE8-9FA5-5F4E-8B69-20E440679E01}">
      <dsp:nvSpPr>
        <dsp:cNvPr id="0" name=""/>
        <dsp:cNvSpPr/>
      </dsp:nvSpPr>
      <dsp:spPr>
        <a:xfrm>
          <a:off x="0" y="2874913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1F82E-38A9-804E-B139-030EDE6480DB}">
      <dsp:nvSpPr>
        <dsp:cNvPr id="0" name=""/>
        <dsp:cNvSpPr/>
      </dsp:nvSpPr>
      <dsp:spPr>
        <a:xfrm>
          <a:off x="0" y="2874913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korupce </a:t>
          </a:r>
          <a:endParaRPr lang="en-US" sz="2900" kern="1200" dirty="0"/>
        </a:p>
      </dsp:txBody>
      <dsp:txXfrm>
        <a:off x="0" y="2874913"/>
        <a:ext cx="9092078" cy="641901"/>
      </dsp:txXfrm>
    </dsp:sp>
    <dsp:sp modelId="{449D9E81-BCA7-B947-BEC8-5E4771694AE6}">
      <dsp:nvSpPr>
        <dsp:cNvPr id="0" name=""/>
        <dsp:cNvSpPr/>
      </dsp:nvSpPr>
      <dsp:spPr>
        <a:xfrm>
          <a:off x="0" y="3516815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8460F-D11D-9849-B7D0-7372ED858F96}">
      <dsp:nvSpPr>
        <dsp:cNvPr id="0" name=""/>
        <dsp:cNvSpPr/>
      </dsp:nvSpPr>
      <dsp:spPr>
        <a:xfrm>
          <a:off x="0" y="3516815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zoufalství </a:t>
          </a:r>
          <a:endParaRPr lang="en-US" sz="2900" kern="1200" dirty="0"/>
        </a:p>
      </dsp:txBody>
      <dsp:txXfrm>
        <a:off x="0" y="3516815"/>
        <a:ext cx="9092078" cy="641901"/>
      </dsp:txXfrm>
    </dsp:sp>
    <dsp:sp modelId="{CEF287B2-B9EF-3942-97B5-055B2A27D8A2}">
      <dsp:nvSpPr>
        <dsp:cNvPr id="0" name=""/>
        <dsp:cNvSpPr/>
      </dsp:nvSpPr>
      <dsp:spPr>
        <a:xfrm>
          <a:off x="0" y="4158717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CC0CA-5160-044A-85AC-FC5E4E380C61}">
      <dsp:nvSpPr>
        <dsp:cNvPr id="0" name=""/>
        <dsp:cNvSpPr/>
      </dsp:nvSpPr>
      <dsp:spPr>
        <a:xfrm>
          <a:off x="0" y="4158717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nestabilní vlády </a:t>
          </a:r>
          <a:endParaRPr lang="en-US" sz="2900" kern="1200" dirty="0"/>
        </a:p>
      </dsp:txBody>
      <dsp:txXfrm>
        <a:off x="0" y="4158717"/>
        <a:ext cx="9092078" cy="641901"/>
      </dsp:txXfrm>
    </dsp:sp>
    <dsp:sp modelId="{E3A754C1-675F-1946-9C3D-7258994B9A82}">
      <dsp:nvSpPr>
        <dsp:cNvPr id="0" name=""/>
        <dsp:cNvSpPr/>
      </dsp:nvSpPr>
      <dsp:spPr>
        <a:xfrm>
          <a:off x="0" y="4800618"/>
          <a:ext cx="90920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40425-C00B-F74B-BD1F-037BFF266EBE}">
      <dsp:nvSpPr>
        <dsp:cNvPr id="0" name=""/>
        <dsp:cNvSpPr/>
      </dsp:nvSpPr>
      <dsp:spPr>
        <a:xfrm>
          <a:off x="0" y="4800618"/>
          <a:ext cx="9092078" cy="641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nedemokratické režimy </a:t>
          </a:r>
          <a:endParaRPr lang="en-US" sz="2900" kern="1200" dirty="0"/>
        </a:p>
      </dsp:txBody>
      <dsp:txXfrm>
        <a:off x="0" y="4800618"/>
        <a:ext cx="9092078" cy="641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DAC3E-1480-6447-BC6C-8C28546F93EB}">
      <dsp:nvSpPr>
        <dsp:cNvPr id="0" name=""/>
        <dsp:cNvSpPr/>
      </dsp:nvSpPr>
      <dsp:spPr>
        <a:xfrm>
          <a:off x="0" y="0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3884F-5A91-724F-9359-F7C607BC971B}">
      <dsp:nvSpPr>
        <dsp:cNvPr id="0" name=""/>
        <dsp:cNvSpPr/>
      </dsp:nvSpPr>
      <dsp:spPr>
        <a:xfrm>
          <a:off x="0" y="0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nedošlo k rozpadu společnosti </a:t>
          </a:r>
          <a:endParaRPr lang="en-US" sz="2800" kern="1200" dirty="0"/>
        </a:p>
      </dsp:txBody>
      <dsp:txXfrm>
        <a:off x="0" y="0"/>
        <a:ext cx="9515474" cy="621310"/>
      </dsp:txXfrm>
    </dsp:sp>
    <dsp:sp modelId="{9F8BB29C-A9BF-3E41-A985-D13CE74C5801}">
      <dsp:nvSpPr>
        <dsp:cNvPr id="0" name=""/>
        <dsp:cNvSpPr/>
      </dsp:nvSpPr>
      <dsp:spPr>
        <a:xfrm>
          <a:off x="0" y="621310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F195B-C790-7E4A-BE18-19B21EC1F83A}">
      <dsp:nvSpPr>
        <dsp:cNvPr id="0" name=""/>
        <dsp:cNvSpPr/>
      </dsp:nvSpPr>
      <dsp:spPr>
        <a:xfrm>
          <a:off x="0" y="621310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armáda měla výrazně národní a nepolitický charakter </a:t>
          </a:r>
          <a:endParaRPr lang="en-US" sz="2800" kern="1200"/>
        </a:p>
      </dsp:txBody>
      <dsp:txXfrm>
        <a:off x="0" y="621310"/>
        <a:ext cx="9515474" cy="621310"/>
      </dsp:txXfrm>
    </dsp:sp>
    <dsp:sp modelId="{00691BBD-B999-C34E-AE1F-ABE9E9A91744}">
      <dsp:nvSpPr>
        <dsp:cNvPr id="0" name=""/>
        <dsp:cNvSpPr/>
      </dsp:nvSpPr>
      <dsp:spPr>
        <a:xfrm>
          <a:off x="0" y="1242620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84C75-E05F-3848-92AE-D633E5AEB1B0}">
      <dsp:nvSpPr>
        <dsp:cNvPr id="0" name=""/>
        <dsp:cNvSpPr/>
      </dsp:nvSpPr>
      <dsp:spPr>
        <a:xfrm>
          <a:off x="0" y="1242621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stranickým milicím konfiskovány ruční zbraně</a:t>
          </a:r>
          <a:endParaRPr lang="en-US" sz="2800" kern="1200"/>
        </a:p>
      </dsp:txBody>
      <dsp:txXfrm>
        <a:off x="0" y="1242621"/>
        <a:ext cx="9515474" cy="621310"/>
      </dsp:txXfrm>
    </dsp:sp>
    <dsp:sp modelId="{2527CAE7-2BB6-DD40-90C6-C3F094EEC293}">
      <dsp:nvSpPr>
        <dsp:cNvPr id="0" name=""/>
        <dsp:cNvSpPr/>
      </dsp:nvSpPr>
      <dsp:spPr>
        <a:xfrm>
          <a:off x="0" y="1863931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46544-15A9-A245-9FB7-756ADEF4A29C}">
      <dsp:nvSpPr>
        <dsp:cNvPr id="0" name=""/>
        <dsp:cNvSpPr/>
      </dsp:nvSpPr>
      <dsp:spPr>
        <a:xfrm>
          <a:off x="0" y="1863931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první zatýkání osob (za střelbu na demonstranty) </a:t>
          </a:r>
          <a:endParaRPr lang="en-US" sz="2800" kern="1200"/>
        </a:p>
      </dsp:txBody>
      <dsp:txXfrm>
        <a:off x="0" y="1863931"/>
        <a:ext cx="9515474" cy="621310"/>
      </dsp:txXfrm>
    </dsp:sp>
    <dsp:sp modelId="{66E4EA02-C6F4-4542-B49D-297ABC764B7E}">
      <dsp:nvSpPr>
        <dsp:cNvPr id="0" name=""/>
        <dsp:cNvSpPr/>
      </dsp:nvSpPr>
      <dsp:spPr>
        <a:xfrm>
          <a:off x="0" y="2485241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11C72-9D90-BF4C-8C23-9C86B392D30F}">
      <dsp:nvSpPr>
        <dsp:cNvPr id="0" name=""/>
        <dsp:cNvSpPr/>
      </dsp:nvSpPr>
      <dsp:spPr>
        <a:xfrm>
          <a:off x="0" y="2485242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v zájmu obnovení státní správy vytvořeny 3 komise </a:t>
          </a:r>
          <a:endParaRPr lang="en-US" sz="2800" kern="1200"/>
        </a:p>
      </dsp:txBody>
      <dsp:txXfrm>
        <a:off x="0" y="2485242"/>
        <a:ext cx="9515474" cy="621310"/>
      </dsp:txXfrm>
    </dsp:sp>
    <dsp:sp modelId="{42A23691-A0EE-9C41-97C4-83DF1DAB798D}">
      <dsp:nvSpPr>
        <dsp:cNvPr id="0" name=""/>
        <dsp:cNvSpPr/>
      </dsp:nvSpPr>
      <dsp:spPr>
        <a:xfrm>
          <a:off x="0" y="3106552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AA607-00C0-DD41-A436-C59D924F6E9A}">
      <dsp:nvSpPr>
        <dsp:cNvPr id="0" name=""/>
        <dsp:cNvSpPr/>
      </dsp:nvSpPr>
      <dsp:spPr>
        <a:xfrm>
          <a:off x="0" y="3106552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situace se opět vyostřuje – lidé jdou opět do ulic </a:t>
          </a:r>
          <a:endParaRPr lang="en-US" sz="2800" kern="1200"/>
        </a:p>
      </dsp:txBody>
      <dsp:txXfrm>
        <a:off x="0" y="3106552"/>
        <a:ext cx="9515474" cy="621310"/>
      </dsp:txXfrm>
    </dsp:sp>
    <dsp:sp modelId="{6DB76E9F-18EF-3C42-9903-47F566A2B693}">
      <dsp:nvSpPr>
        <dsp:cNvPr id="0" name=""/>
        <dsp:cNvSpPr/>
      </dsp:nvSpPr>
      <dsp:spPr>
        <a:xfrm>
          <a:off x="0" y="3727862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5E2E0-1013-E344-A97D-68FAF88C0843}">
      <dsp:nvSpPr>
        <dsp:cNvPr id="0" name=""/>
        <dsp:cNvSpPr/>
      </dsp:nvSpPr>
      <dsp:spPr>
        <a:xfrm>
          <a:off x="0" y="3727863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27. 1. vlivem tlaku veřejnosti jmenovaná nová vláda </a:t>
          </a:r>
          <a:endParaRPr lang="en-US" sz="2800" kern="1200"/>
        </a:p>
      </dsp:txBody>
      <dsp:txXfrm>
        <a:off x="0" y="3727863"/>
        <a:ext cx="9515474" cy="621310"/>
      </dsp:txXfrm>
    </dsp:sp>
    <dsp:sp modelId="{16F024E0-0A67-2847-95B5-E3185DA2F5B0}">
      <dsp:nvSpPr>
        <dsp:cNvPr id="0" name=""/>
        <dsp:cNvSpPr/>
      </dsp:nvSpPr>
      <dsp:spPr>
        <a:xfrm>
          <a:off x="0" y="4349173"/>
          <a:ext cx="9515474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1544A-D472-0446-A893-0051E5DB3F95}">
      <dsp:nvSpPr>
        <dsp:cNvPr id="0" name=""/>
        <dsp:cNvSpPr/>
      </dsp:nvSpPr>
      <dsp:spPr>
        <a:xfrm>
          <a:off x="0" y="4349173"/>
          <a:ext cx="9515474" cy="62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svoboda slova, tvorba nových stran a hnutí </a:t>
          </a:r>
          <a:endParaRPr lang="en-US" sz="2800" kern="1200"/>
        </a:p>
      </dsp:txBody>
      <dsp:txXfrm>
        <a:off x="0" y="4349173"/>
        <a:ext cx="9515474" cy="621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CFC46-0C4C-7947-95FB-B8A8EFE8C5AE}">
      <dsp:nvSpPr>
        <dsp:cNvPr id="0" name=""/>
        <dsp:cNvSpPr/>
      </dsp:nvSpPr>
      <dsp:spPr>
        <a:xfrm>
          <a:off x="0" y="226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062F0-F184-C745-94D2-00DC37E5F726}">
      <dsp:nvSpPr>
        <dsp:cNvPr id="0" name=""/>
        <dsp:cNvSpPr/>
      </dsp:nvSpPr>
      <dsp:spPr>
        <a:xfrm>
          <a:off x="0" y="226"/>
          <a:ext cx="10505330" cy="66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říjen 2011 – volby – 110 nových subjektů – mezi nimi i několik náboženských stran </a:t>
          </a:r>
          <a:endParaRPr lang="en-US" sz="2400" kern="1200" dirty="0"/>
        </a:p>
      </dsp:txBody>
      <dsp:txXfrm>
        <a:off x="0" y="226"/>
        <a:ext cx="10505330" cy="666636"/>
      </dsp:txXfrm>
    </dsp:sp>
    <dsp:sp modelId="{CF601A6A-CB30-D849-8DC2-304EE6ACE369}">
      <dsp:nvSpPr>
        <dsp:cNvPr id="0" name=""/>
        <dsp:cNvSpPr/>
      </dsp:nvSpPr>
      <dsp:spPr>
        <a:xfrm>
          <a:off x="0" y="666863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39490-7CA0-684B-A999-D57DA02BCAD9}">
      <dsp:nvSpPr>
        <dsp:cNvPr id="0" name=""/>
        <dsp:cNvSpPr/>
      </dsp:nvSpPr>
      <dsp:spPr>
        <a:xfrm>
          <a:off x="0" y="666863"/>
          <a:ext cx="10505330" cy="850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vítězem Strana obrody – 44% hlasů - 90 křesel z 217 – nejdůležitější politická síla v zemi</a:t>
          </a:r>
          <a:endParaRPr lang="en-US" sz="2400" kern="1200" dirty="0"/>
        </a:p>
      </dsp:txBody>
      <dsp:txXfrm>
        <a:off x="0" y="666863"/>
        <a:ext cx="10505330" cy="850061"/>
      </dsp:txXfrm>
    </dsp:sp>
    <dsp:sp modelId="{E825F399-BE31-DC46-A6ED-058C5A263AB1}">
      <dsp:nvSpPr>
        <dsp:cNvPr id="0" name=""/>
        <dsp:cNvSpPr/>
      </dsp:nvSpPr>
      <dsp:spPr>
        <a:xfrm>
          <a:off x="0" y="1516925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A481B-A4E8-F243-B667-59A0F6DF7761}">
      <dsp:nvSpPr>
        <dsp:cNvPr id="0" name=""/>
        <dsp:cNvSpPr/>
      </dsp:nvSpPr>
      <dsp:spPr>
        <a:xfrm>
          <a:off x="0" y="1516925"/>
          <a:ext cx="10505330" cy="735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do Ústavy se snaží vložit, co nejvíce islámských legislativních zásad</a:t>
          </a:r>
          <a:endParaRPr lang="en-US" sz="2400" kern="1200" dirty="0"/>
        </a:p>
      </dsp:txBody>
      <dsp:txXfrm>
        <a:off x="0" y="1516925"/>
        <a:ext cx="10505330" cy="735895"/>
      </dsp:txXfrm>
    </dsp:sp>
    <dsp:sp modelId="{8FBB83BA-D5A5-FC4B-89E5-DE9B5DBE4A57}">
      <dsp:nvSpPr>
        <dsp:cNvPr id="0" name=""/>
        <dsp:cNvSpPr/>
      </dsp:nvSpPr>
      <dsp:spPr>
        <a:xfrm>
          <a:off x="0" y="225282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A4D70-76D6-0A48-B977-659623C0DD8F}">
      <dsp:nvSpPr>
        <dsp:cNvPr id="0" name=""/>
        <dsp:cNvSpPr/>
      </dsp:nvSpPr>
      <dsp:spPr>
        <a:xfrm>
          <a:off x="0" y="2252820"/>
          <a:ext cx="10505330" cy="568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společnost očekávala ekonomickou pomoc ze Západu – nestalo se </a:t>
          </a:r>
          <a:endParaRPr lang="en-US" sz="2400" kern="1200" dirty="0"/>
        </a:p>
      </dsp:txBody>
      <dsp:txXfrm>
        <a:off x="0" y="2252820"/>
        <a:ext cx="10505330" cy="568189"/>
      </dsp:txXfrm>
    </dsp:sp>
    <dsp:sp modelId="{9A53AE53-11D8-B946-98DA-335C009B5940}">
      <dsp:nvSpPr>
        <dsp:cNvPr id="0" name=""/>
        <dsp:cNvSpPr/>
      </dsp:nvSpPr>
      <dsp:spPr>
        <a:xfrm>
          <a:off x="0" y="2821009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D16E6-ECDB-3240-B94B-3F6357EE1E0B}">
      <dsp:nvSpPr>
        <dsp:cNvPr id="0" name=""/>
        <dsp:cNvSpPr/>
      </dsp:nvSpPr>
      <dsp:spPr>
        <a:xfrm>
          <a:off x="0" y="2821009"/>
          <a:ext cx="10505330" cy="747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problém s obnovou státní správy, zvyšuje se kriminalita, prázdná státní pokladna, ztráta zahraničních investorů, </a:t>
          </a:r>
          <a:endParaRPr lang="en-US" sz="2400" kern="1200" dirty="0"/>
        </a:p>
      </dsp:txBody>
      <dsp:txXfrm>
        <a:off x="0" y="2821009"/>
        <a:ext cx="10505330" cy="747407"/>
      </dsp:txXfrm>
    </dsp:sp>
    <dsp:sp modelId="{4E7080D1-78B7-1F4C-BF96-4792A116E8A2}">
      <dsp:nvSpPr>
        <dsp:cNvPr id="0" name=""/>
        <dsp:cNvSpPr/>
      </dsp:nvSpPr>
      <dsp:spPr>
        <a:xfrm>
          <a:off x="0" y="356841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6E3CD-3A13-134D-A9E5-D357165169A2}">
      <dsp:nvSpPr>
        <dsp:cNvPr id="0" name=""/>
        <dsp:cNvSpPr/>
      </dsp:nvSpPr>
      <dsp:spPr>
        <a:xfrm>
          <a:off x="0" y="3568417"/>
          <a:ext cx="10505330" cy="730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mladým lidem v dalších měsících nepřinesla revoluce vůbec nic, ba naopak</a:t>
          </a:r>
          <a:endParaRPr lang="en-US" sz="2600" kern="1200" dirty="0"/>
        </a:p>
      </dsp:txBody>
      <dsp:txXfrm>
        <a:off x="0" y="3568417"/>
        <a:ext cx="10505330" cy="730444"/>
      </dsp:txXfrm>
    </dsp:sp>
    <dsp:sp modelId="{D5105D91-2853-1341-B685-F5FEAFD6EF06}">
      <dsp:nvSpPr>
        <dsp:cNvPr id="0" name=""/>
        <dsp:cNvSpPr/>
      </dsp:nvSpPr>
      <dsp:spPr>
        <a:xfrm>
          <a:off x="0" y="4298862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535BB-29BB-CC4F-B496-C23E9126E51F}">
      <dsp:nvSpPr>
        <dsp:cNvPr id="0" name=""/>
        <dsp:cNvSpPr/>
      </dsp:nvSpPr>
      <dsp:spPr>
        <a:xfrm>
          <a:off x="0" y="4298862"/>
          <a:ext cx="10505330" cy="74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uprchlíci z Libye </a:t>
          </a:r>
          <a:endParaRPr lang="en-US" sz="2600" kern="1200" dirty="0"/>
        </a:p>
      </dsp:txBody>
      <dsp:txXfrm>
        <a:off x="0" y="4298862"/>
        <a:ext cx="10505330" cy="745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F5A42-7155-D747-95CC-883FC52FB577}">
      <dsp:nvSpPr>
        <dsp:cNvPr id="0" name=""/>
        <dsp:cNvSpPr/>
      </dsp:nvSpPr>
      <dsp:spPr>
        <a:xfrm>
          <a:off x="0" y="669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CD8DC-7554-C34E-9B29-A55AAD8D7929}">
      <dsp:nvSpPr>
        <dsp:cNvPr id="0" name=""/>
        <dsp:cNvSpPr/>
      </dsp:nvSpPr>
      <dsp:spPr>
        <a:xfrm>
          <a:off x="0" y="669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Egypt přichází o zahraniční investory</a:t>
          </a:r>
          <a:endParaRPr lang="en-US" sz="2400" kern="1200" dirty="0"/>
        </a:p>
      </dsp:txBody>
      <dsp:txXfrm>
        <a:off x="0" y="669"/>
        <a:ext cx="10215561" cy="783586"/>
      </dsp:txXfrm>
    </dsp:sp>
    <dsp:sp modelId="{DC13FAAA-EF34-4748-901F-5E8A3F66EAB1}">
      <dsp:nvSpPr>
        <dsp:cNvPr id="0" name=""/>
        <dsp:cNvSpPr/>
      </dsp:nvSpPr>
      <dsp:spPr>
        <a:xfrm>
          <a:off x="0" y="784255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B9FB7A-3089-874E-A07F-0B0F829C0EB8}">
      <dsp:nvSpPr>
        <dsp:cNvPr id="0" name=""/>
        <dsp:cNvSpPr/>
      </dsp:nvSpPr>
      <dsp:spPr>
        <a:xfrm>
          <a:off x="0" y="784255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upadá turistický ruch, výroba, zánik firem, zvyšování nezaměstnanosti </a:t>
          </a:r>
          <a:endParaRPr lang="en-US" sz="2400" kern="1200" dirty="0"/>
        </a:p>
      </dsp:txBody>
      <dsp:txXfrm>
        <a:off x="0" y="784255"/>
        <a:ext cx="10215561" cy="783586"/>
      </dsp:txXfrm>
    </dsp:sp>
    <dsp:sp modelId="{52F26413-E0A3-FF45-8CA6-FDC11D235B26}">
      <dsp:nvSpPr>
        <dsp:cNvPr id="0" name=""/>
        <dsp:cNvSpPr/>
      </dsp:nvSpPr>
      <dsp:spPr>
        <a:xfrm>
          <a:off x="0" y="1567841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4291-F584-7541-AFFB-07343A705172}">
      <dsp:nvSpPr>
        <dsp:cNvPr id="0" name=""/>
        <dsp:cNvSpPr/>
      </dsp:nvSpPr>
      <dsp:spPr>
        <a:xfrm>
          <a:off x="0" y="1567841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Muslimské bratrstvo směřuje zemi k nábožensky motivované radikalizaci</a:t>
          </a:r>
          <a:endParaRPr lang="en-US" sz="2400" kern="1200" dirty="0"/>
        </a:p>
      </dsp:txBody>
      <dsp:txXfrm>
        <a:off x="0" y="1567841"/>
        <a:ext cx="10215561" cy="783586"/>
      </dsp:txXfrm>
    </dsp:sp>
    <dsp:sp modelId="{C34195D4-B955-684C-8DDD-781F782697CD}">
      <dsp:nvSpPr>
        <dsp:cNvPr id="0" name=""/>
        <dsp:cNvSpPr/>
      </dsp:nvSpPr>
      <dsp:spPr>
        <a:xfrm>
          <a:off x="0" y="2351427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2A0D7-EA9E-4949-ABE0-41785C252049}">
      <dsp:nvSpPr>
        <dsp:cNvPr id="0" name=""/>
        <dsp:cNvSpPr/>
      </dsp:nvSpPr>
      <dsp:spPr>
        <a:xfrm>
          <a:off x="0" y="2351427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18. června – prezident Muhammad </a:t>
          </a:r>
          <a:r>
            <a:rPr lang="cs-CZ" sz="2400" b="1" kern="1200" dirty="0" err="1"/>
            <a:t>Mursí</a:t>
          </a:r>
          <a:r>
            <a:rPr lang="cs-CZ" sz="2400" b="1" kern="1200" dirty="0"/>
            <a:t> </a:t>
          </a:r>
          <a:endParaRPr lang="en-US" sz="2400" kern="1200" dirty="0"/>
        </a:p>
      </dsp:txBody>
      <dsp:txXfrm>
        <a:off x="0" y="2351427"/>
        <a:ext cx="10215561" cy="783586"/>
      </dsp:txXfrm>
    </dsp:sp>
    <dsp:sp modelId="{1205DBB5-1B0D-744B-98E2-E1AD356C6D5E}">
      <dsp:nvSpPr>
        <dsp:cNvPr id="0" name=""/>
        <dsp:cNvSpPr/>
      </dsp:nvSpPr>
      <dsp:spPr>
        <a:xfrm>
          <a:off x="0" y="3135014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CCD54-B532-7C42-AADC-17379945E41C}">
      <dsp:nvSpPr>
        <dsp:cNvPr id="0" name=""/>
        <dsp:cNvSpPr/>
      </dsp:nvSpPr>
      <dsp:spPr>
        <a:xfrm>
          <a:off x="0" y="3135014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Listopad 2012 – předložen veřejnosti text ústavy </a:t>
          </a:r>
          <a:endParaRPr lang="en-US" sz="2400" kern="1200" dirty="0"/>
        </a:p>
      </dsp:txBody>
      <dsp:txXfrm>
        <a:off x="0" y="3135014"/>
        <a:ext cx="10215561" cy="783586"/>
      </dsp:txXfrm>
    </dsp:sp>
    <dsp:sp modelId="{E7F954FE-A667-0440-AC57-22EAEAE0B2D4}">
      <dsp:nvSpPr>
        <dsp:cNvPr id="0" name=""/>
        <dsp:cNvSpPr/>
      </dsp:nvSpPr>
      <dsp:spPr>
        <a:xfrm>
          <a:off x="0" y="3918600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2544E-24EA-BD43-B4DC-0856410FC9C1}">
      <dsp:nvSpPr>
        <dsp:cNvPr id="0" name=""/>
        <dsp:cNvSpPr/>
      </dsp:nvSpPr>
      <dsp:spPr>
        <a:xfrm>
          <a:off x="0" y="3918600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30. červen – miliony lidí v ulicích demonstrující proti vládě – počátek „druhé revoluce“</a:t>
          </a:r>
          <a:endParaRPr lang="en-US" sz="2400" kern="1200" dirty="0"/>
        </a:p>
      </dsp:txBody>
      <dsp:txXfrm>
        <a:off x="0" y="3918600"/>
        <a:ext cx="10215561" cy="783586"/>
      </dsp:txXfrm>
    </dsp:sp>
    <dsp:sp modelId="{B8609718-A44D-9F46-95DC-7643828F23EA}">
      <dsp:nvSpPr>
        <dsp:cNvPr id="0" name=""/>
        <dsp:cNvSpPr/>
      </dsp:nvSpPr>
      <dsp:spPr>
        <a:xfrm>
          <a:off x="0" y="4702186"/>
          <a:ext cx="102155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51905-4E6B-AB4D-A249-C67E0EA698A6}">
      <dsp:nvSpPr>
        <dsp:cNvPr id="0" name=""/>
        <dsp:cNvSpPr/>
      </dsp:nvSpPr>
      <dsp:spPr>
        <a:xfrm>
          <a:off x="0" y="4702186"/>
          <a:ext cx="10215561" cy="783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Egypt po 3. červenci 2013 – jedinou zemí světa, kde vojenští pučisté věznili a stavěli před soud dva prezidenty zároveň </a:t>
          </a:r>
          <a:endParaRPr lang="en-US" sz="2400" kern="1200" dirty="0"/>
        </a:p>
      </dsp:txBody>
      <dsp:txXfrm>
        <a:off x="0" y="4702186"/>
        <a:ext cx="10215561" cy="783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9907D-8A4A-6448-9F2C-480B32E7D247}">
      <dsp:nvSpPr>
        <dsp:cNvPr id="0" name=""/>
        <dsp:cNvSpPr/>
      </dsp:nvSpPr>
      <dsp:spPr>
        <a:xfrm>
          <a:off x="0" y="0"/>
          <a:ext cx="10030669" cy="861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1. došlo ke skutečným masovým, plošným, organizovaným výstupům obyvatelstva proti vládě </a:t>
          </a:r>
          <a:endParaRPr lang="en-US" sz="2800" kern="1200" dirty="0"/>
        </a:p>
      </dsp:txBody>
      <dsp:txXfrm>
        <a:off x="42033" y="42033"/>
        <a:ext cx="9946603" cy="776980"/>
      </dsp:txXfrm>
    </dsp:sp>
    <dsp:sp modelId="{66B56663-8B2F-214D-AA72-B241F538CB32}">
      <dsp:nvSpPr>
        <dsp:cNvPr id="0" name=""/>
        <dsp:cNvSpPr/>
      </dsp:nvSpPr>
      <dsp:spPr>
        <a:xfrm>
          <a:off x="0" y="872369"/>
          <a:ext cx="10030669" cy="861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2. požadavky na odstoupení vlády, změny politického a státoprávního uspořádání </a:t>
          </a:r>
          <a:endParaRPr lang="en-US" sz="2800" kern="1200" dirty="0"/>
        </a:p>
      </dsp:txBody>
      <dsp:txXfrm>
        <a:off x="42033" y="914402"/>
        <a:ext cx="9946603" cy="776980"/>
      </dsp:txXfrm>
    </dsp:sp>
    <dsp:sp modelId="{B9C3A5B0-0F06-F144-B4A0-6C8B27F68F96}">
      <dsp:nvSpPr>
        <dsp:cNvPr id="0" name=""/>
        <dsp:cNvSpPr/>
      </dsp:nvSpPr>
      <dsp:spPr>
        <a:xfrm>
          <a:off x="0" y="1744455"/>
          <a:ext cx="10030669" cy="861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3. násilná konfrontace významné části společnosti armádou a represivními složkami státu </a:t>
          </a:r>
          <a:endParaRPr lang="en-US" sz="2800" kern="1200" dirty="0"/>
        </a:p>
      </dsp:txBody>
      <dsp:txXfrm>
        <a:off x="42033" y="1786488"/>
        <a:ext cx="9946603" cy="776980"/>
      </dsp:txXfrm>
    </dsp:sp>
    <dsp:sp modelId="{6D657C30-90DA-0D42-A192-447B5274F3C4}">
      <dsp:nvSpPr>
        <dsp:cNvPr id="0" name=""/>
        <dsp:cNvSpPr/>
      </dsp:nvSpPr>
      <dsp:spPr>
        <a:xfrm>
          <a:off x="0" y="2616540"/>
          <a:ext cx="10030669" cy="861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4. vysoké ztráty na životech </a:t>
          </a:r>
          <a:endParaRPr lang="en-US" sz="2800" kern="1200" dirty="0"/>
        </a:p>
      </dsp:txBody>
      <dsp:txXfrm>
        <a:off x="42033" y="2658573"/>
        <a:ext cx="9946603" cy="776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B90A4-CFCC-754E-B717-D4B69AF5032A}">
      <dsp:nvSpPr>
        <dsp:cNvPr id="0" name=""/>
        <dsp:cNvSpPr/>
      </dsp:nvSpPr>
      <dsp:spPr>
        <a:xfrm>
          <a:off x="1208" y="515436"/>
          <a:ext cx="4713722" cy="28282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Jaké si myslíte, že jsou nejhorší důsledky Arabského jara? </a:t>
          </a:r>
          <a:endParaRPr lang="en-US" sz="3200" kern="1200" dirty="0"/>
        </a:p>
      </dsp:txBody>
      <dsp:txXfrm>
        <a:off x="1208" y="515436"/>
        <a:ext cx="4713722" cy="2828233"/>
      </dsp:txXfrm>
    </dsp:sp>
    <dsp:sp modelId="{C3F8FCF1-30C1-D846-81EC-3435BC7102E8}">
      <dsp:nvSpPr>
        <dsp:cNvPr id="0" name=""/>
        <dsp:cNvSpPr/>
      </dsp:nvSpPr>
      <dsp:spPr>
        <a:xfrm>
          <a:off x="5186303" y="515436"/>
          <a:ext cx="4713722" cy="28282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Domníváte se, že mělo dojít k zapojení některých států ke stabilizaci situace? </a:t>
          </a:r>
          <a:endParaRPr lang="en-US" sz="3200" kern="1200" dirty="0"/>
        </a:p>
      </dsp:txBody>
      <dsp:txXfrm>
        <a:off x="5186303" y="515436"/>
        <a:ext cx="4713722" cy="2828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951E5-F363-B741-AE5B-A6E8D26ABB3F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86B2F-4C02-CB49-A110-4742F9ED91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7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065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https://</a:t>
            </a:r>
            <a:r>
              <a:rPr lang="cs-CZ" dirty="0" err="1"/>
              <a:t>www.aljazeera.com</a:t>
            </a:r>
            <a:r>
              <a:rPr lang="cs-CZ" dirty="0"/>
              <a:t>/</a:t>
            </a:r>
            <a:r>
              <a:rPr lang="cs-CZ" dirty="0" err="1"/>
              <a:t>news</a:t>
            </a:r>
            <a:r>
              <a:rPr lang="cs-CZ" dirty="0"/>
              <a:t>/2022/1/14/</a:t>
            </a:r>
            <a:r>
              <a:rPr lang="cs-CZ" dirty="0" err="1"/>
              <a:t>tunisia</a:t>
            </a:r>
            <a:r>
              <a:rPr lang="cs-CZ" dirty="0"/>
              <a:t>-police-use-</a:t>
            </a:r>
            <a:r>
              <a:rPr lang="cs-CZ" dirty="0" err="1"/>
              <a:t>water</a:t>
            </a:r>
            <a:r>
              <a:rPr lang="cs-CZ" dirty="0"/>
              <a:t>-</a:t>
            </a:r>
            <a:r>
              <a:rPr lang="cs-CZ" dirty="0" err="1"/>
              <a:t>cannon</a:t>
            </a:r>
            <a:r>
              <a:rPr lang="cs-CZ" dirty="0"/>
              <a:t>-on-</a:t>
            </a:r>
            <a:r>
              <a:rPr lang="cs-CZ" dirty="0" err="1"/>
              <a:t>hundreds</a:t>
            </a:r>
            <a:r>
              <a:rPr lang="cs-CZ" dirty="0"/>
              <a:t>-</a:t>
            </a:r>
            <a:r>
              <a:rPr lang="cs-CZ" dirty="0" err="1"/>
              <a:t>of-protesters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290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Tím primárním důvodem byla již zmíněná vysoká nezaměstnanost mladých lidí. V té době v Egyptě byla asi polovina osob ve věku od 20-24 nezaměstnaná, najít si bydlení je téměř nemožné – nemají možnost založit rodinu </a:t>
            </a:r>
          </a:p>
          <a:p>
            <a:pPr marL="171450" indent="-171450">
              <a:buFontTx/>
              <a:buChar char="-"/>
            </a:pPr>
            <a:r>
              <a:rPr lang="cs-CZ" dirty="0"/>
              <a:t>Egypt představoval systém řízené demokracie – ve srovnání s jinými autoritářskými režimy v arabské oblasti vykazoval alespoň nějaké známky </a:t>
            </a:r>
            <a:r>
              <a:rPr lang="cs-CZ" dirty="0" err="1"/>
              <a:t>pol</a:t>
            </a:r>
            <a:r>
              <a:rPr lang="cs-CZ" dirty="0"/>
              <a:t> liberalismu</a:t>
            </a:r>
          </a:p>
          <a:p>
            <a:pPr marL="171450" indent="-171450">
              <a:buFontTx/>
              <a:buChar char="-"/>
            </a:pPr>
            <a:r>
              <a:rPr lang="cs-CZ" dirty="0"/>
              <a:t>Protože prezident </a:t>
            </a:r>
            <a:r>
              <a:rPr lang="cs-CZ" dirty="0" err="1"/>
              <a:t>Husní</a:t>
            </a:r>
            <a:r>
              <a:rPr lang="cs-CZ" dirty="0"/>
              <a:t> </a:t>
            </a:r>
            <a:r>
              <a:rPr lang="cs-CZ" dirty="0" err="1"/>
              <a:t>Mubárak</a:t>
            </a:r>
            <a:r>
              <a:rPr lang="cs-CZ" dirty="0"/>
              <a:t> má v úmyslu abdikovat ve chvíli, kdy se mu podaří převést finanční rezervy do zahraničních bank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21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Protestující byli označování jako „tzv. </a:t>
            </a:r>
            <a:r>
              <a:rPr lang="cs-CZ" dirty="0" err="1"/>
              <a:t>facebooková</a:t>
            </a:r>
            <a:r>
              <a:rPr lang="cs-CZ" dirty="0"/>
              <a:t> generace“, protože veškerá komunikace probíhala zde a na demonstracích se pak scházeli lidé, kteří se nikdy neviděli </a:t>
            </a:r>
          </a:p>
          <a:p>
            <a:pPr marL="171450" indent="-171450">
              <a:buFontTx/>
              <a:buChar char="-"/>
            </a:pPr>
            <a:r>
              <a:rPr lang="cs-CZ" dirty="0"/>
              <a:t>Ale v tu chvíli mezi nimi bylo jakési přátelství vzniklé ze stejné touhy po odporu </a:t>
            </a:r>
          </a:p>
          <a:p>
            <a:pPr marL="171450" indent="-171450">
              <a:buFontTx/>
              <a:buChar char="-"/>
            </a:pPr>
            <a:r>
              <a:rPr lang="cs-CZ" dirty="0"/>
              <a:t>Pro zajímavost, dne 6. února se konal v Káhiře den bratrství, kdy demonstrující příslušníci obou náboženství (křesťanství, islám) dávali najevo, že jsou všichni především Egypťané a jde jim o stejnou věc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494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Lidová rada – dolní komora parlamentu </a:t>
            </a:r>
          </a:p>
          <a:p>
            <a:pPr marL="171450" indent="-171450">
              <a:buFontTx/>
              <a:buChar char="-"/>
            </a:pPr>
            <a:r>
              <a:rPr lang="cs-CZ" dirty="0"/>
              <a:t>Stranická struktura Sdružení muslimských bratří (islámský fundamentalismus)</a:t>
            </a:r>
          </a:p>
          <a:p>
            <a:pPr marL="171450" indent="-171450">
              <a:buFontTx/>
              <a:buChar char="-"/>
            </a:pPr>
            <a:r>
              <a:rPr lang="cs-CZ" dirty="0"/>
              <a:t>Nastávali obavy ze Strany svobody a spravedlnosti, že bude do ústavy začleňovat příliš ustanovení o islámu – strana uklidňovala, že tomu tak nebude</a:t>
            </a:r>
          </a:p>
          <a:p>
            <a:pPr marL="171450" indent="-171450">
              <a:buFontTx/>
              <a:buChar char="-"/>
            </a:pPr>
            <a:r>
              <a:rPr lang="cs-CZ" dirty="0"/>
              <a:t>Za násilí proti civilistům a smrt stovek osob - rozsudek byl zrušen odvolacím soudem, a následné řízení se táhlo dlouho a bylo vysíláno živě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194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První demokraticky zvolený prezident Egypta , představitel Muslimského bratrstva – začal obsazovat úřady svými lidmi </a:t>
            </a:r>
          </a:p>
          <a:p>
            <a:pPr marL="171450" indent="-171450">
              <a:buFontTx/>
              <a:buChar char="-"/>
            </a:pPr>
            <a:r>
              <a:rPr lang="cs-CZ" dirty="0"/>
              <a:t>Větší zapojení náboženského práva do zákonodárství</a:t>
            </a:r>
          </a:p>
          <a:p>
            <a:pPr marL="171450" indent="-171450">
              <a:buFontTx/>
              <a:buChar char="-"/>
            </a:pPr>
            <a:r>
              <a:rPr lang="cs-CZ" dirty="0"/>
              <a:t>Během této druhé revoluce dochází k vojenskému převratu - prezident zatčen spolu s celým vedením Muslimského bratrstva – brutální nepokoje – tisíce mrtvých </a:t>
            </a:r>
          </a:p>
          <a:p>
            <a:pPr marL="171450" indent="-171450">
              <a:buFontTx/>
              <a:buChar char="-"/>
            </a:pPr>
            <a:r>
              <a:rPr lang="cs-CZ" dirty="0"/>
              <a:t>V prosinci bylo Sdružení muslimských bratří prohlášenou za teroristickou organizaci </a:t>
            </a:r>
          </a:p>
          <a:p>
            <a:pPr marL="171450" indent="-171450">
              <a:buFontTx/>
              <a:buChar char="-"/>
            </a:pPr>
            <a:r>
              <a:rPr lang="cs-CZ" dirty="0"/>
              <a:t>K uzavření kruhu Arabského jara došlo když byl prezidentem zvolen maršál as-</a:t>
            </a:r>
            <a:r>
              <a:rPr lang="cs-CZ" dirty="0" err="1"/>
              <a:t>Sísí</a:t>
            </a:r>
            <a:r>
              <a:rPr lang="cs-CZ" dirty="0"/>
              <a:t> – do ulic vyšli davy oslavujících lidí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218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720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Demonstrace byly krutě potlačovány, stovky lidí bylo postříleno, umučeno v kasárnách někdy za přítomnosti zahraničních televizních štábů </a:t>
            </a:r>
          </a:p>
          <a:p>
            <a:pPr marL="171450" indent="-171450">
              <a:buFontTx/>
              <a:buChar char="-"/>
            </a:pPr>
            <a:r>
              <a:rPr lang="cs-CZ" dirty="0"/>
              <a:t>Na rozdíl od Egypta a Tuniska se u nich projevovalo nedostatečné vzdělání, zdeformované vidění světa vzhledem k propagandě </a:t>
            </a:r>
            <a:r>
              <a:rPr lang="cs-CZ" dirty="0" err="1"/>
              <a:t>Kadáffího</a:t>
            </a:r>
            <a:r>
              <a:rPr lang="cs-CZ" dirty="0"/>
              <a:t>, zároveň Libyjci neměli běžný přístup k internetu </a:t>
            </a:r>
          </a:p>
          <a:p>
            <a:pPr marL="171450" indent="-171450">
              <a:buFontTx/>
              <a:buChar char="-"/>
            </a:pPr>
            <a:r>
              <a:rPr lang="cs-CZ" dirty="0"/>
              <a:t>Proč? Nefunkční státní instituce, rozvrácená armáda, zakázány politické strany…vlivem demonstrací se ukázalo, že armáda není vůbec schopna zem bránit, a tak se řada generálů i s technikou dala na stranu povstalců </a:t>
            </a:r>
          </a:p>
          <a:p>
            <a:pPr marL="171450" indent="-171450">
              <a:buFontTx/>
              <a:buChar char="-"/>
            </a:pPr>
            <a:r>
              <a:rPr lang="cs-CZ" dirty="0"/>
              <a:t>Zapojeno NATO</a:t>
            </a:r>
          </a:p>
          <a:p>
            <a:pPr marL="171450" indent="-171450">
              <a:buFontTx/>
              <a:buChar char="-"/>
            </a:pPr>
            <a:r>
              <a:rPr lang="cs-CZ" dirty="0"/>
              <a:t>A zahájila přípravy k uskutečnění svobodných voleb, restrukturalizaci armády a bezpečnostních složek, sepsání ústavy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652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Povstalci, kteří obsadili jednotlivé provincie občasně přišli s nějakým pomstychtivým útokem a na vytvoření ústavy neměli žádný zájem </a:t>
            </a:r>
          </a:p>
          <a:p>
            <a:pPr marL="171450" indent="-171450">
              <a:buFontTx/>
              <a:buChar char="-"/>
            </a:pPr>
            <a:r>
              <a:rPr lang="cs-CZ" dirty="0"/>
              <a:t>Integritu republiky hájili místní milice – oficiální vláda vůči vývoji bezmocná 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pPr marL="171450" indent="-171450">
              <a:buFontTx/>
              <a:buChar char="-"/>
            </a:pPr>
            <a:r>
              <a:rPr lang="cs-CZ" dirty="0"/>
              <a:t>https://</a:t>
            </a:r>
            <a:r>
              <a:rPr lang="cs-CZ" dirty="0" err="1"/>
              <a:t>www.aljazeera.com</a:t>
            </a:r>
            <a:r>
              <a:rPr lang="cs-CZ" dirty="0"/>
              <a:t>/</a:t>
            </a:r>
            <a:r>
              <a:rPr lang="cs-CZ" dirty="0" err="1"/>
              <a:t>news</a:t>
            </a:r>
            <a:r>
              <a:rPr lang="cs-CZ" dirty="0"/>
              <a:t>/2022/2/18/</a:t>
            </a:r>
            <a:r>
              <a:rPr lang="cs-CZ" dirty="0" err="1"/>
              <a:t>explainer-what-is-fueling-libyas-instability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078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Tito středoškoláci viděli záběry Egypťanů a Tunisanů, kteří skandovali hesla pro pád režimu a tyto hesla následně středoškoláci nasprejovali </a:t>
            </a:r>
          </a:p>
          <a:p>
            <a:pPr marL="171450" indent="-171450">
              <a:buFontTx/>
              <a:buChar char="-"/>
            </a:pPr>
            <a:r>
              <a:rPr lang="cs-CZ" dirty="0"/>
              <a:t>Bylo jasné, že vláda, která byla u moci nemůže situaci zvládnout bez pomoci Ruska a Íránu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156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Mladí lidé už měli dost výslechů,…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018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237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https://ct24.ceskatelevize.cz/</a:t>
            </a:r>
            <a:r>
              <a:rPr lang="cs-CZ" dirty="0" err="1"/>
              <a:t>svet</a:t>
            </a:r>
            <a:r>
              <a:rPr lang="cs-CZ" dirty="0"/>
              <a:t>/3455496-ze-syrie-se-po-11-letech-valky-stal-rusky-satelit-hrozi-nasazeni-tamnich-zoldneru-na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814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l</a:t>
            </a:r>
            <a:r>
              <a:rPr lang="cs-CZ" dirty="0">
                <a:sym typeface="Wingdings" pitchFamily="2" charset="2"/>
              </a:rPr>
              <a:t>idé chtěli po vzoru Egypta dosáhnout odchodu nenáviděného diktátora okamžitě </a:t>
            </a:r>
            <a:endParaRPr lang="cs-CZ" dirty="0"/>
          </a:p>
          <a:p>
            <a:r>
              <a:rPr lang="cs-CZ" dirty="0"/>
              <a:t>- Vysoká nezaměstnanost se týkala až poloviny Jemenců ve věku 15-25 let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780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Prezidenta opouští i celá řada vládních představitelů a přidává se na stranu demonstrantů </a:t>
            </a:r>
          </a:p>
          <a:p>
            <a:pPr marL="171450" indent="-171450">
              <a:buFontTx/>
              <a:buChar char="-"/>
            </a:pPr>
            <a:r>
              <a:rPr lang="cs-CZ" dirty="0"/>
              <a:t>Prezident zraněn a převezen do nemocnice – na jeho místo dočasně jmenován </a:t>
            </a:r>
            <a:r>
              <a:rPr lang="cs-CZ" dirty="0" err="1"/>
              <a:t>Abdu</a:t>
            </a:r>
            <a:r>
              <a:rPr lang="cs-CZ" dirty="0"/>
              <a:t> </a:t>
            </a:r>
            <a:r>
              <a:rPr lang="cs-CZ" dirty="0" err="1"/>
              <a:t>Hádí</a:t>
            </a:r>
            <a:r>
              <a:rPr lang="cs-CZ" dirty="0"/>
              <a:t> – lidé vůbec nevěděli, co s prezidentem je a jak bude země dále směřovat. Na konci září se prezident vrací plný sil</a:t>
            </a:r>
          </a:p>
          <a:p>
            <a:pPr marL="171450" indent="-171450">
              <a:buFontTx/>
              <a:buChar char="-"/>
            </a:pPr>
            <a:r>
              <a:rPr lang="cs-CZ" dirty="0"/>
              <a:t>Obě země měli zájem na uklidnění </a:t>
            </a:r>
            <a:r>
              <a:rPr lang="cs-CZ" dirty="0" err="1"/>
              <a:t>sitauce</a:t>
            </a:r>
            <a:r>
              <a:rPr lang="cs-CZ" dirty="0"/>
              <a:t> na jihu Arabského poloostrova v době, kdy násilné svržení </a:t>
            </a:r>
            <a:r>
              <a:rPr lang="cs-CZ" dirty="0" err="1"/>
              <a:t>Kadáffího</a:t>
            </a:r>
            <a:r>
              <a:rPr lang="cs-CZ" dirty="0"/>
              <a:t> se Západu vymklo z rukou a Sýrie se řítila do stavu celospolečenského rozvratu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126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802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858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865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1000 vojáků ze Saudské Arábie a 500 policistů ze Spojených arabských emirátů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794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51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58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1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Jednalo se o 26 letého zelináře, který se ocitl v bezvýchodné situaci a nevěděl, jak z ní ven. Svou vypěstovanou úrodu prodával na tržišti a byl jediným členem rodiny, který do ní přinášel drobný zisk. Údajně již po 3 byl z tržiště vykázán policií a zboží mu bylo zabaveno. Protože měl prošlou licenci tak mu policie udělila pokutu. Muhammad byl přitom jedním z mladých, který aktivně pracoval a nosil domů zisk, ostatní vrstevníci byli většinou nezaměstnaní, protože v Tunisku panovala vysoká nezaměstnanost a mladí často žili v bídě</a:t>
            </a:r>
          </a:p>
          <a:p>
            <a:pPr marL="171450" indent="-171450">
              <a:buFontTx/>
              <a:buChar char="-"/>
            </a:pPr>
            <a:r>
              <a:rPr lang="cs-CZ" dirty="0"/>
              <a:t>Muhammad odešel domů, rozloučil se s matkou a šel na náměstí, kde se polil hořlavinou a zapálil </a:t>
            </a:r>
          </a:p>
          <a:p>
            <a:pPr marL="171450" indent="-171450">
              <a:buFontTx/>
              <a:buChar char="-"/>
            </a:pPr>
            <a:r>
              <a:rPr lang="cs-CZ" dirty="0"/>
              <a:t>Sebevražda není dle islámu ospravedlnitelná </a:t>
            </a:r>
          </a:p>
          <a:p>
            <a:pPr marL="171450" indent="-171450">
              <a:buFontTx/>
              <a:buChar char="-"/>
            </a:pPr>
            <a:r>
              <a:rPr lang="cs-CZ" dirty="0"/>
              <a:t>Lze ji tolerovat pouze ve spojení s aktem zneškodnění nepřátelských vojáků nebo civilistů – pak je brána jako mučednická smrt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319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V tuniských a arabských poměrech něco naprosto nevídaného </a:t>
            </a:r>
          </a:p>
          <a:p>
            <a:pPr marL="171450" indent="-171450">
              <a:buFontTx/>
              <a:buChar char="-"/>
            </a:pPr>
            <a:r>
              <a:rPr lang="cs-CZ" dirty="0"/>
              <a:t>Západní novináři označili revoluci v Tunisu jako „jasmínovou“. Tunisané tak svou revoluci nikdy nenazývali a hovořili nanejvýš o „revoluci důstojnosti. S vůní jasmínu naopak spojují vnitrostranický puč v roce 1987. </a:t>
            </a:r>
          </a:p>
          <a:p>
            <a:pPr marL="171450" indent="-171450">
              <a:buFontTx/>
              <a:buChar char="-"/>
            </a:pPr>
            <a:r>
              <a:rPr lang="cs-CZ" dirty="0"/>
              <a:t>Prezident vyzývá ze zahraničí placené teroristy, kteří zneužili mládeže a znemožňují slušným lidem klid na práci, aby se svými akcemi přestali, jinak na ně dopadne pěst tuniského pracujícího lidu – jeho projev měl zcela opačný účinek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741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8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Důležité bylo, že nedošlo k rozpadu společnosti a společnost se nechovala podle kmenových, náboženských, etnických kritérií a zájmů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Komise měly za úkol v souladu se všemi vrstvami obyvatelstva formulovat návrhy na politické reformy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Situace se vyostřuje ve chvíli, kdy členové vládnoucí strany nadále hájí své ztracené pozice vlády, kterou nechtějí rozpustit a předat tak své </a:t>
            </a:r>
            <a:r>
              <a:rPr lang="cs-CZ" dirty="0" err="1"/>
              <a:t>pravomoce</a:t>
            </a:r>
            <a:r>
              <a:rPr lang="cs-CZ" dirty="0"/>
              <a:t> nezkušenému obyvatelstvu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Ve které nebyl nikdo z té předchozí 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18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Ta se před volbami přejmenovala a ze svého názvu vypustila slovo “islámské“ </a:t>
            </a:r>
          </a:p>
          <a:p>
            <a:pPr marL="171450" indent="-171450">
              <a:buFontTx/>
              <a:buChar char="-"/>
            </a:pPr>
            <a:r>
              <a:rPr lang="cs-CZ" dirty="0"/>
              <a:t>Občané Libye utíkají před válkou a v Tunisku vytvářejí uprchlické tábory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86B2F-4C02-CB49-A110-4742F9ED91A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99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AFB6F-42FA-5D47-B3B4-A30E8C99B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317604-9DA1-854A-8E67-8BB056ED4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300331-CBFD-5E4B-AC81-E0F9D177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ADE547-5B1F-8643-BDB8-58DA5069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57413D-C5AC-A542-8ED7-F4B2B9E5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78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65B32-4A68-F74F-8971-770B79EB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BFAE5B-4714-4F4C-A821-40BE16159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68FB4-11AE-6344-97C2-F1097DDA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9336D6-597C-0340-908F-64FC9F0B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CC9AF0-40B5-2443-9F76-48582276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26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F5B997-A0C1-DC4E-8AAB-AB9BEF925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FB11B9-2944-6A44-9AD5-1C7B38CBC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D4FFA2-C913-6F43-8227-7195EE44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19B4CF-9B96-8A40-8E73-E74F46B5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D949C1-BC55-1548-AD8D-2C1C72B6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26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52894-37AD-934A-A227-D957A736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79AE99-4F05-2544-8382-469A01008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9B70B5-8B95-EB48-BAAE-35E11789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ED3C38-E365-8B4B-AB58-2417FCBE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7383B9-18DC-C741-88CB-96A4AB19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7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13C9A-2729-CC47-B543-9C5B0D43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B305F9-074E-C849-8C3A-26FB51A50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A6C72-6602-D74A-94F2-368D91B9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62442D-FAA0-454D-A535-3711F3EB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741CFF-E867-FB49-9D47-BBFA70F7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3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CFBA2-9F72-A04F-B032-09391E7C1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31CF7-4E6C-734D-8481-04794F544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73E99D-B783-C447-A295-81F563526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EC523D-084A-4B47-ABE1-4041C424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44AEDC-8FAB-084C-9748-3F5C6BF7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915B66-CAFA-2F4A-B947-04C48A43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27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F85AE-9CF1-9346-9073-CE77B9E3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E08AD0-077D-A54C-8AF4-EAE79E129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0D4F90-D3B2-5644-8D9A-5A06EC2C0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52F07B-2692-A14E-880B-7F775F71E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2AF20B-7554-8446-9987-D1F608B9FA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962F34-EF22-B840-B0C2-09B0DBE4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FE0142-773B-F44F-8517-9FC526F0F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CCD8A3-80A0-2640-8206-A16C0201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71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74C0-5821-7B46-9296-BD587064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E7059E1-4A23-4D44-89AE-3C133CBB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718411F-F7BD-3342-95C6-65F0412F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B9D5C6-4368-7245-A886-51971B47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14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3D3A605-EA57-4D41-8737-76036226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D4BDAA7-99CB-CD44-9E3F-1DC604C2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F46BEA-4D21-374A-94E0-E21B8CA3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1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F8071-FDE4-B040-AD9D-D71D7B54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3D145B-4BE0-E04D-8A39-CC74C756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11B876-B38A-834B-B91A-BA1B29EE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B2EDFA-858E-7249-AE25-F6DCCFAC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911979-16BB-0641-BC99-3B75B091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E082EA-E139-CD48-86E3-5CAC4623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56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99C93-EB6C-E247-B702-C7938567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7CA3FE6-55DF-574A-A682-247C2B2DE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9BA017-8FF8-A943-B9A3-7DD63F22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CF888E-95D2-554E-ADC4-6ECD66A5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AC537C-70BE-F741-A67B-3DB1F540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246AE7-4852-8646-9BA7-E92CB0D0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7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DF024C1-8DE3-8B49-846D-08F766DDE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90264B-4F0F-854B-9EB4-7C210161B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AED0D-9D6D-A347-82F6-66D3AA3A3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0890B-973C-AA40-974F-DCC71BC595AA}" type="datetimeFigureOut">
              <a:rPr lang="cs-CZ" smtClean="0"/>
              <a:t>18.03.2022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49BB72-291B-8A4D-A332-80F67435C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6C35D2-50CA-E946-A9A4-7EB369BB1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B94B5-9BF4-5F49-B0EB-DAE3E2AAB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33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oJhvgk79e8&amp;t=2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theconversation.com/arab-spring-after-a-decade-of-conflict-the-same-old-problems-remain-15431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ljazeera.com/news/2020/12/17/what-is-the-arab-spring-and-how-did-it-start" TargetMode="External"/><Relationship Id="rId5" Type="http://schemas.openxmlformats.org/officeDocument/2006/relationships/hyperlink" Target="https://www.history.com/topics/middle-east/arab-spring" TargetMode="External"/><Relationship Id="rId4" Type="http://schemas.openxmlformats.org/officeDocument/2006/relationships/hyperlink" Target="https://www.britannica.com/event/Arab-Spr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CC3392-EEAC-1346-A296-27AEE65EA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485" y="1600200"/>
            <a:ext cx="8201552" cy="2295748"/>
          </a:xfrm>
        </p:spPr>
        <p:txBody>
          <a:bodyPr anchor="b">
            <a:normAutofit/>
          </a:bodyPr>
          <a:lstStyle/>
          <a:p>
            <a:r>
              <a:rPr lang="cs-CZ" b="1" dirty="0"/>
              <a:t>Arabské jaro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EEE226-45FB-C445-924D-0EF1CFF0D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485" y="5179853"/>
            <a:ext cx="8201552" cy="1118764"/>
          </a:xfrm>
        </p:spPr>
        <p:txBody>
          <a:bodyPr anchor="t">
            <a:normAutofit/>
          </a:bodyPr>
          <a:lstStyle/>
          <a:p>
            <a:r>
              <a:rPr lang="cs-CZ" sz="2000" dirty="0">
                <a:solidFill>
                  <a:schemeClr val="tx1">
                    <a:alpha val="70000"/>
                  </a:schemeClr>
                </a:solidFill>
              </a:rPr>
              <a:t>Vypracovala: Tereza Židková</a:t>
            </a:r>
          </a:p>
        </p:txBody>
      </p:sp>
    </p:spTree>
    <p:extLst>
      <p:ext uri="{BB962C8B-B14F-4D97-AF65-F5344CB8AC3E}">
        <p14:creationId xmlns:p14="http://schemas.microsoft.com/office/powerpoint/2010/main" val="14557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567458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Tunisko</a:t>
            </a:r>
            <a:r>
              <a:rPr lang="cs-CZ" sz="48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03" y="1620023"/>
            <a:ext cx="10508247" cy="4209277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Přes řadu komplikací je v roce 2014 schválena nová ústava – zajišťuje svobodu slova, vyznání, pluralitní politický systém a rovnoprávné postavení žen, včetně jejich práva na vzdělání a účasti na správě státu </a:t>
            </a:r>
          </a:p>
          <a:p>
            <a:pPr algn="just"/>
            <a:r>
              <a:rPr lang="cs-CZ" sz="2400" dirty="0"/>
              <a:t>Tunisko se stalo zemí, jíž se i přes ztráty na životech vyhnuly veškeré tragické zvraty Arabského jara </a:t>
            </a:r>
          </a:p>
          <a:p>
            <a:pPr algn="just"/>
            <a:endParaRPr lang="cs-CZ" sz="2400" dirty="0"/>
          </a:p>
          <a:p>
            <a:pPr marL="0" indent="0" algn="just">
              <a:buNone/>
            </a:pPr>
            <a:endParaRPr lang="cs-CZ" sz="2400" dirty="0"/>
          </a:p>
          <a:p>
            <a:pPr algn="just"/>
            <a:r>
              <a:rPr lang="cs-CZ" sz="2400" b="1" dirty="0"/>
              <a:t>Poslední zpráva z Tuniska: </a:t>
            </a:r>
            <a:r>
              <a:rPr lang="cs-CZ" sz="2400" dirty="0"/>
              <a:t>ze dne 15.1. 2022 </a:t>
            </a:r>
            <a:r>
              <a:rPr lang="cs-CZ" sz="2400" dirty="0" err="1"/>
              <a:t>Aljazeera</a:t>
            </a:r>
            <a:r>
              <a:rPr lang="cs-CZ" sz="2400" dirty="0"/>
              <a:t> – demonstrace proti prezidentu </a:t>
            </a:r>
            <a:r>
              <a:rPr lang="cs-CZ" sz="2400" dirty="0" err="1"/>
              <a:t>Saídovi</a:t>
            </a:r>
            <a:r>
              <a:rPr lang="cs-CZ" sz="2400" dirty="0"/>
              <a:t>, který slíbil, že bude hájit práva a svobody získané Arabským jarem, ale lid z jeho jednání takový pocit nemá </a:t>
            </a:r>
          </a:p>
          <a:p>
            <a:pPr lvl="1" algn="just"/>
            <a:endParaRPr lang="cs-CZ" sz="20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48975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37" y="230899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Egypt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90" y="1269980"/>
            <a:ext cx="6958010" cy="5600743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Přelidněnost státu, chudoba, vysoká nezaměstnanost, obrovská korupce, úplatky </a:t>
            </a:r>
          </a:p>
          <a:p>
            <a:r>
              <a:rPr lang="cs-CZ" sz="2400" dirty="0"/>
              <a:t>25. ledna 2011 – statisíce mladých Egypťanů jde do ulic, aby vyjádřily odpor vůči politickému systému </a:t>
            </a:r>
          </a:p>
          <a:p>
            <a:r>
              <a:rPr lang="cs-CZ" sz="2400" dirty="0"/>
              <a:t>Systém „řízené demokracie“</a:t>
            </a:r>
          </a:p>
          <a:p>
            <a:r>
              <a:rPr lang="cs-CZ" sz="2400" dirty="0"/>
              <a:t>Proslulý pro turistické zájezdy X do rozpočtu tečou miliardy amerických dolarů výměnou za to, že bude dodržovat mírové dohody s Izraelem </a:t>
            </a:r>
          </a:p>
          <a:p>
            <a:r>
              <a:rPr lang="cs-CZ" sz="2400" dirty="0"/>
              <a:t>28. ledna vyhlášen „Pátek hněvu“ </a:t>
            </a:r>
            <a:r>
              <a:rPr lang="cs-CZ" sz="2400" dirty="0">
                <a:sym typeface="Wingdings" pitchFamily="2" charset="2"/>
              </a:rPr>
              <a:t> po tradičních pátečních modlitbách vyšlo do ulic mnoha měst statisíce lidí požadujících svržení režimu </a:t>
            </a:r>
          </a:p>
          <a:p>
            <a:r>
              <a:rPr lang="cs-CZ" sz="2400" dirty="0">
                <a:sym typeface="Wingdings" pitchFamily="2" charset="2"/>
              </a:rPr>
              <a:t>Reakce vlády: otevření věznic - zločinci měli pod dohledem tajné policie terorizovat demonstranty </a:t>
            </a:r>
          </a:p>
          <a:p>
            <a:r>
              <a:rPr lang="cs-CZ" sz="2400" dirty="0">
                <a:sym typeface="Wingdings" pitchFamily="2" charset="2"/>
              </a:rPr>
              <a:t>Situace se vyostřuje – vláda řeší, kdo bude novým prezidentem </a:t>
            </a:r>
          </a:p>
          <a:p>
            <a:endParaRPr lang="cs-CZ" sz="2400" dirty="0"/>
          </a:p>
        </p:txBody>
      </p:sp>
      <p:pic>
        <p:nvPicPr>
          <p:cNvPr id="9" name="Obrázek 8" descr="Obsah obrázku exteriér, město, dav&#10;&#10;Popis byl vytvořen automaticky">
            <a:extLst>
              <a:ext uri="{FF2B5EF4-FFF2-40B4-BE49-F238E27FC236}">
                <a16:creationId xmlns:a16="http://schemas.microsoft.com/office/drawing/2014/main" id="{430F5AED-1C83-8549-8CAC-F2C98CBBD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150" y="692140"/>
            <a:ext cx="3855437" cy="25702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4EB3F6-A0F7-2C49-98EB-8677720F0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557" y="3690803"/>
            <a:ext cx="4238625" cy="2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1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757238"/>
            <a:ext cx="6543675" cy="641122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11. února 2011 prezident </a:t>
            </a:r>
            <a:r>
              <a:rPr lang="cs-CZ" b="1" dirty="0" err="1"/>
              <a:t>Husní</a:t>
            </a:r>
            <a:r>
              <a:rPr lang="cs-CZ" b="1" dirty="0"/>
              <a:t> </a:t>
            </a:r>
            <a:r>
              <a:rPr lang="cs-CZ" b="1" dirty="0" err="1"/>
              <a:t>Mubárak</a:t>
            </a:r>
            <a:r>
              <a:rPr lang="cs-CZ" b="1" dirty="0"/>
              <a:t> abdikuje </a:t>
            </a:r>
          </a:p>
          <a:p>
            <a:r>
              <a:rPr lang="cs-CZ" dirty="0"/>
              <a:t>Z ulic mizí komanda tajné policie, těžkooděnců a na jejich místo nastupuje lidová armáda, která se staví na stranu revoluce </a:t>
            </a:r>
          </a:p>
          <a:p>
            <a:r>
              <a:rPr lang="cs-CZ" dirty="0"/>
              <a:t>Setkávali se lidé s rozdílným ideologickým přesvědčením a životním stylem </a:t>
            </a:r>
          </a:p>
          <a:p>
            <a:r>
              <a:rPr lang="cs-CZ" dirty="0"/>
              <a:t>Demonstrace byly velmi organizované </a:t>
            </a:r>
          </a:p>
          <a:p>
            <a:r>
              <a:rPr lang="cs-CZ" dirty="0">
                <a:sym typeface="Wingdings" pitchFamily="2" charset="2"/>
              </a:rPr>
              <a:t>Vytvořena Nejvyšší rada ozbrojených sil – cílem vyslyšet hlas lidu, nedopustit radikalizaci protestů, zajistit stabilitu státu – ujímá se moci </a:t>
            </a:r>
          </a:p>
          <a:p>
            <a:r>
              <a:rPr lang="cs-CZ" dirty="0">
                <a:sym typeface="Wingdings" pitchFamily="2" charset="2"/>
              </a:rPr>
              <a:t>Rada chce změnit ústavu, svolat a obměnit parlament, naplánovat svobodné parlamentní a prezidentské volby – lidé v ulicích oslavují, že jejich prosby budou vyslyšeny 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7817A302-07A6-BA4D-8FE4-F5BFB3BEA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323" y="1166662"/>
            <a:ext cx="3873642" cy="45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757238"/>
            <a:ext cx="6543675" cy="641122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Březen 2011 – schválen v referendu text ústavy s prvními revolučními změnami </a:t>
            </a:r>
          </a:p>
          <a:p>
            <a:r>
              <a:rPr lang="cs-CZ" dirty="0"/>
              <a:t>Únor/březen – předběžné volby do Lidové rady a do Senátu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43% hlasů – Strana svobody a spravedlnosti – islámští fundamentalisté</a:t>
            </a:r>
          </a:p>
          <a:p>
            <a:r>
              <a:rPr lang="cs-CZ" dirty="0"/>
              <a:t>Nastala otázka v jaké míře se má do ústavy promítnout náboženství </a:t>
            </a:r>
          </a:p>
          <a:p>
            <a:r>
              <a:rPr lang="cs-CZ" dirty="0"/>
              <a:t>Mezitím se shromažďují opět davy lidí demonstrující proti armádě, která nechce vyhovět požadavkům veřejnosti </a:t>
            </a:r>
          </a:p>
          <a:p>
            <a:r>
              <a:rPr lang="cs-CZ" dirty="0"/>
              <a:t>Demonstrace již neprobíhají poklidně – násilné střety s policií </a:t>
            </a:r>
          </a:p>
          <a:p>
            <a:r>
              <a:rPr lang="cs-CZ" dirty="0"/>
              <a:t>Začten svržený prezident </a:t>
            </a:r>
            <a:r>
              <a:rPr lang="cs-CZ" dirty="0" err="1"/>
              <a:t>Mubárak</a:t>
            </a:r>
            <a:r>
              <a:rPr lang="cs-CZ" dirty="0"/>
              <a:t> a odsouzen na doživotí 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  <p:pic>
        <p:nvPicPr>
          <p:cNvPr id="9" name="Obrázek 8" descr="Obsah obrázku osoba, exteriér, skupina, lidé&#10;&#10;Popis byl vytvořen automaticky">
            <a:extLst>
              <a:ext uri="{FF2B5EF4-FFF2-40B4-BE49-F238E27FC236}">
                <a16:creationId xmlns:a16="http://schemas.microsoft.com/office/drawing/2014/main" id="{801FA281-DF5F-7F43-81EA-2B139FC45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9" r="9004" b="2"/>
          <a:stretch/>
        </p:blipFill>
        <p:spPr>
          <a:xfrm>
            <a:off x="7212977" y="1871664"/>
            <a:ext cx="5006359" cy="4999060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267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695" y="176334"/>
            <a:ext cx="7944113" cy="922483"/>
          </a:xfrm>
        </p:spPr>
        <p:txBody>
          <a:bodyPr anchor="b">
            <a:normAutofit fontScale="90000"/>
          </a:bodyPr>
          <a:lstStyle/>
          <a:p>
            <a:r>
              <a:rPr lang="cs-CZ" sz="4800" b="1" dirty="0"/>
              <a:t>Následky Arabského jara v Egyptě</a:t>
            </a:r>
            <a:endParaRPr lang="cs-CZ" sz="4800" dirty="0"/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id="{D7EED599-5CF5-E4D3-7076-F800C94C9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313172"/>
              </p:ext>
            </p:extLst>
          </p:nvPr>
        </p:nvGraphicFramePr>
        <p:xfrm>
          <a:off x="986695" y="1275150"/>
          <a:ext cx="10215561" cy="5486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417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37" y="808738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Libye 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37" y="1993174"/>
            <a:ext cx="10501310" cy="5600743"/>
          </a:xfrm>
        </p:spPr>
        <p:txBody>
          <a:bodyPr>
            <a:normAutofit/>
          </a:bodyPr>
          <a:lstStyle/>
          <a:p>
            <a:r>
              <a:rPr lang="cs-CZ" sz="2400" dirty="0">
                <a:sym typeface="Wingdings" pitchFamily="2" charset="2"/>
              </a:rPr>
              <a:t>v zemi panovala 42 let </a:t>
            </a:r>
            <a:r>
              <a:rPr lang="cs-CZ" sz="2400" dirty="0" err="1">
                <a:sym typeface="Wingdings" pitchFamily="2" charset="2"/>
              </a:rPr>
              <a:t>Kaddáfího</a:t>
            </a:r>
            <a:r>
              <a:rPr lang="cs-CZ" sz="2400" dirty="0">
                <a:sym typeface="Wingdings" pitchFamily="2" charset="2"/>
              </a:rPr>
              <a:t> diktatura </a:t>
            </a:r>
          </a:p>
          <a:p>
            <a:r>
              <a:rPr lang="cs-CZ" sz="2400" dirty="0">
                <a:sym typeface="Wingdings" pitchFamily="2" charset="2"/>
              </a:rPr>
              <a:t>lidé požadovali svobodu a svržení diktátorského režimu </a:t>
            </a:r>
          </a:p>
          <a:p>
            <a:r>
              <a:rPr lang="cs-CZ" sz="2400" dirty="0">
                <a:sym typeface="Wingdings" pitchFamily="2" charset="2"/>
              </a:rPr>
              <a:t>Libye neměla po celá desetiletí ústavu ani systém politických stran, občané vůbec neznali systém voleb </a:t>
            </a:r>
          </a:p>
          <a:p>
            <a:r>
              <a:rPr lang="cs-CZ" sz="2400" dirty="0">
                <a:sym typeface="Wingdings" pitchFamily="2" charset="2"/>
              </a:rPr>
              <a:t>v roce 2011 kdy systém padl se ukázalo, že bude muset být Libye budována na zcela nových právních základech </a:t>
            </a:r>
          </a:p>
          <a:p>
            <a:r>
              <a:rPr lang="cs-CZ" sz="2400" dirty="0">
                <a:sym typeface="Wingdings" pitchFamily="2" charset="2"/>
              </a:rPr>
              <a:t>nicméně měla velké příjmy z těžby ropy (kvalitní systém silnic a dálnic, sítě obchodních domů, rozvoj zemědělství a zavlažovacích systémů, výstavba bytů) </a:t>
            </a:r>
          </a:p>
          <a:p>
            <a:r>
              <a:rPr lang="cs-CZ" sz="2400" dirty="0">
                <a:sym typeface="Wingdings" pitchFamily="2" charset="2"/>
              </a:rPr>
              <a:t>objevují se struktury, které chtějí situace využít a přeměnit na islámskou revoluci spojenou s prosazováním nereálných místních zájmů </a:t>
            </a:r>
            <a:endParaRPr lang="cs-CZ" sz="2400" dirty="0"/>
          </a:p>
        </p:txBody>
      </p:sp>
      <p:pic>
        <p:nvPicPr>
          <p:cNvPr id="8" name="Obrázek 7" descr="Obsah obrázku exteriér, osoba, obloha, dav&#10;&#10;Popis byl vytvořen automaticky">
            <a:extLst>
              <a:ext uri="{FF2B5EF4-FFF2-40B4-BE49-F238E27FC236}">
                <a16:creationId xmlns:a16="http://schemas.microsoft.com/office/drawing/2014/main" id="{4E929565-EF49-A547-B993-960F20B0C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963" y="112693"/>
            <a:ext cx="4660939" cy="23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37" y="518947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Libye 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37" y="1617477"/>
            <a:ext cx="5671019" cy="5600743"/>
          </a:xfrm>
        </p:spPr>
        <p:txBody>
          <a:bodyPr>
            <a:normAutofit/>
          </a:bodyPr>
          <a:lstStyle/>
          <a:p>
            <a:r>
              <a:rPr lang="cs-CZ" sz="2400" dirty="0"/>
              <a:t>Začátek poté, co v Egyptě odstupuje </a:t>
            </a:r>
            <a:r>
              <a:rPr lang="cs-CZ" sz="2400" dirty="0" err="1"/>
              <a:t>Mubárak</a:t>
            </a:r>
            <a:r>
              <a:rPr lang="cs-CZ" sz="2400" dirty="0"/>
              <a:t> a ulice ovládlo plané nadšení ze získání svobody </a:t>
            </a:r>
          </a:p>
          <a:p>
            <a:r>
              <a:rPr lang="cs-CZ" sz="2400" dirty="0"/>
              <a:t>Demonstrace krutě potlačovány </a:t>
            </a:r>
          </a:p>
          <a:p>
            <a:r>
              <a:rPr lang="cs-CZ" sz="2400" dirty="0"/>
              <a:t>Jádro odporu: mladí muži </a:t>
            </a:r>
          </a:p>
          <a:p>
            <a:r>
              <a:rPr lang="cs-CZ" sz="2400" dirty="0"/>
              <a:t>Počáteční protesty: spontánní, špatně organizované, bez hlubšího ideového zakotvení </a:t>
            </a:r>
          </a:p>
          <a:p>
            <a:r>
              <a:rPr lang="cs-CZ" sz="2400" b="1" dirty="0"/>
              <a:t>Krátce po začátku se povstání mění na OBČANSKOU VÁLKU </a:t>
            </a:r>
          </a:p>
          <a:p>
            <a:r>
              <a:rPr lang="cs-CZ" sz="2400" b="1" dirty="0"/>
              <a:t>20. října 2011 zabit </a:t>
            </a:r>
            <a:r>
              <a:rPr lang="cs-CZ" sz="2400" b="1" dirty="0" err="1"/>
              <a:t>Kadáffí</a:t>
            </a:r>
            <a:r>
              <a:rPr lang="cs-CZ" sz="2400" b="1" dirty="0"/>
              <a:t> </a:t>
            </a:r>
          </a:p>
          <a:p>
            <a:r>
              <a:rPr lang="cs-CZ" sz="2400" dirty="0"/>
              <a:t>23. října Libye vyhlášena za osvobozenou </a:t>
            </a:r>
          </a:p>
        </p:txBody>
      </p:sp>
      <p:pic>
        <p:nvPicPr>
          <p:cNvPr id="10" name="Obrázek 9" descr="Obsah obrázku text, osoba, muž, podepsat&#10;&#10;Popis byl vytvořen automaticky">
            <a:extLst>
              <a:ext uri="{FF2B5EF4-FFF2-40B4-BE49-F238E27FC236}">
                <a16:creationId xmlns:a16="http://schemas.microsoft.com/office/drawing/2014/main" id="{9D1339AD-6478-D74F-A693-E8BEEB788F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913" y="230899"/>
            <a:ext cx="5044869" cy="3346918"/>
          </a:xfrm>
          <a:prstGeom prst="rect">
            <a:avLst/>
          </a:prstGeom>
        </p:spPr>
      </p:pic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E068E62E-7EF9-A648-BF60-40799D3B3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856" y="3718516"/>
            <a:ext cx="5173926" cy="29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37" y="518947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Libye 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37" y="1617477"/>
            <a:ext cx="10644451" cy="5600743"/>
          </a:xfrm>
        </p:spPr>
        <p:txBody>
          <a:bodyPr>
            <a:normAutofit/>
          </a:bodyPr>
          <a:lstStyle/>
          <a:p>
            <a:r>
              <a:rPr lang="cs-CZ" sz="2400" dirty="0"/>
              <a:t>Boj o kontrolu jednotlivých provincií a  ropných zdrojů – vytvářeny ozbrojené milice na jednotlivých územích a totální anarchie </a:t>
            </a:r>
          </a:p>
          <a:p>
            <a:r>
              <a:rPr lang="cs-CZ" sz="2400" dirty="0"/>
              <a:t>Jmenována přechodná vláda – nezvládala stabilizovat situaci </a:t>
            </a:r>
          </a:p>
          <a:p>
            <a:r>
              <a:rPr lang="cs-CZ" sz="2400" dirty="0"/>
              <a:t>Krok s vytvořením ústavy složitý– nebylo na co navázat </a:t>
            </a:r>
          </a:p>
          <a:p>
            <a:r>
              <a:rPr lang="cs-CZ" sz="2400" dirty="0"/>
              <a:t>Naleziště ropy především na východě – v roce 2012 vytvořena Republika Barka </a:t>
            </a:r>
          </a:p>
          <a:p>
            <a:r>
              <a:rPr lang="cs-CZ" sz="2400" dirty="0"/>
              <a:t>Země ovládána povstalci 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Poslední zpráva: 18.2.2022 </a:t>
            </a:r>
            <a:r>
              <a:rPr lang="cs-CZ" sz="2400" b="1" dirty="0" err="1"/>
              <a:t>Aljazeera</a:t>
            </a:r>
            <a:r>
              <a:rPr lang="cs-CZ" sz="2400" b="1" dirty="0"/>
              <a:t> </a:t>
            </a:r>
            <a:r>
              <a:rPr lang="cs-CZ" sz="2400" dirty="0">
                <a:sym typeface="Wingdings" pitchFamily="2" charset="2"/>
              </a:rPr>
              <a:t> po 10 letech občanské války to vypadalo, že se Libye konečně dostává na cestu možné demokracie. Země se ale rozděluje mezi dva soupeřící premiéry, kteří se hlásí k moci. Situace se tedy opět vyostřuje.</a:t>
            </a: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02942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196641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Sýrie 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1119125"/>
            <a:ext cx="7772663" cy="5600743"/>
          </a:xfrm>
        </p:spPr>
        <p:txBody>
          <a:bodyPr>
            <a:normAutofit/>
          </a:bodyPr>
          <a:lstStyle/>
          <a:p>
            <a:r>
              <a:rPr lang="cs-CZ" sz="2400" dirty="0"/>
              <a:t>Podnět pro začátek: zatčení a brutální zacházení se skupinou středoškoláků, kteří posprejovali zeď </a:t>
            </a:r>
          </a:p>
          <a:p>
            <a:r>
              <a:rPr lang="cs-CZ" sz="2400" dirty="0"/>
              <a:t>Vypukly masové nepokoje, které se rozšiřovaly postupně celým státem </a:t>
            </a:r>
          </a:p>
          <a:p>
            <a:r>
              <a:rPr lang="cs-CZ" sz="2400" dirty="0"/>
              <a:t>Demonstranti vyzývali prezidenta </a:t>
            </a:r>
            <a:r>
              <a:rPr lang="cs-CZ" sz="2400" dirty="0" err="1"/>
              <a:t>Bašára</a:t>
            </a:r>
            <a:r>
              <a:rPr lang="cs-CZ" sz="2400" dirty="0"/>
              <a:t> </a:t>
            </a:r>
            <a:r>
              <a:rPr lang="cs-CZ" sz="2400" dirty="0" err="1"/>
              <a:t>Asada</a:t>
            </a:r>
            <a:r>
              <a:rPr lang="cs-CZ" sz="2400" dirty="0"/>
              <a:t> k nastolení svobody </a:t>
            </a:r>
          </a:p>
          <a:p>
            <a:r>
              <a:rPr lang="cs-CZ" sz="2400" dirty="0"/>
              <a:t>Prezident na to reagoval nasazením represivních složek </a:t>
            </a:r>
          </a:p>
          <a:p>
            <a:r>
              <a:rPr lang="cs-CZ" sz="2400" dirty="0"/>
              <a:t>prezident zapojil také mafiánské klany, a syrské větvě Muslimského bratrstva </a:t>
            </a:r>
          </a:p>
          <a:p>
            <a:r>
              <a:rPr lang="cs-CZ" sz="2400" dirty="0"/>
              <a:t>Postupně konflikt vyvrcholil v boj mezi třemi subjekty: vládou autoritářského režimu </a:t>
            </a:r>
            <a:r>
              <a:rPr lang="cs-CZ" sz="2400" dirty="0" err="1"/>
              <a:t>x</a:t>
            </a:r>
            <a:r>
              <a:rPr lang="cs-CZ" sz="2400" dirty="0"/>
              <a:t> povstalecké armády </a:t>
            </a:r>
            <a:r>
              <a:rPr lang="cs-CZ" sz="2400" dirty="0" err="1"/>
              <a:t>x</a:t>
            </a:r>
            <a:r>
              <a:rPr lang="cs-CZ" sz="2400" dirty="0"/>
              <a:t> teroristických struktur </a:t>
            </a:r>
          </a:p>
          <a:p>
            <a:r>
              <a:rPr lang="cs-CZ" sz="2400" dirty="0"/>
              <a:t>Zapojení Ruska na straně prezidenta </a:t>
            </a:r>
            <a:r>
              <a:rPr lang="cs-CZ" sz="2400" dirty="0" err="1"/>
              <a:t>Asada</a:t>
            </a:r>
            <a:r>
              <a:rPr lang="cs-CZ" sz="2400" dirty="0"/>
              <a:t> </a:t>
            </a:r>
          </a:p>
          <a:p>
            <a:r>
              <a:rPr lang="cs-CZ" sz="2400" dirty="0"/>
              <a:t>Zákaz vstupu zahraničních médií na území Sýrie </a:t>
            </a:r>
          </a:p>
        </p:txBody>
      </p:sp>
      <p:pic>
        <p:nvPicPr>
          <p:cNvPr id="7" name="Obrázek 6" descr="Obsah obrázku osoba, muž, oblek&#10;&#10;Popis byl vytvořen automaticky">
            <a:extLst>
              <a:ext uri="{FF2B5EF4-FFF2-40B4-BE49-F238E27FC236}">
                <a16:creationId xmlns:a16="http://schemas.microsoft.com/office/drawing/2014/main" id="{3927F6FC-33A9-4641-BEE8-AFB074C0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39" y="1073082"/>
            <a:ext cx="3001455" cy="4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8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Sýrie 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1339047"/>
            <a:ext cx="5544489" cy="53223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Organizátoři demonstrací nejčastěji ve věku mezi 20 a 30 lety </a:t>
            </a:r>
          </a:p>
          <a:p>
            <a:r>
              <a:rPr lang="cs-CZ" dirty="0"/>
              <a:t>Výslechy, zákazy aktivit, udavačství, kult osobnosti prezidenta, každodenní frustrace z činnosti tajné policie, korupce, propaganda </a:t>
            </a:r>
          </a:p>
          <a:p>
            <a:r>
              <a:rPr lang="cs-CZ" dirty="0"/>
              <a:t>Rusko a Čína vetují rezoluce Rady bezpečnosti OSN, které měly vyvinout nátlak na </a:t>
            </a:r>
            <a:r>
              <a:rPr lang="cs-CZ" dirty="0" err="1"/>
              <a:t>Assadův</a:t>
            </a:r>
            <a:r>
              <a:rPr lang="cs-CZ" dirty="0"/>
              <a:t> režim </a:t>
            </a:r>
          </a:p>
          <a:p>
            <a:r>
              <a:rPr lang="cs-CZ" dirty="0"/>
              <a:t>Dochází k eskalaci násilí</a:t>
            </a:r>
          </a:p>
          <a:p>
            <a:r>
              <a:rPr lang="cs-CZ" dirty="0"/>
              <a:t>Konflikt vyvrcholí v </a:t>
            </a:r>
            <a:r>
              <a:rPr lang="cs-CZ" b="1" dirty="0"/>
              <a:t>OBČANSKOU VÁLKU</a:t>
            </a:r>
            <a:r>
              <a:rPr lang="cs-CZ" dirty="0"/>
              <a:t> trvající do dnes a </a:t>
            </a:r>
            <a:r>
              <a:rPr lang="cs-CZ" b="1" dirty="0"/>
              <a:t>masivní uprchlickou krizi </a:t>
            </a:r>
          </a:p>
          <a:p>
            <a:endParaRPr lang="cs-CZ" dirty="0"/>
          </a:p>
        </p:txBody>
      </p:sp>
      <p:pic>
        <p:nvPicPr>
          <p:cNvPr id="5" name="Obrázek 4" descr="Obsah obrázku osoba, exteriér, dav, lidé&#10;&#10;Popis byl vytvořen automaticky">
            <a:extLst>
              <a:ext uri="{FF2B5EF4-FFF2-40B4-BE49-F238E27FC236}">
                <a16:creationId xmlns:a16="http://schemas.microsoft.com/office/drawing/2014/main" id="{44B75B15-0F90-4944-B351-D4ACC3E0B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594" y="1867214"/>
            <a:ext cx="5273183" cy="35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213260"/>
            <a:ext cx="5736222" cy="922483"/>
          </a:xfrm>
        </p:spPr>
        <p:txBody>
          <a:bodyPr anchor="b">
            <a:normAutofit/>
          </a:bodyPr>
          <a:lstStyle/>
          <a:p>
            <a:r>
              <a:rPr lang="cs-CZ" sz="4800" dirty="0"/>
              <a:t>Příčiny Arabského jara  </a:t>
            </a:r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id="{28AC2408-7AE0-901F-C7E7-9D75148DA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17988"/>
              </p:ext>
            </p:extLst>
          </p:nvPr>
        </p:nvGraphicFramePr>
        <p:xfrm>
          <a:off x="1549961" y="1349003"/>
          <a:ext cx="9092078" cy="544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117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9003446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Zpráva ze dne 15.3.2022 – ct24.cz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1339047"/>
            <a:ext cx="5012214" cy="532231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Sýrie si připomíná 11 výročí od začátku občanské války </a:t>
            </a:r>
          </a:p>
          <a:p>
            <a:r>
              <a:rPr lang="cs-CZ" dirty="0"/>
              <a:t>Nejméně 350 tisíc mrtvých a miliony dalších přišlo o domov </a:t>
            </a:r>
          </a:p>
          <a:p>
            <a:r>
              <a:rPr lang="cs-CZ" dirty="0" err="1"/>
              <a:t>Asadova</a:t>
            </a:r>
            <a:r>
              <a:rPr lang="cs-CZ" dirty="0"/>
              <a:t> vojska s pomocí Ruska a Íránu dobyla zpět většinu území </a:t>
            </a:r>
          </a:p>
          <a:p>
            <a:r>
              <a:rPr lang="cs-CZ" dirty="0"/>
              <a:t>Oblast okolo severní hranice ovládá Turecko, severovýchod kontrolují Kurdové a provincii </a:t>
            </a:r>
            <a:r>
              <a:rPr lang="cs-CZ" dirty="0" err="1"/>
              <a:t>Idlib</a:t>
            </a:r>
            <a:r>
              <a:rPr lang="cs-CZ" dirty="0"/>
              <a:t> drží rebelové </a:t>
            </a:r>
          </a:p>
          <a:p>
            <a:r>
              <a:rPr lang="cs-CZ" dirty="0"/>
              <a:t>Nejaktivnější opoziční silou byl Islámský stát – v roce 2014 se mu podařilo získat kontrolu téměř nad polovinou Sýrie a třetinou Iráku</a:t>
            </a:r>
          </a:p>
          <a:p>
            <a:r>
              <a:rPr lang="cs-CZ" dirty="0"/>
              <a:t>Údajně, ale válka již nemá charakter vysoké intenzity bojů a jde o vyhasínající konflikt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A645E08-7B28-424D-A411-5A6973E4A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319" y="2039255"/>
            <a:ext cx="5489856" cy="30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7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Jemen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639" y="1315764"/>
            <a:ext cx="6324378" cy="5322312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 vzoru Tuniska jdou lidé do ulic a požadují změnu – studenti a političtí aktivisté </a:t>
            </a:r>
          </a:p>
          <a:p>
            <a:r>
              <a:rPr lang="cs-CZ" dirty="0">
                <a:sym typeface="Wingdings" pitchFamily="2" charset="2"/>
              </a:rPr>
              <a:t>Prezident </a:t>
            </a:r>
            <a:r>
              <a:rPr lang="cs-CZ" dirty="0" err="1">
                <a:sym typeface="Wingdings" pitchFamily="2" charset="2"/>
              </a:rPr>
              <a:t>Sálih</a:t>
            </a:r>
            <a:r>
              <a:rPr lang="cs-CZ" dirty="0">
                <a:sym typeface="Wingdings" pitchFamily="2" charset="2"/>
              </a:rPr>
              <a:t> oznamuje, že ve volbách v roce 2013 již nebude kandidovat </a:t>
            </a:r>
          </a:p>
          <a:p>
            <a:r>
              <a:rPr lang="cs-CZ" dirty="0">
                <a:sym typeface="Wingdings" pitchFamily="2" charset="2"/>
              </a:rPr>
              <a:t>Důvody: špatné vedení státní správy, korupce, rozkrádání veřejných prostředků, zvyšující se nezaměstnanost a špatná hospodářská situace</a:t>
            </a:r>
          </a:p>
          <a:p>
            <a:r>
              <a:rPr lang="cs-CZ" dirty="0">
                <a:sym typeface="Wingdings" pitchFamily="2" charset="2"/>
              </a:rPr>
              <a:t>Další problémy: mimořádně nízký stav vodních zdrojů, špatné vodohospodářství, nezodpovědné zacházení s ropou, vysoká negramotnost </a:t>
            </a:r>
          </a:p>
          <a:p>
            <a:r>
              <a:rPr lang="cs-CZ" dirty="0">
                <a:sym typeface="Wingdings" pitchFamily="2" charset="2"/>
              </a:rPr>
              <a:t>Prezident neví, jak situaci řešit -  ostrá střelba do protestujících + zapojení svých stoupenců </a:t>
            </a:r>
          </a:p>
          <a:p>
            <a:endParaRPr lang="cs-CZ" dirty="0">
              <a:sym typeface="Wingdings" pitchFamily="2" charset="2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osoba, dav, skupina&#10;&#10;Popis byl vytvořen automaticky">
            <a:extLst>
              <a:ext uri="{FF2B5EF4-FFF2-40B4-BE49-F238E27FC236}">
                <a16:creationId xmlns:a16="http://schemas.microsoft.com/office/drawing/2014/main" id="{CD27059D-37D1-884F-A05E-AD73FECA5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018" y="219924"/>
            <a:ext cx="4821601" cy="2711277"/>
          </a:xfrm>
          <a:prstGeom prst="rect">
            <a:avLst/>
          </a:prstGeom>
        </p:spPr>
      </p:pic>
      <p:pic>
        <p:nvPicPr>
          <p:cNvPr id="7" name="Obrázek 6" descr="Obsah obrázku text, osoba, exteriér, lidé&#10;&#10;Popis byl vytvořen automaticky">
            <a:extLst>
              <a:ext uri="{FF2B5EF4-FFF2-40B4-BE49-F238E27FC236}">
                <a16:creationId xmlns:a16="http://schemas.microsoft.com/office/drawing/2014/main" id="{30FDA084-D0EF-FE47-A603-3FC58302A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192" y="3235667"/>
            <a:ext cx="5034613" cy="33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8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906560"/>
            <a:ext cx="10030669" cy="5322312"/>
          </a:xfrm>
        </p:spPr>
        <p:txBody>
          <a:bodyPr>
            <a:normAutofit/>
          </a:bodyPr>
          <a:lstStyle/>
          <a:p>
            <a:r>
              <a:rPr lang="cs-CZ" dirty="0"/>
              <a:t>Změna revolučního dění </a:t>
            </a:r>
            <a:r>
              <a:rPr lang="cs-CZ" dirty="0">
                <a:sym typeface="Wingdings" pitchFamily="2" charset="2"/>
              </a:rPr>
              <a:t> důsledkem vysoké úmrtnosti v rámci odstřelování  příležitost pro radikalizaci opozičního hnutí </a:t>
            </a:r>
          </a:p>
          <a:p>
            <a:r>
              <a:rPr lang="cs-CZ" dirty="0">
                <a:sym typeface="Wingdings" pitchFamily="2" charset="2"/>
              </a:rPr>
              <a:t>Prezident zobrazován jako utlačitel jemenského lidu </a:t>
            </a:r>
          </a:p>
          <a:p>
            <a:r>
              <a:rPr lang="cs-CZ" dirty="0">
                <a:sym typeface="Wingdings" pitchFamily="2" charset="2"/>
              </a:rPr>
              <a:t>3. června bombový útok na mešitu v prezidentově komplexu </a:t>
            </a:r>
          </a:p>
          <a:p>
            <a:r>
              <a:rPr lang="cs-CZ" dirty="0">
                <a:sym typeface="Wingdings" pitchFamily="2" charset="2"/>
              </a:rPr>
              <a:t>Po návratu nejprve odmítl možnost abdikace, ale hned druhý den ji potvrdil (tlak Spojených států a Saúdské Arábie)</a:t>
            </a:r>
          </a:p>
          <a:p>
            <a:r>
              <a:rPr lang="cs-CZ" dirty="0">
                <a:sym typeface="Wingdings" pitchFamily="2" charset="2"/>
              </a:rPr>
              <a:t>21. října 2011 rezoluce OSN – vybízející k pokojnému převzetí moci v Jemenu</a:t>
            </a:r>
          </a:p>
          <a:p>
            <a:r>
              <a:rPr lang="cs-CZ" dirty="0">
                <a:sym typeface="Wingdings" pitchFamily="2" charset="2"/>
              </a:rPr>
              <a:t>Dle voleb nový prezident Al-</a:t>
            </a:r>
            <a:r>
              <a:rPr lang="cs-CZ" dirty="0" err="1">
                <a:sym typeface="Wingdings" pitchFamily="2" charset="2"/>
              </a:rPr>
              <a:t>Hádí</a:t>
            </a:r>
            <a:endParaRPr lang="cs-CZ" dirty="0">
              <a:sym typeface="Wingdings" pitchFamily="2" charset="2"/>
            </a:endParaRPr>
          </a:p>
          <a:p>
            <a:r>
              <a:rPr lang="cs-CZ" dirty="0">
                <a:sym typeface="Wingdings" pitchFamily="2" charset="2"/>
              </a:rPr>
              <a:t>Vzhledem k působícím militantním skupinám je nemožné dosáhnout demokracie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67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 </a:t>
            </a:r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id="{F147EC56-9DDB-CE99-7C69-2DD04BC50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942858"/>
              </p:ext>
            </p:extLst>
          </p:nvPr>
        </p:nvGraphicFramePr>
        <p:xfrm>
          <a:off x="1079141" y="2055813"/>
          <a:ext cx="10030669" cy="3477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C4F32496-131A-7F4D-91BE-1D7BE2B24192}"/>
              </a:ext>
            </a:extLst>
          </p:cNvPr>
          <p:cNvSpPr txBox="1">
            <a:spLocks/>
          </p:cNvSpPr>
          <p:nvPr/>
        </p:nvSpPr>
        <p:spPr>
          <a:xfrm>
            <a:off x="836675" y="4796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Co měly zmíněné země společné?</a:t>
            </a:r>
          </a:p>
        </p:txBody>
      </p:sp>
    </p:spTree>
    <p:extLst>
      <p:ext uri="{BB962C8B-B14F-4D97-AF65-F5344CB8AC3E}">
        <p14:creationId xmlns:p14="http://schemas.microsoft.com/office/powerpoint/2010/main" val="200492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490004"/>
            <a:ext cx="5901900" cy="922483"/>
          </a:xfrm>
        </p:spPr>
        <p:txBody>
          <a:bodyPr anchor="b">
            <a:normAutofit fontScale="90000"/>
          </a:bodyPr>
          <a:lstStyle/>
          <a:p>
            <a:r>
              <a:rPr lang="cs-CZ" sz="4800" b="1" dirty="0"/>
              <a:t>Výsledek Arabského jara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1825002"/>
            <a:ext cx="10687437" cy="4542994"/>
          </a:xfrm>
        </p:spPr>
        <p:txBody>
          <a:bodyPr>
            <a:normAutofit/>
          </a:bodyPr>
          <a:lstStyle/>
          <a:p>
            <a:r>
              <a:rPr lang="cs-CZ" dirty="0"/>
              <a:t>Nedošlo k takovým výsledkům jaké by si demonstranti představovali </a:t>
            </a:r>
          </a:p>
          <a:p>
            <a:r>
              <a:rPr lang="cs-CZ" dirty="0"/>
              <a:t>Naopak dochází k prohlubování nezaměstnanosti </a:t>
            </a:r>
          </a:p>
          <a:p>
            <a:r>
              <a:rPr lang="cs-CZ" dirty="0"/>
              <a:t>Často k občanské válce </a:t>
            </a:r>
          </a:p>
          <a:p>
            <a:r>
              <a:rPr lang="cs-CZ" dirty="0"/>
              <a:t>Zhoršuje se životní úroveň </a:t>
            </a:r>
          </a:p>
          <a:p>
            <a:r>
              <a:rPr lang="cs-CZ" dirty="0"/>
              <a:t>K moci se dostávají skupiny, které se do demonstrací vůbec nezapojily</a:t>
            </a:r>
          </a:p>
          <a:p>
            <a:r>
              <a:rPr lang="cs-CZ" dirty="0"/>
              <a:t>Do “demokratických“ ústav začleňovány náboženské normy </a:t>
            </a:r>
          </a:p>
          <a:p>
            <a:r>
              <a:rPr lang="cs-CZ" dirty="0"/>
              <a:t>Atd.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7837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00" y="635161"/>
            <a:ext cx="5901900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Otázky</a:t>
            </a:r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id="{14106E1C-7BAD-C2E6-7469-0DF66DDCD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069824"/>
              </p:ext>
            </p:extLst>
          </p:nvPr>
        </p:nvGraphicFramePr>
        <p:xfrm>
          <a:off x="1145383" y="1902491"/>
          <a:ext cx="9901234" cy="3859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4473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22" y="1944464"/>
            <a:ext cx="10289708" cy="922483"/>
          </a:xfrm>
        </p:spPr>
        <p:txBody>
          <a:bodyPr anchor="b">
            <a:normAutofit/>
          </a:bodyPr>
          <a:lstStyle/>
          <a:p>
            <a:pPr algn="ctr"/>
            <a:r>
              <a:rPr lang="cs-CZ" sz="4800" b="1" dirty="0"/>
              <a:t>Shrnutí konfliktu po současnost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33" y="1779552"/>
            <a:ext cx="10030669" cy="53223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hlinkClick r:id="rId4"/>
            </a:endParaRPr>
          </a:p>
          <a:p>
            <a:pPr marL="0" indent="0">
              <a:buNone/>
            </a:pPr>
            <a:endParaRPr lang="cs-CZ" dirty="0">
              <a:hlinkClick r:id="rId4"/>
            </a:endParaRPr>
          </a:p>
          <a:p>
            <a:pPr marL="0" indent="0">
              <a:buNone/>
            </a:pPr>
            <a:endParaRPr lang="cs-CZ" dirty="0">
              <a:hlinkClick r:id="rId4"/>
            </a:endParaRPr>
          </a:p>
          <a:p>
            <a:pPr marL="0" indent="0">
              <a:buNone/>
            </a:pPr>
            <a:endParaRPr lang="cs-CZ" dirty="0">
              <a:hlinkClick r:id="rId4"/>
            </a:endParaRPr>
          </a:p>
          <a:p>
            <a:pPr marL="0" indent="0" algn="ctr">
              <a:buNone/>
            </a:pPr>
            <a:r>
              <a:rPr lang="cs-CZ" dirty="0">
                <a:hlinkClick r:id="rId4"/>
              </a:rPr>
              <a:t>https://www.youtube.com/watch?v=ToJhvgk79e8&amp;t=2s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599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05" y="219924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05" y="1339047"/>
            <a:ext cx="10030669" cy="5322312"/>
          </a:xfrm>
        </p:spPr>
        <p:txBody>
          <a:bodyPr>
            <a:normAutofit/>
          </a:bodyPr>
          <a:lstStyle/>
          <a:p>
            <a:r>
              <a:rPr lang="cs-CZ" dirty="0">
                <a:hlinkClick r:id="rId4"/>
              </a:rPr>
              <a:t>https://www.britannica.com/event/Arab-Spring</a:t>
            </a:r>
            <a:r>
              <a:rPr lang="cs-CZ" dirty="0"/>
              <a:t> </a:t>
            </a:r>
          </a:p>
          <a:p>
            <a:r>
              <a:rPr lang="cs-CZ" dirty="0"/>
              <a:t>MENDEL, Miloš. </a:t>
            </a:r>
            <a:r>
              <a:rPr lang="cs-CZ" i="1" dirty="0"/>
              <a:t>Arabské jaro: historické a kulturní pozadí událostí na Blízkém východě</a:t>
            </a:r>
            <a:r>
              <a:rPr lang="cs-CZ" dirty="0"/>
              <a:t>. Praha: Academia, 2015. Orient (Academia). ISBN 978-80-200-2474-9.</a:t>
            </a:r>
          </a:p>
          <a:p>
            <a:r>
              <a:rPr lang="cs-CZ" dirty="0">
                <a:hlinkClick r:id="rId5"/>
              </a:rPr>
              <a:t>https://www.history.com/topics/middle-east/arab-spring</a:t>
            </a:r>
            <a:r>
              <a:rPr lang="cs-CZ" dirty="0"/>
              <a:t> </a:t>
            </a:r>
          </a:p>
          <a:p>
            <a:r>
              <a:rPr lang="cs-CZ" dirty="0">
                <a:hlinkClick r:id="rId6"/>
              </a:rPr>
              <a:t>https://www.aljazeera.com/news/2020/12/17/what-is-the-arab-spring-and-how-did-it-start</a:t>
            </a:r>
            <a:r>
              <a:rPr lang="cs-CZ" dirty="0"/>
              <a:t> </a:t>
            </a:r>
          </a:p>
          <a:p>
            <a:r>
              <a:rPr lang="cs-CZ" dirty="0">
                <a:hlinkClick r:id="rId7"/>
              </a:rPr>
              <a:t>https://theconversation.com/arab-spring-after-a-decade-of-conflict-the-same-old-problems-remain-154314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73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C3EED-52D4-664B-9C6E-E28AB21F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1644290D-8E91-6D44-A9DF-58C3DD17D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3836" y="144759"/>
            <a:ext cx="9864327" cy="6568481"/>
          </a:xfrm>
        </p:spPr>
      </p:pic>
    </p:spTree>
    <p:extLst>
      <p:ext uri="{BB962C8B-B14F-4D97-AF65-F5344CB8AC3E}">
        <p14:creationId xmlns:p14="http://schemas.microsoft.com/office/powerpoint/2010/main" val="113104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B84055-029C-4E86-8844-D05D96C02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2842C0-6210-4FDB-B1FF-C14C9273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99037F2-4CAF-446B-90DB-1480B247A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28589C-AF3D-49CF-BD92-C1D1D2F53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5BDC6F-14FD-D44C-8467-2AE91179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485" y="2096445"/>
            <a:ext cx="8201552" cy="2295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Průběh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demonstrací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jednotlivých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zemích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příklady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121943-1940-BF49-AE62-2FAC93A3C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1485" y="4067661"/>
            <a:ext cx="8201552" cy="1118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000" kern="120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5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426520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Tunisko</a:t>
            </a:r>
            <a:r>
              <a:rPr lang="cs-CZ" sz="48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03" y="1534753"/>
            <a:ext cx="5716030" cy="4959880"/>
          </a:xfrm>
        </p:spPr>
        <p:txBody>
          <a:bodyPr>
            <a:normAutofit fontScale="85000" lnSpcReduction="20000"/>
          </a:bodyPr>
          <a:lstStyle/>
          <a:p>
            <a:r>
              <a:rPr lang="cs-CZ" sz="3000" dirty="0"/>
              <a:t>první země, ve které revoluce vypukla </a:t>
            </a:r>
          </a:p>
          <a:p>
            <a:r>
              <a:rPr lang="cs-CZ" sz="3000" dirty="0"/>
              <a:t>impuls: 17. 12. 2010 - sebeupálení Muhammada </a:t>
            </a:r>
            <a:r>
              <a:rPr lang="cs-CZ" sz="3000" dirty="0" err="1"/>
              <a:t>Búazízího</a:t>
            </a:r>
            <a:r>
              <a:rPr lang="cs-CZ" sz="3000" dirty="0"/>
              <a:t> </a:t>
            </a:r>
          </a:p>
          <a:p>
            <a:r>
              <a:rPr lang="cs-CZ" sz="3000" dirty="0"/>
              <a:t>tento akt je v islámském kontextu právně i morálně neúnosný – v médiích jeho smrt odsuzována islámskými učenci a znalci právní vědy</a:t>
            </a:r>
          </a:p>
          <a:p>
            <a:r>
              <a:rPr lang="cs-CZ" sz="3000" dirty="0"/>
              <a:t>tisíce mladých lidí vyšlo do ulic – protesty proti ekonomické situaci, nezaměstnanosti, korupci státních úředníků </a:t>
            </a:r>
          </a:p>
          <a:p>
            <a:r>
              <a:rPr lang="cs-CZ" sz="3000" dirty="0" err="1"/>
              <a:t>Búazízí</a:t>
            </a:r>
            <a:r>
              <a:rPr lang="cs-CZ" sz="3000" dirty="0"/>
              <a:t> se stává symbolem odporu </a:t>
            </a:r>
          </a:p>
          <a:p>
            <a:r>
              <a:rPr lang="cs-CZ" sz="3000" dirty="0"/>
              <a:t>mladí lidé poprvé využívají sociální sítě </a:t>
            </a:r>
            <a:r>
              <a:rPr lang="cs-CZ" sz="3000" dirty="0" err="1"/>
              <a:t>Facebook</a:t>
            </a:r>
            <a:r>
              <a:rPr lang="cs-CZ" sz="3000" dirty="0"/>
              <a:t> a </a:t>
            </a:r>
            <a:r>
              <a:rPr lang="cs-CZ" sz="3000" dirty="0" err="1"/>
              <a:t>Twitter</a:t>
            </a:r>
            <a:r>
              <a:rPr lang="cs-CZ" sz="3000" dirty="0"/>
              <a:t> – k organizování masových politických akcí </a:t>
            </a:r>
          </a:p>
          <a:p>
            <a:endParaRPr lang="cs-CZ" sz="1100" dirty="0"/>
          </a:p>
        </p:txBody>
      </p:sp>
      <p:pic>
        <p:nvPicPr>
          <p:cNvPr id="7" name="Obrázek 6" descr="Obsah obrázku interiér, osoba, scéna, místnost&#10;&#10;Popis byl vytvořen automaticky">
            <a:extLst>
              <a:ext uri="{FF2B5EF4-FFF2-40B4-BE49-F238E27FC236}">
                <a16:creationId xmlns:a16="http://schemas.microsoft.com/office/drawing/2014/main" id="{3227E8E8-A5B1-2B4E-AE8F-CC308B5F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232" y="3315013"/>
            <a:ext cx="3147823" cy="3179620"/>
          </a:xfrm>
          <a:prstGeom prst="rect">
            <a:avLst/>
          </a:prstGeom>
        </p:spPr>
      </p:pic>
      <p:pic>
        <p:nvPicPr>
          <p:cNvPr id="5" name="Obrázek 4" descr="Obsah obrázku text, muž, zbraň&#10;&#10;Popis byl vytvořen automaticky">
            <a:extLst>
              <a:ext uri="{FF2B5EF4-FFF2-40B4-BE49-F238E27FC236}">
                <a16:creationId xmlns:a16="http://schemas.microsoft.com/office/drawing/2014/main" id="{2D8BD12A-E6D7-6D4A-8DE3-0D5533B9C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933" y="534974"/>
            <a:ext cx="4880579" cy="224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4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426520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Tunisko</a:t>
            </a:r>
            <a:r>
              <a:rPr lang="cs-CZ" sz="48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03" y="1534753"/>
            <a:ext cx="5866758" cy="532324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Mladí se shodují na tom, že čin </a:t>
            </a:r>
            <a:r>
              <a:rPr lang="cs-CZ" dirty="0" err="1"/>
              <a:t>Búazízího</a:t>
            </a:r>
            <a:r>
              <a:rPr lang="cs-CZ" dirty="0"/>
              <a:t> byl čin ze zoufalství </a:t>
            </a:r>
          </a:p>
          <a:p>
            <a:r>
              <a:rPr lang="cs-CZ" dirty="0"/>
              <a:t>V dalších týdnech se po vzoru </a:t>
            </a:r>
            <a:r>
              <a:rPr lang="cs-CZ" dirty="0" err="1"/>
              <a:t>Búazízího</a:t>
            </a:r>
            <a:r>
              <a:rPr lang="cs-CZ" dirty="0"/>
              <a:t> různými způsoby zabila více než desítka mladých lidí </a:t>
            </a:r>
          </a:p>
          <a:p>
            <a:r>
              <a:rPr lang="cs-CZ" dirty="0"/>
              <a:t>Evropská unie se obává vysoké migrace do Evropy</a:t>
            </a:r>
          </a:p>
          <a:p>
            <a:r>
              <a:rPr lang="cs-CZ" dirty="0"/>
              <a:t>„Jasmínová revoluce“ X „revoluce důstojnosti“</a:t>
            </a:r>
          </a:p>
          <a:p>
            <a:r>
              <a:rPr lang="cs-CZ" dirty="0"/>
              <a:t>Vládou nasazeni příslušníci stranických milicí a policie </a:t>
            </a:r>
          </a:p>
          <a:p>
            <a:r>
              <a:rPr lang="cs-CZ" dirty="0"/>
              <a:t>Během několika dní těžce zraněno a zastřeleno desítky osob</a:t>
            </a:r>
          </a:p>
          <a:p>
            <a:r>
              <a:rPr lang="cs-CZ" dirty="0"/>
              <a:t>28. 12. 2010 vystupuje v TV prezident </a:t>
            </a:r>
            <a:r>
              <a:rPr lang="cs-CZ" dirty="0" err="1"/>
              <a:t>Zajn</a:t>
            </a:r>
            <a:r>
              <a:rPr lang="cs-CZ" dirty="0"/>
              <a:t> al-</a:t>
            </a:r>
            <a:r>
              <a:rPr lang="cs-CZ" dirty="0" err="1"/>
              <a:t>Ábidín</a:t>
            </a:r>
            <a:r>
              <a:rPr lang="cs-CZ" dirty="0"/>
              <a:t> Ben Alí</a:t>
            </a:r>
          </a:p>
          <a:p>
            <a:endParaRPr lang="cs-CZ" sz="1100" dirty="0"/>
          </a:p>
        </p:txBody>
      </p:sp>
      <p:pic>
        <p:nvPicPr>
          <p:cNvPr id="11" name="Obrázek 10" descr="Obsah obrázku osoba, exteriér, dav, sledování&#10;&#10;Popis byl vytvořen automaticky">
            <a:extLst>
              <a:ext uri="{FF2B5EF4-FFF2-40B4-BE49-F238E27FC236}">
                <a16:creationId xmlns:a16="http://schemas.microsoft.com/office/drawing/2014/main" id="{C6C7634B-0424-9C45-AFF0-69B9FC95A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40" r="16349" b="3"/>
          <a:stretch/>
        </p:blipFill>
        <p:spPr>
          <a:xfrm>
            <a:off x="7054035" y="1138062"/>
            <a:ext cx="4420248" cy="45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345579"/>
            <a:ext cx="3629555" cy="922483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Tunisko</a:t>
            </a:r>
            <a:r>
              <a:rPr lang="cs-CZ" sz="48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BC7F95-2E40-AB46-B192-4391230D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03" y="1276405"/>
            <a:ext cx="6019306" cy="559431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600" dirty="0"/>
              <a:t>Ke konci roku demonstrace zesilují – jako následek zatčení většiny členů odborové centrály Všeobecné tuniské konfederace práce + na policejních služebnách zbity aktivistky ženských organizací </a:t>
            </a:r>
          </a:p>
          <a:p>
            <a:pPr algn="just"/>
            <a:r>
              <a:rPr lang="cs-CZ" sz="2600" dirty="0"/>
              <a:t>V ulicích davy od dělníků až po středoškolské a vysokoškolské studenty </a:t>
            </a:r>
          </a:p>
          <a:p>
            <a:pPr algn="just"/>
            <a:r>
              <a:rPr lang="cs-CZ" sz="2600" dirty="0"/>
              <a:t>Nový cíl: odchod prezidenta </a:t>
            </a:r>
          </a:p>
          <a:p>
            <a:pPr algn="just"/>
            <a:r>
              <a:rPr lang="cs-CZ" sz="2600" dirty="0"/>
              <a:t>Prezident se chystá vyhlásit výjimečný stav a dává úkoly armádě </a:t>
            </a:r>
          </a:p>
          <a:p>
            <a:pPr algn="just"/>
            <a:r>
              <a:rPr lang="cs-CZ" sz="2600" dirty="0"/>
              <a:t>13. 1. náčelník generálního štábu armády </a:t>
            </a:r>
            <a:r>
              <a:rPr lang="cs-CZ" sz="2600" dirty="0" err="1"/>
              <a:t>Rašíd</a:t>
            </a:r>
            <a:r>
              <a:rPr lang="cs-CZ" sz="2600" dirty="0"/>
              <a:t> </a:t>
            </a:r>
            <a:r>
              <a:rPr lang="cs-CZ" sz="2600" dirty="0" err="1"/>
              <a:t>Ammár</a:t>
            </a:r>
            <a:r>
              <a:rPr lang="cs-CZ" sz="2600" dirty="0"/>
              <a:t> odmítá nasadit brannou moc proti neozbrojené veřejnosti </a:t>
            </a:r>
          </a:p>
          <a:p>
            <a:pPr algn="just"/>
            <a:r>
              <a:rPr lang="cs-CZ" sz="2600" b="1" dirty="0"/>
              <a:t>14.1. oznamuje prezident svou abdikaci a utíká mimo území s podstatnou částí státních rezerv </a:t>
            </a:r>
          </a:p>
          <a:p>
            <a:endParaRPr lang="cs-CZ" sz="1100" dirty="0"/>
          </a:p>
        </p:txBody>
      </p:sp>
      <p:pic>
        <p:nvPicPr>
          <p:cNvPr id="10" name="Obrázek 9" descr="Obsah obrázku osoba, dav, skupina, lidé&#10;&#10;Popis byl vytvořen automaticky">
            <a:extLst>
              <a:ext uri="{FF2B5EF4-FFF2-40B4-BE49-F238E27FC236}">
                <a16:creationId xmlns:a16="http://schemas.microsoft.com/office/drawing/2014/main" id="{90C82950-5E01-3D41-9800-CC2AF67E4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" r="13637" b="4"/>
          <a:stretch/>
        </p:blipFill>
        <p:spPr>
          <a:xfrm>
            <a:off x="7504503" y="30798"/>
            <a:ext cx="3975962" cy="339820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2" name="Obrázek 11" descr="Obsah obrázku osoba, muž, oblek, oblečení&#10;&#10;Popis byl vytvořen automaticky">
            <a:extLst>
              <a:ext uri="{FF2B5EF4-FFF2-40B4-BE49-F238E27FC236}">
                <a16:creationId xmlns:a16="http://schemas.microsoft.com/office/drawing/2014/main" id="{6AC4B361-E1BF-FC47-85EB-D0D4BA705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3741"/>
          <a:stretch/>
        </p:blipFill>
        <p:spPr>
          <a:xfrm>
            <a:off x="8283704" y="3586163"/>
            <a:ext cx="3398954" cy="3271836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065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345579"/>
            <a:ext cx="8050797" cy="922483"/>
          </a:xfrm>
        </p:spPr>
        <p:txBody>
          <a:bodyPr anchor="b">
            <a:normAutofit fontScale="90000"/>
          </a:bodyPr>
          <a:lstStyle/>
          <a:p>
            <a:r>
              <a:rPr lang="cs-CZ" sz="4800" b="1" dirty="0"/>
              <a:t>Následky Arabského jara v Tunisku </a:t>
            </a:r>
            <a:endParaRPr lang="cs-CZ" sz="4800" dirty="0"/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id="{3586627D-19D0-6CF8-F94E-EE3C800E3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368456"/>
              </p:ext>
            </p:extLst>
          </p:nvPr>
        </p:nvGraphicFramePr>
        <p:xfrm>
          <a:off x="1336739" y="1627082"/>
          <a:ext cx="9515474" cy="4970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1405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888C5-F03D-B841-8C8B-F4D2A7C3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903" y="345579"/>
            <a:ext cx="8050797" cy="922483"/>
          </a:xfrm>
        </p:spPr>
        <p:txBody>
          <a:bodyPr anchor="b">
            <a:normAutofit fontScale="90000"/>
          </a:bodyPr>
          <a:lstStyle/>
          <a:p>
            <a:r>
              <a:rPr lang="cs-CZ" sz="4800" b="1" dirty="0"/>
              <a:t>Následky Arabského jara v Tunisku </a:t>
            </a:r>
            <a:endParaRPr lang="cs-CZ" sz="4800" dirty="0"/>
          </a:p>
        </p:txBody>
      </p:sp>
      <p:graphicFrame>
        <p:nvGraphicFramePr>
          <p:cNvPr id="30" name="Zástupný obsah 3">
            <a:extLst>
              <a:ext uri="{FF2B5EF4-FFF2-40B4-BE49-F238E27FC236}">
                <a16:creationId xmlns:a16="http://schemas.microsoft.com/office/drawing/2014/main" id="{6BFE13EF-F3AC-B762-95E1-E7398D2CD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678089"/>
              </p:ext>
            </p:extLst>
          </p:nvPr>
        </p:nvGraphicFramePr>
        <p:xfrm>
          <a:off x="836676" y="1613640"/>
          <a:ext cx="10515600" cy="5044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42887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2748</Words>
  <Application>Microsoft Macintosh PowerPoint</Application>
  <PresentationFormat>Širokoúhlá obrazovka</PresentationFormat>
  <Paragraphs>252</Paragraphs>
  <Slides>27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Arabské jaro </vt:lpstr>
      <vt:lpstr>Příčiny Arabského jara  </vt:lpstr>
      <vt:lpstr>Prezentace aplikace PowerPoint</vt:lpstr>
      <vt:lpstr>Průběh demonstrací v jednotlivých zemích  (příklady) </vt:lpstr>
      <vt:lpstr>Tunisko </vt:lpstr>
      <vt:lpstr>Tunisko </vt:lpstr>
      <vt:lpstr>Tunisko </vt:lpstr>
      <vt:lpstr>Následky Arabského jara v Tunisku </vt:lpstr>
      <vt:lpstr>Následky Arabského jara v Tunisku </vt:lpstr>
      <vt:lpstr>Tunisko </vt:lpstr>
      <vt:lpstr>Egypt</vt:lpstr>
      <vt:lpstr>Prezentace aplikace PowerPoint</vt:lpstr>
      <vt:lpstr>Prezentace aplikace PowerPoint</vt:lpstr>
      <vt:lpstr>Následky Arabského jara v Egyptě</vt:lpstr>
      <vt:lpstr>Libye </vt:lpstr>
      <vt:lpstr>Libye </vt:lpstr>
      <vt:lpstr>Libye </vt:lpstr>
      <vt:lpstr>Sýrie </vt:lpstr>
      <vt:lpstr>Sýrie </vt:lpstr>
      <vt:lpstr>Zpráva ze dne 15.3.2022 – ct24.cz</vt:lpstr>
      <vt:lpstr>Jemen </vt:lpstr>
      <vt:lpstr> </vt:lpstr>
      <vt:lpstr> </vt:lpstr>
      <vt:lpstr>Výsledek Arabského jara  </vt:lpstr>
      <vt:lpstr>Otázky</vt:lpstr>
      <vt:lpstr>Shrnutí konfliktu po současnost 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Arabské jaro </dc:title>
  <dc:creator>Ba9011</dc:creator>
  <cp:lastModifiedBy>Ba9011</cp:lastModifiedBy>
  <cp:revision>25</cp:revision>
  <dcterms:created xsi:type="dcterms:W3CDTF">2022-03-13T17:35:42Z</dcterms:created>
  <dcterms:modified xsi:type="dcterms:W3CDTF">2022-03-18T19:32:51Z</dcterms:modified>
</cp:coreProperties>
</file>